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4"/>
  </p:sldMasterIdLst>
  <p:sldIdLst>
    <p:sldId id="259" r:id="rId5"/>
    <p:sldId id="256" r:id="rId6"/>
    <p:sldId id="257" r:id="rId7"/>
    <p:sldId id="258" r:id="rId8"/>
    <p:sldId id="273" r:id="rId9"/>
    <p:sldId id="263" r:id="rId10"/>
    <p:sldId id="261" r:id="rId11"/>
    <p:sldId id="260" r:id="rId12"/>
    <p:sldId id="270" r:id="rId13"/>
    <p:sldId id="265" r:id="rId14"/>
    <p:sldId id="262" r:id="rId15"/>
    <p:sldId id="266" r:id="rId16"/>
    <p:sldId id="272" r:id="rId17"/>
  </p:sldIdLst>
  <p:sldSz cx="12192000" cy="6858000"/>
  <p:notesSz cx="6858000" cy="9144000"/>
  <p:custDataLst>
    <p:tags r:id="rId18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55275"/>
    <a:srgbClr val="999999"/>
    <a:srgbClr val="0095A2"/>
    <a:srgbClr val="DCDCDE"/>
    <a:srgbClr val="242E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117" autoAdjust="0"/>
    <p:restoredTop sz="94660"/>
  </p:normalViewPr>
  <p:slideViewPr>
    <p:cSldViewPr snapToGrid="0" showGuides="1">
      <p:cViewPr varScale="1">
        <p:scale>
          <a:sx n="76" d="100"/>
          <a:sy n="76" d="100"/>
        </p:scale>
        <p:origin x="6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gs" Target="tags/tag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oleil Yi" userId="c719b956-004a-4243-81dc-14be649b7814" providerId="ADAL" clId="{0BDF6A44-40F4-4B70-8D8D-89F2BC6DA184}"/>
    <pc:docChg chg="modMainMaster">
      <pc:chgData name="Soleil Yi" userId="c719b956-004a-4243-81dc-14be649b7814" providerId="ADAL" clId="{0BDF6A44-40F4-4B70-8D8D-89F2BC6DA184}" dt="2022-08-31T07:32:23.124" v="15" actId="20577"/>
      <pc:docMkLst>
        <pc:docMk/>
      </pc:docMkLst>
      <pc:sldMasterChg chg="modSldLayout">
        <pc:chgData name="Soleil Yi" userId="c719b956-004a-4243-81dc-14be649b7814" providerId="ADAL" clId="{0BDF6A44-40F4-4B70-8D8D-89F2BC6DA184}" dt="2022-08-31T07:32:23.124" v="15" actId="20577"/>
        <pc:sldMasterMkLst>
          <pc:docMk/>
          <pc:sldMasterMk cId="818019470" sldId="2147483648"/>
        </pc:sldMasterMkLst>
        <pc:sldLayoutChg chg="modSp mod">
          <pc:chgData name="Soleil Yi" userId="c719b956-004a-4243-81dc-14be649b7814" providerId="ADAL" clId="{0BDF6A44-40F4-4B70-8D8D-89F2BC6DA184}" dt="2022-08-31T07:32:23.124" v="15" actId="20577"/>
          <pc:sldLayoutMkLst>
            <pc:docMk/>
            <pc:sldMasterMk cId="818019470" sldId="2147483648"/>
            <pc:sldLayoutMk cId="3085357803" sldId="2147483660"/>
          </pc:sldLayoutMkLst>
          <pc:spChg chg="mod">
            <ac:chgData name="Soleil Yi" userId="c719b956-004a-4243-81dc-14be649b7814" providerId="ADAL" clId="{0BDF6A44-40F4-4B70-8D8D-89F2BC6DA184}" dt="2022-08-31T07:32:23.124" v="15" actId="20577"/>
            <ac:spMkLst>
              <pc:docMk/>
              <pc:sldMasterMk cId="818019470" sldId="2147483648"/>
              <pc:sldLayoutMk cId="3085357803" sldId="2147483660"/>
              <ac:spMk id="13" creationId="{E779D199-2617-4064-B528-4BD87100ECEE}"/>
            </ac:spMkLst>
          </pc:spChg>
        </pc:sldLayoutChg>
      </pc:sldMasterChg>
    </pc:docChg>
  </pc:docChgLst>
  <pc:docChgLst>
    <pc:chgData name="Xin Zhang (Shanghai Wicresoft Co,.Ltd.)" userId="474f572f-8271-4f60-858e-cee871e0aec6" providerId="ADAL" clId="{63DD2767-AFB8-4A69-95F6-392BE8C8101F}"/>
    <pc:docChg chg="delSld delMainMaster">
      <pc:chgData name="Xin Zhang (Shanghai Wicresoft Co,.Ltd.)" userId="474f572f-8271-4f60-858e-cee871e0aec6" providerId="ADAL" clId="{63DD2767-AFB8-4A69-95F6-392BE8C8101F}" dt="2022-09-04T12:08:46.274" v="0" actId="47"/>
      <pc:docMkLst>
        <pc:docMk/>
      </pc:docMkLst>
      <pc:sldChg chg="del">
        <pc:chgData name="Xin Zhang (Shanghai Wicresoft Co,.Ltd.)" userId="474f572f-8271-4f60-858e-cee871e0aec6" providerId="ADAL" clId="{63DD2767-AFB8-4A69-95F6-392BE8C8101F}" dt="2022-09-04T12:08:46.274" v="0" actId="47"/>
        <pc:sldMkLst>
          <pc:docMk/>
          <pc:sldMk cId="14556558" sldId="274"/>
        </pc:sldMkLst>
      </pc:sldChg>
      <pc:sldMasterChg chg="del delSldLayout">
        <pc:chgData name="Xin Zhang (Shanghai Wicresoft Co,.Ltd.)" userId="474f572f-8271-4f60-858e-cee871e0aec6" providerId="ADAL" clId="{63DD2767-AFB8-4A69-95F6-392BE8C8101F}" dt="2022-09-04T12:08:46.274" v="0" actId="47"/>
        <pc:sldMasterMkLst>
          <pc:docMk/>
          <pc:sldMasterMk cId="818019470" sldId="2147483648"/>
        </pc:sldMasterMkLst>
        <pc:sldLayoutChg chg="del">
          <pc:chgData name="Xin Zhang (Shanghai Wicresoft Co,.Ltd.)" userId="474f572f-8271-4f60-858e-cee871e0aec6" providerId="ADAL" clId="{63DD2767-AFB8-4A69-95F6-392BE8C8101F}" dt="2022-09-04T12:08:46.274" v="0" actId="47"/>
          <pc:sldLayoutMkLst>
            <pc:docMk/>
            <pc:sldMasterMk cId="818019470" sldId="2147483648"/>
            <pc:sldLayoutMk cId="3085357803" sldId="2147483660"/>
          </pc:sldLayoutMkLst>
        </pc:sldLayoutChg>
      </pc:sldMaster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销售额</c:v>
                </c:pt>
              </c:strCache>
            </c:strRef>
          </c:tx>
          <c:spPr>
            <a:ln>
              <a:noFill/>
            </a:ln>
          </c:spPr>
          <c:dPt>
            <c:idx val="0"/>
            <c:bubble3D val="0"/>
            <c:spPr>
              <a:noFill/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796B-49B2-924E-848EF1073037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796B-49B2-924E-848EF1073037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796B-49B2-924E-848EF1073037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796B-49B2-924E-848EF1073037}"/>
              </c:ext>
            </c:extLst>
          </c:dPt>
          <c:cat>
            <c:strRef>
              <c:f>Sheet1!$A$2:$A$5</c:f>
              <c:strCache>
                <c:ptCount val="4"/>
                <c:pt idx="0">
                  <c:v>第一季度</c:v>
                </c:pt>
                <c:pt idx="1">
                  <c:v>第二季度</c:v>
                </c:pt>
                <c:pt idx="2">
                  <c:v>第三季度</c:v>
                </c:pt>
                <c:pt idx="3">
                  <c:v>第四季度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3</c:v>
                </c:pt>
                <c:pt idx="1">
                  <c:v>1</c:v>
                </c:pt>
                <c:pt idx="2">
                  <c:v>2.2000000000000002</c:v>
                </c:pt>
                <c:pt idx="3">
                  <c:v>3.2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796B-49B2-924E-848EF107303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+mn-lt"/>
          <a:ea typeface="+mn-ea"/>
          <a:cs typeface="+mn-ea"/>
          <a:sym typeface="+mn-lt"/>
        </a:defRPr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销售额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EC78-4520-9D5B-793BA5C384F6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EC78-4520-9D5B-793BA5C384F6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EC78-4520-9D5B-793BA5C384F6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EC78-4520-9D5B-793BA5C384F6}"/>
              </c:ext>
            </c:extLst>
          </c:dPt>
          <c:cat>
            <c:strRef>
              <c:f>Sheet1!$A$2:$A$5</c:f>
              <c:strCache>
                <c:ptCount val="4"/>
                <c:pt idx="0">
                  <c:v>第一季度</c:v>
                </c:pt>
                <c:pt idx="1">
                  <c:v>第二季度</c:v>
                </c:pt>
                <c:pt idx="2">
                  <c:v>第三季度</c:v>
                </c:pt>
                <c:pt idx="3">
                  <c:v>第四季度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2.4</c:v>
                </c:pt>
                <c:pt idx="1">
                  <c:v>2.2000000000000002</c:v>
                </c:pt>
                <c:pt idx="2">
                  <c:v>2.2000000000000002</c:v>
                </c:pt>
                <c:pt idx="3">
                  <c:v>3.2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EC78-4520-9D5B-793BA5C384F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+mn-lt"/>
          <a:ea typeface="+mn-ea"/>
          <a:cs typeface="+mn-ea"/>
          <a:sym typeface="+mn-lt"/>
        </a:defRPr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销售额</c:v>
                </c:pt>
              </c:strCache>
            </c:strRef>
          </c:tx>
          <c:dPt>
            <c:idx val="0"/>
            <c:bubble3D val="0"/>
            <c:spPr>
              <a:solidFill>
                <a:schemeClr val="accent1">
                  <a:lumMod val="20000"/>
                  <a:lumOff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EBAC-46A8-9709-EC5CBD210DD8}"/>
              </c:ext>
            </c:extLst>
          </c:dPt>
          <c:dPt>
            <c:idx val="1"/>
            <c:bubble3D val="0"/>
            <c:spPr>
              <a:solidFill>
                <a:schemeClr val="accent2">
                  <a:lumMod val="20000"/>
                  <a:lumOff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EBAC-46A8-9709-EC5CBD210DD8}"/>
              </c:ext>
            </c:extLst>
          </c:dPt>
          <c:dPt>
            <c:idx val="2"/>
            <c:bubble3D val="0"/>
            <c:spPr>
              <a:solidFill>
                <a:schemeClr val="accent3">
                  <a:lumMod val="20000"/>
                  <a:lumOff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EBAC-46A8-9709-EC5CBD210DD8}"/>
              </c:ext>
            </c:extLst>
          </c:dPt>
          <c:dPt>
            <c:idx val="3"/>
            <c:bubble3D val="0"/>
            <c:spPr>
              <a:solidFill>
                <a:schemeClr val="accent4">
                  <a:lumMod val="20000"/>
                  <a:lumOff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EBAC-46A8-9709-EC5CBD210DD8}"/>
              </c:ext>
            </c:extLst>
          </c:dPt>
          <c:cat>
            <c:strRef>
              <c:f>Sheet1!$A$2:$A$5</c:f>
              <c:strCache>
                <c:ptCount val="4"/>
                <c:pt idx="0">
                  <c:v>第一季度</c:v>
                </c:pt>
                <c:pt idx="1">
                  <c:v>第二季度</c:v>
                </c:pt>
                <c:pt idx="2">
                  <c:v>第三季度</c:v>
                </c:pt>
                <c:pt idx="3">
                  <c:v>第四季度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2.4</c:v>
                </c:pt>
                <c:pt idx="1">
                  <c:v>2.2000000000000002</c:v>
                </c:pt>
                <c:pt idx="2">
                  <c:v>2.2000000000000002</c:v>
                </c:pt>
                <c:pt idx="3">
                  <c:v>3.2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EBAC-46A8-9709-EC5CBD210DD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88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+mn-lt"/>
          <a:ea typeface="+mn-ea"/>
          <a:cs typeface="+mn-ea"/>
          <a:sym typeface="+mn-lt"/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683234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871460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AC4CB997-3AAE-4D9E-8D4A-DFF6AC4A5F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BF8A2705-18AA-4E17-AC9F-C764B971E2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DF04D8B8-35EB-45F7-B358-8EC93977AAA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91A0B3-3C27-4890-899F-DF61793E0D58}" type="datetimeFigureOut">
              <a:rPr lang="zh-CN" altLang="en-US" smtClean="0"/>
              <a:t>2022/9/5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332B19F-936C-4934-9680-E2D8828961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B7C47938-8085-4A9C-A8E3-5DAD849CFDD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1234E5-1531-4244-BA9D-36433E5708B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67544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>
            <a:extLst>
              <a:ext uri="{FF2B5EF4-FFF2-40B4-BE49-F238E27FC236}">
                <a16:creationId xmlns:a16="http://schemas.microsoft.com/office/drawing/2014/main" id="{6CF3B379-02DA-4DC8-A362-6F4E874D72DB}"/>
              </a:ext>
            </a:extLst>
          </p:cNvPr>
          <p:cNvSpPr>
            <a:spLocks noChangeAspect="1"/>
          </p:cNvSpPr>
          <p:nvPr/>
        </p:nvSpPr>
        <p:spPr>
          <a:xfrm>
            <a:off x="0" y="0"/>
            <a:ext cx="12203112" cy="6858000"/>
          </a:xfrm>
          <a:prstGeom prst="rect">
            <a:avLst/>
          </a:prstGeom>
          <a:blipFill dpi="0" rotWithShape="1">
            <a:blip r:embed="rId2"/>
            <a:srcRect/>
            <a:stretch>
              <a:fillRect l="4" r="87" b="-16249"/>
            </a:stretch>
          </a:blip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>
            <a:noAutofit/>
          </a:bodyPr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294D2856-3813-4953-A1CF-BB9961A17C8F}"/>
              </a:ext>
            </a:extLst>
          </p:cNvPr>
          <p:cNvSpPr/>
          <p:nvPr/>
        </p:nvSpPr>
        <p:spPr>
          <a:xfrm>
            <a:off x="5556" y="1213"/>
            <a:ext cx="12192000" cy="6855574"/>
          </a:xfrm>
          <a:prstGeom prst="rect">
            <a:avLst/>
          </a:prstGeom>
          <a:solidFill>
            <a:schemeClr val="accent1">
              <a:alpha val="8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graphicFrame>
        <p:nvGraphicFramePr>
          <p:cNvPr id="160" name="图表 159">
            <a:extLst>
              <a:ext uri="{FF2B5EF4-FFF2-40B4-BE49-F238E27FC236}">
                <a16:creationId xmlns:a16="http://schemas.microsoft.com/office/drawing/2014/main" id="{B3BEC7F2-5CF8-4A9B-8B43-1B65595DE41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51958951"/>
              </p:ext>
            </p:extLst>
          </p:nvPr>
        </p:nvGraphicFramePr>
        <p:xfrm>
          <a:off x="-189559" y="1369490"/>
          <a:ext cx="7084424" cy="47229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9" name="矩形 128"/>
          <p:cNvSpPr>
            <a:spLocks noChangeArrowheads="1"/>
          </p:cNvSpPr>
          <p:nvPr/>
        </p:nvSpPr>
        <p:spPr bwMode="auto">
          <a:xfrm>
            <a:off x="2351088" y="2689176"/>
            <a:ext cx="390525" cy="150495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130" name="任意多边形: 形状 129"/>
          <p:cNvSpPr>
            <a:spLocks/>
          </p:cNvSpPr>
          <p:nvPr/>
        </p:nvSpPr>
        <p:spPr bwMode="auto">
          <a:xfrm>
            <a:off x="2887663" y="2938413"/>
            <a:ext cx="865188" cy="1255712"/>
          </a:xfrm>
          <a:custGeom>
            <a:avLst/>
            <a:gdLst>
              <a:gd name="T0" fmla="*/ 190 w 432"/>
              <a:gd name="T1" fmla="*/ 11 h 626"/>
              <a:gd name="T2" fmla="*/ 187 w 432"/>
              <a:gd name="T3" fmla="*/ 68 h 626"/>
              <a:gd name="T4" fmla="*/ 237 w 432"/>
              <a:gd name="T5" fmla="*/ 17 h 626"/>
              <a:gd name="T6" fmla="*/ 305 w 432"/>
              <a:gd name="T7" fmla="*/ 0 h 626"/>
              <a:gd name="T8" fmla="*/ 384 w 432"/>
              <a:gd name="T9" fmla="*/ 23 h 626"/>
              <a:gd name="T10" fmla="*/ 423 w 432"/>
              <a:gd name="T11" fmla="*/ 80 h 626"/>
              <a:gd name="T12" fmla="*/ 432 w 432"/>
              <a:gd name="T13" fmla="*/ 195 h 626"/>
              <a:gd name="T14" fmla="*/ 432 w 432"/>
              <a:gd name="T15" fmla="*/ 626 h 626"/>
              <a:gd name="T16" fmla="*/ 245 w 432"/>
              <a:gd name="T17" fmla="*/ 626 h 626"/>
              <a:gd name="T18" fmla="*/ 245 w 432"/>
              <a:gd name="T19" fmla="*/ 200 h 626"/>
              <a:gd name="T20" fmla="*/ 240 w 432"/>
              <a:gd name="T21" fmla="*/ 123 h 626"/>
              <a:gd name="T22" fmla="*/ 217 w 432"/>
              <a:gd name="T23" fmla="*/ 109 h 626"/>
              <a:gd name="T24" fmla="*/ 192 w 432"/>
              <a:gd name="T25" fmla="*/ 125 h 626"/>
              <a:gd name="T26" fmla="*/ 187 w 432"/>
              <a:gd name="T27" fmla="*/ 210 h 626"/>
              <a:gd name="T28" fmla="*/ 187 w 432"/>
              <a:gd name="T29" fmla="*/ 626 h 626"/>
              <a:gd name="T30" fmla="*/ 0 w 432"/>
              <a:gd name="T31" fmla="*/ 626 h 626"/>
              <a:gd name="T32" fmla="*/ 0 w 432"/>
              <a:gd name="T33" fmla="*/ 11 h 626"/>
              <a:gd name="T34" fmla="*/ 190 w 432"/>
              <a:gd name="T35" fmla="*/ 11 h 6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432" h="626">
                <a:moveTo>
                  <a:pt x="190" y="11"/>
                </a:moveTo>
                <a:cubicBezTo>
                  <a:pt x="187" y="68"/>
                  <a:pt x="187" y="68"/>
                  <a:pt x="187" y="68"/>
                </a:cubicBezTo>
                <a:cubicBezTo>
                  <a:pt x="201" y="45"/>
                  <a:pt x="217" y="28"/>
                  <a:pt x="237" y="17"/>
                </a:cubicBezTo>
                <a:cubicBezTo>
                  <a:pt x="257" y="6"/>
                  <a:pt x="279" y="0"/>
                  <a:pt x="305" y="0"/>
                </a:cubicBezTo>
                <a:cubicBezTo>
                  <a:pt x="337" y="0"/>
                  <a:pt x="363" y="7"/>
                  <a:pt x="384" y="23"/>
                </a:cubicBezTo>
                <a:cubicBezTo>
                  <a:pt x="404" y="38"/>
                  <a:pt x="417" y="57"/>
                  <a:pt x="423" y="80"/>
                </a:cubicBezTo>
                <a:cubicBezTo>
                  <a:pt x="429" y="103"/>
                  <a:pt x="432" y="141"/>
                  <a:pt x="432" y="195"/>
                </a:cubicBezTo>
                <a:cubicBezTo>
                  <a:pt x="432" y="626"/>
                  <a:pt x="432" y="626"/>
                  <a:pt x="432" y="626"/>
                </a:cubicBezTo>
                <a:cubicBezTo>
                  <a:pt x="245" y="626"/>
                  <a:pt x="245" y="626"/>
                  <a:pt x="245" y="626"/>
                </a:cubicBezTo>
                <a:cubicBezTo>
                  <a:pt x="245" y="200"/>
                  <a:pt x="245" y="200"/>
                  <a:pt x="245" y="200"/>
                </a:cubicBezTo>
                <a:cubicBezTo>
                  <a:pt x="245" y="158"/>
                  <a:pt x="243" y="132"/>
                  <a:pt x="240" y="123"/>
                </a:cubicBezTo>
                <a:cubicBezTo>
                  <a:pt x="238" y="113"/>
                  <a:pt x="230" y="109"/>
                  <a:pt x="217" y="109"/>
                </a:cubicBezTo>
                <a:cubicBezTo>
                  <a:pt x="204" y="109"/>
                  <a:pt x="196" y="114"/>
                  <a:pt x="192" y="125"/>
                </a:cubicBezTo>
                <a:cubicBezTo>
                  <a:pt x="189" y="135"/>
                  <a:pt x="187" y="164"/>
                  <a:pt x="187" y="210"/>
                </a:cubicBezTo>
                <a:cubicBezTo>
                  <a:pt x="187" y="626"/>
                  <a:pt x="187" y="626"/>
                  <a:pt x="187" y="626"/>
                </a:cubicBezTo>
                <a:cubicBezTo>
                  <a:pt x="0" y="626"/>
                  <a:pt x="0" y="626"/>
                  <a:pt x="0" y="626"/>
                </a:cubicBezTo>
                <a:cubicBezTo>
                  <a:pt x="0" y="11"/>
                  <a:pt x="0" y="11"/>
                  <a:pt x="0" y="11"/>
                </a:cubicBezTo>
                <a:lnTo>
                  <a:pt x="190" y="1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131" name="任意多边形: 形状 130"/>
          <p:cNvSpPr>
            <a:spLocks/>
          </p:cNvSpPr>
          <p:nvPr/>
        </p:nvSpPr>
        <p:spPr bwMode="auto">
          <a:xfrm>
            <a:off x="3819526" y="2689176"/>
            <a:ext cx="541338" cy="1504950"/>
          </a:xfrm>
          <a:custGeom>
            <a:avLst/>
            <a:gdLst>
              <a:gd name="T0" fmla="*/ 270 w 270"/>
              <a:gd name="T1" fmla="*/ 0 h 750"/>
              <a:gd name="T2" fmla="*/ 270 w 270"/>
              <a:gd name="T3" fmla="*/ 95 h 750"/>
              <a:gd name="T4" fmla="*/ 201 w 270"/>
              <a:gd name="T5" fmla="*/ 100 h 750"/>
              <a:gd name="T6" fmla="*/ 191 w 270"/>
              <a:gd name="T7" fmla="*/ 130 h 750"/>
              <a:gd name="T8" fmla="*/ 191 w 270"/>
              <a:gd name="T9" fmla="*/ 150 h 750"/>
              <a:gd name="T10" fmla="*/ 270 w 270"/>
              <a:gd name="T11" fmla="*/ 150 h 750"/>
              <a:gd name="T12" fmla="*/ 270 w 270"/>
              <a:gd name="T13" fmla="*/ 247 h 750"/>
              <a:gd name="T14" fmla="*/ 225 w 270"/>
              <a:gd name="T15" fmla="*/ 247 h 750"/>
              <a:gd name="T16" fmla="*/ 225 w 270"/>
              <a:gd name="T17" fmla="*/ 750 h 750"/>
              <a:gd name="T18" fmla="*/ 38 w 270"/>
              <a:gd name="T19" fmla="*/ 750 h 750"/>
              <a:gd name="T20" fmla="*/ 38 w 270"/>
              <a:gd name="T21" fmla="*/ 247 h 750"/>
              <a:gd name="T22" fmla="*/ 0 w 270"/>
              <a:gd name="T23" fmla="*/ 247 h 750"/>
              <a:gd name="T24" fmla="*/ 0 w 270"/>
              <a:gd name="T25" fmla="*/ 150 h 750"/>
              <a:gd name="T26" fmla="*/ 38 w 270"/>
              <a:gd name="T27" fmla="*/ 150 h 750"/>
              <a:gd name="T28" fmla="*/ 42 w 270"/>
              <a:gd name="T29" fmla="*/ 69 h 750"/>
              <a:gd name="T30" fmla="*/ 63 w 270"/>
              <a:gd name="T31" fmla="*/ 32 h 750"/>
              <a:gd name="T32" fmla="*/ 109 w 270"/>
              <a:gd name="T33" fmla="*/ 8 h 750"/>
              <a:gd name="T34" fmla="*/ 201 w 270"/>
              <a:gd name="T35" fmla="*/ 0 h 750"/>
              <a:gd name="T36" fmla="*/ 270 w 270"/>
              <a:gd name="T37" fmla="*/ 0 h 7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270" h="750">
                <a:moveTo>
                  <a:pt x="270" y="0"/>
                </a:moveTo>
                <a:cubicBezTo>
                  <a:pt x="270" y="95"/>
                  <a:pt x="270" y="95"/>
                  <a:pt x="270" y="95"/>
                </a:cubicBezTo>
                <a:cubicBezTo>
                  <a:pt x="231" y="95"/>
                  <a:pt x="208" y="96"/>
                  <a:pt x="201" y="100"/>
                </a:cubicBezTo>
                <a:cubicBezTo>
                  <a:pt x="194" y="104"/>
                  <a:pt x="191" y="114"/>
                  <a:pt x="191" y="130"/>
                </a:cubicBezTo>
                <a:cubicBezTo>
                  <a:pt x="191" y="150"/>
                  <a:pt x="191" y="150"/>
                  <a:pt x="191" y="150"/>
                </a:cubicBezTo>
                <a:cubicBezTo>
                  <a:pt x="270" y="150"/>
                  <a:pt x="270" y="150"/>
                  <a:pt x="270" y="150"/>
                </a:cubicBezTo>
                <a:cubicBezTo>
                  <a:pt x="270" y="247"/>
                  <a:pt x="270" y="247"/>
                  <a:pt x="270" y="247"/>
                </a:cubicBezTo>
                <a:cubicBezTo>
                  <a:pt x="225" y="247"/>
                  <a:pt x="225" y="247"/>
                  <a:pt x="225" y="247"/>
                </a:cubicBezTo>
                <a:cubicBezTo>
                  <a:pt x="225" y="750"/>
                  <a:pt x="225" y="750"/>
                  <a:pt x="225" y="750"/>
                </a:cubicBezTo>
                <a:cubicBezTo>
                  <a:pt x="38" y="750"/>
                  <a:pt x="38" y="750"/>
                  <a:pt x="38" y="750"/>
                </a:cubicBezTo>
                <a:cubicBezTo>
                  <a:pt x="38" y="247"/>
                  <a:pt x="38" y="247"/>
                  <a:pt x="38" y="247"/>
                </a:cubicBezTo>
                <a:cubicBezTo>
                  <a:pt x="0" y="247"/>
                  <a:pt x="0" y="247"/>
                  <a:pt x="0" y="247"/>
                </a:cubicBezTo>
                <a:cubicBezTo>
                  <a:pt x="0" y="150"/>
                  <a:pt x="0" y="150"/>
                  <a:pt x="0" y="150"/>
                </a:cubicBezTo>
                <a:cubicBezTo>
                  <a:pt x="38" y="150"/>
                  <a:pt x="38" y="150"/>
                  <a:pt x="38" y="150"/>
                </a:cubicBezTo>
                <a:cubicBezTo>
                  <a:pt x="38" y="109"/>
                  <a:pt x="39" y="82"/>
                  <a:pt x="42" y="69"/>
                </a:cubicBezTo>
                <a:cubicBezTo>
                  <a:pt x="45" y="55"/>
                  <a:pt x="52" y="43"/>
                  <a:pt x="63" y="32"/>
                </a:cubicBezTo>
                <a:cubicBezTo>
                  <a:pt x="74" y="22"/>
                  <a:pt x="89" y="14"/>
                  <a:pt x="109" y="8"/>
                </a:cubicBezTo>
                <a:cubicBezTo>
                  <a:pt x="129" y="3"/>
                  <a:pt x="159" y="0"/>
                  <a:pt x="201" y="0"/>
                </a:cubicBezTo>
                <a:lnTo>
                  <a:pt x="270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132" name="任意多边形: 形状 131"/>
          <p:cNvSpPr>
            <a:spLocks noEditPoints="1"/>
          </p:cNvSpPr>
          <p:nvPr/>
        </p:nvSpPr>
        <p:spPr bwMode="auto">
          <a:xfrm>
            <a:off x="4421188" y="2938413"/>
            <a:ext cx="860425" cy="1276350"/>
          </a:xfrm>
          <a:custGeom>
            <a:avLst/>
            <a:gdLst>
              <a:gd name="T0" fmla="*/ 429 w 429"/>
              <a:gd name="T1" fmla="*/ 227 h 637"/>
              <a:gd name="T2" fmla="*/ 429 w 429"/>
              <a:gd name="T3" fmla="*/ 377 h 637"/>
              <a:gd name="T4" fmla="*/ 420 w 429"/>
              <a:gd name="T5" fmla="*/ 499 h 637"/>
              <a:gd name="T6" fmla="*/ 385 w 429"/>
              <a:gd name="T7" fmla="*/ 571 h 637"/>
              <a:gd name="T8" fmla="*/ 315 w 429"/>
              <a:gd name="T9" fmla="*/ 621 h 637"/>
              <a:gd name="T10" fmla="*/ 216 w 429"/>
              <a:gd name="T11" fmla="*/ 637 h 637"/>
              <a:gd name="T12" fmla="*/ 111 w 429"/>
              <a:gd name="T13" fmla="*/ 623 h 637"/>
              <a:gd name="T14" fmla="*/ 44 w 429"/>
              <a:gd name="T15" fmla="*/ 582 h 637"/>
              <a:gd name="T16" fmla="*/ 10 w 429"/>
              <a:gd name="T17" fmla="*/ 515 h 637"/>
              <a:gd name="T18" fmla="*/ 0 w 429"/>
              <a:gd name="T19" fmla="*/ 398 h 637"/>
              <a:gd name="T20" fmla="*/ 0 w 429"/>
              <a:gd name="T21" fmla="*/ 240 h 637"/>
              <a:gd name="T22" fmla="*/ 18 w 429"/>
              <a:gd name="T23" fmla="*/ 106 h 637"/>
              <a:gd name="T24" fmla="*/ 85 w 429"/>
              <a:gd name="T25" fmla="*/ 29 h 637"/>
              <a:gd name="T26" fmla="*/ 208 w 429"/>
              <a:gd name="T27" fmla="*/ 0 h 637"/>
              <a:gd name="T28" fmla="*/ 316 w 429"/>
              <a:gd name="T29" fmla="*/ 19 h 637"/>
              <a:gd name="T30" fmla="*/ 386 w 429"/>
              <a:gd name="T31" fmla="*/ 68 h 637"/>
              <a:gd name="T32" fmla="*/ 420 w 429"/>
              <a:gd name="T33" fmla="*/ 130 h 637"/>
              <a:gd name="T34" fmla="*/ 429 w 429"/>
              <a:gd name="T35" fmla="*/ 227 h 637"/>
              <a:gd name="T36" fmla="*/ 242 w 429"/>
              <a:gd name="T37" fmla="*/ 181 h 637"/>
              <a:gd name="T38" fmla="*/ 237 w 429"/>
              <a:gd name="T39" fmla="*/ 121 h 637"/>
              <a:gd name="T40" fmla="*/ 215 w 429"/>
              <a:gd name="T41" fmla="*/ 109 h 637"/>
              <a:gd name="T42" fmla="*/ 193 w 429"/>
              <a:gd name="T43" fmla="*/ 121 h 637"/>
              <a:gd name="T44" fmla="*/ 187 w 429"/>
              <a:gd name="T45" fmla="*/ 181 h 637"/>
              <a:gd name="T46" fmla="*/ 187 w 429"/>
              <a:gd name="T47" fmla="*/ 458 h 637"/>
              <a:gd name="T48" fmla="*/ 193 w 429"/>
              <a:gd name="T49" fmla="*/ 515 h 637"/>
              <a:gd name="T50" fmla="*/ 214 w 429"/>
              <a:gd name="T51" fmla="*/ 528 h 637"/>
              <a:gd name="T52" fmla="*/ 236 w 429"/>
              <a:gd name="T53" fmla="*/ 516 h 637"/>
              <a:gd name="T54" fmla="*/ 242 w 429"/>
              <a:gd name="T55" fmla="*/ 464 h 637"/>
              <a:gd name="T56" fmla="*/ 242 w 429"/>
              <a:gd name="T57" fmla="*/ 181 h 6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429" h="637">
                <a:moveTo>
                  <a:pt x="429" y="227"/>
                </a:moveTo>
                <a:cubicBezTo>
                  <a:pt x="429" y="377"/>
                  <a:pt x="429" y="377"/>
                  <a:pt x="429" y="377"/>
                </a:cubicBezTo>
                <a:cubicBezTo>
                  <a:pt x="429" y="433"/>
                  <a:pt x="426" y="473"/>
                  <a:pt x="420" y="499"/>
                </a:cubicBezTo>
                <a:cubicBezTo>
                  <a:pt x="415" y="525"/>
                  <a:pt x="403" y="549"/>
                  <a:pt x="385" y="571"/>
                </a:cubicBezTo>
                <a:cubicBezTo>
                  <a:pt x="367" y="594"/>
                  <a:pt x="343" y="610"/>
                  <a:pt x="315" y="621"/>
                </a:cubicBezTo>
                <a:cubicBezTo>
                  <a:pt x="286" y="632"/>
                  <a:pt x="253" y="637"/>
                  <a:pt x="216" y="637"/>
                </a:cubicBezTo>
                <a:cubicBezTo>
                  <a:pt x="175" y="637"/>
                  <a:pt x="140" y="632"/>
                  <a:pt x="111" y="623"/>
                </a:cubicBezTo>
                <a:cubicBezTo>
                  <a:pt x="82" y="614"/>
                  <a:pt x="60" y="600"/>
                  <a:pt x="44" y="582"/>
                </a:cubicBezTo>
                <a:cubicBezTo>
                  <a:pt x="28" y="564"/>
                  <a:pt x="17" y="541"/>
                  <a:pt x="10" y="515"/>
                </a:cubicBezTo>
                <a:cubicBezTo>
                  <a:pt x="3" y="489"/>
                  <a:pt x="0" y="450"/>
                  <a:pt x="0" y="398"/>
                </a:cubicBezTo>
                <a:cubicBezTo>
                  <a:pt x="0" y="240"/>
                  <a:pt x="0" y="240"/>
                  <a:pt x="0" y="240"/>
                </a:cubicBezTo>
                <a:cubicBezTo>
                  <a:pt x="0" y="183"/>
                  <a:pt x="6" y="139"/>
                  <a:pt x="18" y="106"/>
                </a:cubicBezTo>
                <a:cubicBezTo>
                  <a:pt x="31" y="74"/>
                  <a:pt x="53" y="49"/>
                  <a:pt x="85" y="29"/>
                </a:cubicBezTo>
                <a:cubicBezTo>
                  <a:pt x="117" y="10"/>
                  <a:pt x="158" y="0"/>
                  <a:pt x="208" y="0"/>
                </a:cubicBezTo>
                <a:cubicBezTo>
                  <a:pt x="250" y="0"/>
                  <a:pt x="286" y="6"/>
                  <a:pt x="316" y="19"/>
                </a:cubicBezTo>
                <a:cubicBezTo>
                  <a:pt x="347" y="31"/>
                  <a:pt x="370" y="47"/>
                  <a:pt x="386" y="68"/>
                </a:cubicBezTo>
                <a:cubicBezTo>
                  <a:pt x="403" y="88"/>
                  <a:pt x="414" y="108"/>
                  <a:pt x="420" y="130"/>
                </a:cubicBezTo>
                <a:cubicBezTo>
                  <a:pt x="426" y="151"/>
                  <a:pt x="429" y="183"/>
                  <a:pt x="429" y="227"/>
                </a:cubicBezTo>
                <a:close/>
                <a:moveTo>
                  <a:pt x="242" y="181"/>
                </a:moveTo>
                <a:cubicBezTo>
                  <a:pt x="242" y="149"/>
                  <a:pt x="240" y="129"/>
                  <a:pt x="237" y="121"/>
                </a:cubicBezTo>
                <a:cubicBezTo>
                  <a:pt x="233" y="113"/>
                  <a:pt x="226" y="109"/>
                  <a:pt x="215" y="109"/>
                </a:cubicBezTo>
                <a:cubicBezTo>
                  <a:pt x="204" y="109"/>
                  <a:pt x="196" y="113"/>
                  <a:pt x="193" y="121"/>
                </a:cubicBezTo>
                <a:cubicBezTo>
                  <a:pt x="189" y="129"/>
                  <a:pt x="187" y="149"/>
                  <a:pt x="187" y="181"/>
                </a:cubicBezTo>
                <a:cubicBezTo>
                  <a:pt x="187" y="458"/>
                  <a:pt x="187" y="458"/>
                  <a:pt x="187" y="458"/>
                </a:cubicBezTo>
                <a:cubicBezTo>
                  <a:pt x="187" y="487"/>
                  <a:pt x="189" y="506"/>
                  <a:pt x="193" y="515"/>
                </a:cubicBezTo>
                <a:cubicBezTo>
                  <a:pt x="196" y="524"/>
                  <a:pt x="204" y="528"/>
                  <a:pt x="214" y="528"/>
                </a:cubicBezTo>
                <a:cubicBezTo>
                  <a:pt x="225" y="528"/>
                  <a:pt x="233" y="524"/>
                  <a:pt x="236" y="516"/>
                </a:cubicBezTo>
                <a:cubicBezTo>
                  <a:pt x="240" y="508"/>
                  <a:pt x="242" y="491"/>
                  <a:pt x="242" y="464"/>
                </a:cubicBezTo>
                <a:lnTo>
                  <a:pt x="242" y="18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133" name="任意多边形: 形状 132"/>
          <p:cNvSpPr>
            <a:spLocks/>
          </p:cNvSpPr>
          <p:nvPr/>
        </p:nvSpPr>
        <p:spPr bwMode="auto">
          <a:xfrm>
            <a:off x="4779963" y="1322338"/>
            <a:ext cx="6350000" cy="2025650"/>
          </a:xfrm>
          <a:custGeom>
            <a:avLst/>
            <a:gdLst>
              <a:gd name="T0" fmla="*/ 4000 w 4000"/>
              <a:gd name="T1" fmla="*/ 866 h 1276"/>
              <a:gd name="T2" fmla="*/ 271 w 4000"/>
              <a:gd name="T3" fmla="*/ 1276 h 1276"/>
              <a:gd name="T4" fmla="*/ 0 w 4000"/>
              <a:gd name="T5" fmla="*/ 860 h 1276"/>
              <a:gd name="T6" fmla="*/ 177 w 4000"/>
              <a:gd name="T7" fmla="*/ 410 h 1276"/>
              <a:gd name="T8" fmla="*/ 3905 w 4000"/>
              <a:gd name="T9" fmla="*/ 0 h 1276"/>
              <a:gd name="T10" fmla="*/ 4000 w 4000"/>
              <a:gd name="T11" fmla="*/ 866 h 12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000" h="1276">
                <a:moveTo>
                  <a:pt x="4000" y="866"/>
                </a:moveTo>
                <a:lnTo>
                  <a:pt x="271" y="1276"/>
                </a:lnTo>
                <a:lnTo>
                  <a:pt x="0" y="860"/>
                </a:lnTo>
                <a:lnTo>
                  <a:pt x="177" y="410"/>
                </a:lnTo>
                <a:lnTo>
                  <a:pt x="3905" y="0"/>
                </a:lnTo>
                <a:lnTo>
                  <a:pt x="4000" y="866"/>
                </a:lnTo>
                <a:close/>
              </a:path>
            </a:pathLst>
          </a:custGeom>
          <a:solidFill>
            <a:srgbClr val="FFC02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143" name="任意多边形: 形状 142"/>
          <p:cNvSpPr>
            <a:spLocks/>
          </p:cNvSpPr>
          <p:nvPr/>
        </p:nvSpPr>
        <p:spPr bwMode="auto">
          <a:xfrm>
            <a:off x="5403851" y="2938413"/>
            <a:ext cx="596900" cy="1255712"/>
          </a:xfrm>
          <a:custGeom>
            <a:avLst/>
            <a:gdLst>
              <a:gd name="T0" fmla="*/ 188 w 298"/>
              <a:gd name="T1" fmla="*/ 11 h 626"/>
              <a:gd name="T2" fmla="*/ 180 w 298"/>
              <a:gd name="T3" fmla="*/ 92 h 626"/>
              <a:gd name="T4" fmla="*/ 298 w 298"/>
              <a:gd name="T5" fmla="*/ 0 h 626"/>
              <a:gd name="T6" fmla="*/ 298 w 298"/>
              <a:gd name="T7" fmla="*/ 216 h 626"/>
              <a:gd name="T8" fmla="*/ 223 w 298"/>
              <a:gd name="T9" fmla="*/ 230 h 626"/>
              <a:gd name="T10" fmla="*/ 193 w 298"/>
              <a:gd name="T11" fmla="*/ 269 h 626"/>
              <a:gd name="T12" fmla="*/ 188 w 298"/>
              <a:gd name="T13" fmla="*/ 383 h 626"/>
              <a:gd name="T14" fmla="*/ 188 w 298"/>
              <a:gd name="T15" fmla="*/ 626 h 626"/>
              <a:gd name="T16" fmla="*/ 0 w 298"/>
              <a:gd name="T17" fmla="*/ 626 h 626"/>
              <a:gd name="T18" fmla="*/ 0 w 298"/>
              <a:gd name="T19" fmla="*/ 11 h 626"/>
              <a:gd name="T20" fmla="*/ 188 w 298"/>
              <a:gd name="T21" fmla="*/ 11 h 6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98" h="626">
                <a:moveTo>
                  <a:pt x="188" y="11"/>
                </a:moveTo>
                <a:cubicBezTo>
                  <a:pt x="180" y="92"/>
                  <a:pt x="180" y="92"/>
                  <a:pt x="180" y="92"/>
                </a:cubicBezTo>
                <a:cubicBezTo>
                  <a:pt x="207" y="34"/>
                  <a:pt x="247" y="3"/>
                  <a:pt x="298" y="0"/>
                </a:cubicBezTo>
                <a:cubicBezTo>
                  <a:pt x="298" y="216"/>
                  <a:pt x="298" y="216"/>
                  <a:pt x="298" y="216"/>
                </a:cubicBezTo>
                <a:cubicBezTo>
                  <a:pt x="264" y="216"/>
                  <a:pt x="239" y="221"/>
                  <a:pt x="223" y="230"/>
                </a:cubicBezTo>
                <a:cubicBezTo>
                  <a:pt x="207" y="239"/>
                  <a:pt x="197" y="252"/>
                  <a:pt x="193" y="269"/>
                </a:cubicBezTo>
                <a:cubicBezTo>
                  <a:pt x="189" y="285"/>
                  <a:pt x="188" y="323"/>
                  <a:pt x="188" y="383"/>
                </a:cubicBezTo>
                <a:cubicBezTo>
                  <a:pt x="188" y="626"/>
                  <a:pt x="188" y="626"/>
                  <a:pt x="188" y="626"/>
                </a:cubicBezTo>
                <a:cubicBezTo>
                  <a:pt x="0" y="626"/>
                  <a:pt x="0" y="626"/>
                  <a:pt x="0" y="626"/>
                </a:cubicBezTo>
                <a:cubicBezTo>
                  <a:pt x="0" y="11"/>
                  <a:pt x="0" y="11"/>
                  <a:pt x="0" y="11"/>
                </a:cubicBezTo>
                <a:lnTo>
                  <a:pt x="188" y="1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144" name="任意多边形: 形状 143"/>
          <p:cNvSpPr>
            <a:spLocks/>
          </p:cNvSpPr>
          <p:nvPr/>
        </p:nvSpPr>
        <p:spPr bwMode="auto">
          <a:xfrm>
            <a:off x="6084888" y="2938413"/>
            <a:ext cx="1336675" cy="1255712"/>
          </a:xfrm>
          <a:custGeom>
            <a:avLst/>
            <a:gdLst>
              <a:gd name="T0" fmla="*/ 185 w 667"/>
              <a:gd name="T1" fmla="*/ 11 h 626"/>
              <a:gd name="T2" fmla="*/ 182 w 667"/>
              <a:gd name="T3" fmla="*/ 69 h 626"/>
              <a:gd name="T4" fmla="*/ 234 w 667"/>
              <a:gd name="T5" fmla="*/ 17 h 626"/>
              <a:gd name="T6" fmla="*/ 302 w 667"/>
              <a:gd name="T7" fmla="*/ 0 h 626"/>
              <a:gd name="T8" fmla="*/ 420 w 667"/>
              <a:gd name="T9" fmla="*/ 69 h 626"/>
              <a:gd name="T10" fmla="*/ 473 w 667"/>
              <a:gd name="T11" fmla="*/ 17 h 626"/>
              <a:gd name="T12" fmla="*/ 539 w 667"/>
              <a:gd name="T13" fmla="*/ 0 h 626"/>
              <a:gd name="T14" fmla="*/ 618 w 667"/>
              <a:gd name="T15" fmla="*/ 23 h 626"/>
              <a:gd name="T16" fmla="*/ 658 w 667"/>
              <a:gd name="T17" fmla="*/ 80 h 626"/>
              <a:gd name="T18" fmla="*/ 667 w 667"/>
              <a:gd name="T19" fmla="*/ 189 h 626"/>
              <a:gd name="T20" fmla="*/ 667 w 667"/>
              <a:gd name="T21" fmla="*/ 626 h 626"/>
              <a:gd name="T22" fmla="*/ 486 w 667"/>
              <a:gd name="T23" fmla="*/ 626 h 626"/>
              <a:gd name="T24" fmla="*/ 486 w 667"/>
              <a:gd name="T25" fmla="*/ 225 h 626"/>
              <a:gd name="T26" fmla="*/ 480 w 667"/>
              <a:gd name="T27" fmla="*/ 128 h 626"/>
              <a:gd name="T28" fmla="*/ 455 w 667"/>
              <a:gd name="T29" fmla="*/ 109 h 626"/>
              <a:gd name="T30" fmla="*/ 430 w 667"/>
              <a:gd name="T31" fmla="*/ 127 h 626"/>
              <a:gd name="T32" fmla="*/ 424 w 667"/>
              <a:gd name="T33" fmla="*/ 225 h 626"/>
              <a:gd name="T34" fmla="*/ 424 w 667"/>
              <a:gd name="T35" fmla="*/ 626 h 626"/>
              <a:gd name="T36" fmla="*/ 242 w 667"/>
              <a:gd name="T37" fmla="*/ 626 h 626"/>
              <a:gd name="T38" fmla="*/ 242 w 667"/>
              <a:gd name="T39" fmla="*/ 235 h 626"/>
              <a:gd name="T40" fmla="*/ 238 w 667"/>
              <a:gd name="T41" fmla="*/ 127 h 626"/>
              <a:gd name="T42" fmla="*/ 214 w 667"/>
              <a:gd name="T43" fmla="*/ 109 h 626"/>
              <a:gd name="T44" fmla="*/ 192 w 667"/>
              <a:gd name="T45" fmla="*/ 118 h 626"/>
              <a:gd name="T46" fmla="*/ 183 w 667"/>
              <a:gd name="T47" fmla="*/ 141 h 626"/>
              <a:gd name="T48" fmla="*/ 182 w 667"/>
              <a:gd name="T49" fmla="*/ 200 h 626"/>
              <a:gd name="T50" fmla="*/ 182 w 667"/>
              <a:gd name="T51" fmla="*/ 626 h 626"/>
              <a:gd name="T52" fmla="*/ 0 w 667"/>
              <a:gd name="T53" fmla="*/ 626 h 626"/>
              <a:gd name="T54" fmla="*/ 0 w 667"/>
              <a:gd name="T55" fmla="*/ 11 h 626"/>
              <a:gd name="T56" fmla="*/ 185 w 667"/>
              <a:gd name="T57" fmla="*/ 11 h 6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667" h="626">
                <a:moveTo>
                  <a:pt x="185" y="11"/>
                </a:moveTo>
                <a:cubicBezTo>
                  <a:pt x="182" y="69"/>
                  <a:pt x="182" y="69"/>
                  <a:pt x="182" y="69"/>
                </a:cubicBezTo>
                <a:cubicBezTo>
                  <a:pt x="196" y="46"/>
                  <a:pt x="213" y="29"/>
                  <a:pt x="234" y="17"/>
                </a:cubicBezTo>
                <a:cubicBezTo>
                  <a:pt x="254" y="6"/>
                  <a:pt x="276" y="0"/>
                  <a:pt x="302" y="0"/>
                </a:cubicBezTo>
                <a:cubicBezTo>
                  <a:pt x="352" y="0"/>
                  <a:pt x="391" y="23"/>
                  <a:pt x="420" y="69"/>
                </a:cubicBezTo>
                <a:cubicBezTo>
                  <a:pt x="436" y="46"/>
                  <a:pt x="454" y="29"/>
                  <a:pt x="473" y="17"/>
                </a:cubicBezTo>
                <a:cubicBezTo>
                  <a:pt x="493" y="6"/>
                  <a:pt x="515" y="0"/>
                  <a:pt x="539" y="0"/>
                </a:cubicBezTo>
                <a:cubicBezTo>
                  <a:pt x="571" y="0"/>
                  <a:pt x="597" y="8"/>
                  <a:pt x="618" y="23"/>
                </a:cubicBezTo>
                <a:cubicBezTo>
                  <a:pt x="639" y="38"/>
                  <a:pt x="652" y="57"/>
                  <a:pt x="658" y="80"/>
                </a:cubicBezTo>
                <a:cubicBezTo>
                  <a:pt x="664" y="102"/>
                  <a:pt x="667" y="139"/>
                  <a:pt x="667" y="189"/>
                </a:cubicBezTo>
                <a:cubicBezTo>
                  <a:pt x="667" y="626"/>
                  <a:pt x="667" y="626"/>
                  <a:pt x="667" y="626"/>
                </a:cubicBezTo>
                <a:cubicBezTo>
                  <a:pt x="486" y="626"/>
                  <a:pt x="486" y="626"/>
                  <a:pt x="486" y="626"/>
                </a:cubicBezTo>
                <a:cubicBezTo>
                  <a:pt x="486" y="225"/>
                  <a:pt x="486" y="225"/>
                  <a:pt x="486" y="225"/>
                </a:cubicBezTo>
                <a:cubicBezTo>
                  <a:pt x="486" y="173"/>
                  <a:pt x="484" y="140"/>
                  <a:pt x="480" y="128"/>
                </a:cubicBezTo>
                <a:cubicBezTo>
                  <a:pt x="477" y="115"/>
                  <a:pt x="468" y="109"/>
                  <a:pt x="455" y="109"/>
                </a:cubicBezTo>
                <a:cubicBezTo>
                  <a:pt x="442" y="109"/>
                  <a:pt x="434" y="115"/>
                  <a:pt x="430" y="127"/>
                </a:cubicBezTo>
                <a:cubicBezTo>
                  <a:pt x="426" y="140"/>
                  <a:pt x="424" y="172"/>
                  <a:pt x="424" y="225"/>
                </a:cubicBezTo>
                <a:cubicBezTo>
                  <a:pt x="424" y="626"/>
                  <a:pt x="424" y="626"/>
                  <a:pt x="424" y="626"/>
                </a:cubicBezTo>
                <a:cubicBezTo>
                  <a:pt x="242" y="626"/>
                  <a:pt x="242" y="626"/>
                  <a:pt x="242" y="626"/>
                </a:cubicBezTo>
                <a:cubicBezTo>
                  <a:pt x="242" y="235"/>
                  <a:pt x="242" y="235"/>
                  <a:pt x="242" y="235"/>
                </a:cubicBezTo>
                <a:cubicBezTo>
                  <a:pt x="242" y="175"/>
                  <a:pt x="241" y="139"/>
                  <a:pt x="238" y="127"/>
                </a:cubicBezTo>
                <a:cubicBezTo>
                  <a:pt x="235" y="115"/>
                  <a:pt x="227" y="109"/>
                  <a:pt x="214" y="109"/>
                </a:cubicBezTo>
                <a:cubicBezTo>
                  <a:pt x="205" y="109"/>
                  <a:pt x="198" y="112"/>
                  <a:pt x="192" y="118"/>
                </a:cubicBezTo>
                <a:cubicBezTo>
                  <a:pt x="186" y="125"/>
                  <a:pt x="183" y="132"/>
                  <a:pt x="183" y="141"/>
                </a:cubicBezTo>
                <a:cubicBezTo>
                  <a:pt x="182" y="151"/>
                  <a:pt x="182" y="170"/>
                  <a:pt x="182" y="200"/>
                </a:cubicBezTo>
                <a:cubicBezTo>
                  <a:pt x="182" y="626"/>
                  <a:pt x="182" y="626"/>
                  <a:pt x="182" y="626"/>
                </a:cubicBezTo>
                <a:cubicBezTo>
                  <a:pt x="0" y="626"/>
                  <a:pt x="0" y="626"/>
                  <a:pt x="0" y="626"/>
                </a:cubicBezTo>
                <a:cubicBezTo>
                  <a:pt x="0" y="11"/>
                  <a:pt x="0" y="11"/>
                  <a:pt x="0" y="11"/>
                </a:cubicBezTo>
                <a:lnTo>
                  <a:pt x="185" y="1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145" name="任意多边形: 形状 144"/>
          <p:cNvSpPr>
            <a:spLocks noEditPoints="1"/>
          </p:cNvSpPr>
          <p:nvPr/>
        </p:nvSpPr>
        <p:spPr bwMode="auto">
          <a:xfrm>
            <a:off x="7534276" y="2938413"/>
            <a:ext cx="846138" cy="1276350"/>
          </a:xfrm>
          <a:custGeom>
            <a:avLst/>
            <a:gdLst>
              <a:gd name="T0" fmla="*/ 176 w 422"/>
              <a:gd name="T1" fmla="*/ 249 h 637"/>
              <a:gd name="T2" fmla="*/ 0 w 422"/>
              <a:gd name="T3" fmla="*/ 249 h 637"/>
              <a:gd name="T4" fmla="*/ 0 w 422"/>
              <a:gd name="T5" fmla="*/ 208 h 637"/>
              <a:gd name="T6" fmla="*/ 17 w 422"/>
              <a:gd name="T7" fmla="*/ 98 h 637"/>
              <a:gd name="T8" fmla="*/ 83 w 422"/>
              <a:gd name="T9" fmla="*/ 30 h 637"/>
              <a:gd name="T10" fmla="*/ 211 w 422"/>
              <a:gd name="T11" fmla="*/ 0 h 637"/>
              <a:gd name="T12" fmla="*/ 355 w 422"/>
              <a:gd name="T13" fmla="*/ 33 h 637"/>
              <a:gd name="T14" fmla="*/ 412 w 422"/>
              <a:gd name="T15" fmla="*/ 116 h 637"/>
              <a:gd name="T16" fmla="*/ 422 w 422"/>
              <a:gd name="T17" fmla="*/ 317 h 637"/>
              <a:gd name="T18" fmla="*/ 422 w 422"/>
              <a:gd name="T19" fmla="*/ 626 h 637"/>
              <a:gd name="T20" fmla="*/ 240 w 422"/>
              <a:gd name="T21" fmla="*/ 626 h 637"/>
              <a:gd name="T22" fmla="*/ 240 w 422"/>
              <a:gd name="T23" fmla="*/ 571 h 637"/>
              <a:gd name="T24" fmla="*/ 196 w 422"/>
              <a:gd name="T25" fmla="*/ 620 h 637"/>
              <a:gd name="T26" fmla="*/ 131 w 422"/>
              <a:gd name="T27" fmla="*/ 637 h 637"/>
              <a:gd name="T28" fmla="*/ 41 w 422"/>
              <a:gd name="T29" fmla="*/ 609 h 637"/>
              <a:gd name="T30" fmla="*/ 0 w 422"/>
              <a:gd name="T31" fmla="*/ 489 h 637"/>
              <a:gd name="T32" fmla="*/ 0 w 422"/>
              <a:gd name="T33" fmla="*/ 438 h 637"/>
              <a:gd name="T34" fmla="*/ 22 w 422"/>
              <a:gd name="T35" fmla="*/ 344 h 637"/>
              <a:gd name="T36" fmla="*/ 130 w 422"/>
              <a:gd name="T37" fmla="*/ 286 h 637"/>
              <a:gd name="T38" fmla="*/ 229 w 422"/>
              <a:gd name="T39" fmla="*/ 237 h 637"/>
              <a:gd name="T40" fmla="*/ 235 w 422"/>
              <a:gd name="T41" fmla="*/ 186 h 637"/>
              <a:gd name="T42" fmla="*/ 228 w 422"/>
              <a:gd name="T43" fmla="*/ 123 h 637"/>
              <a:gd name="T44" fmla="*/ 204 w 422"/>
              <a:gd name="T45" fmla="*/ 109 h 637"/>
              <a:gd name="T46" fmla="*/ 180 w 422"/>
              <a:gd name="T47" fmla="*/ 121 h 637"/>
              <a:gd name="T48" fmla="*/ 176 w 422"/>
              <a:gd name="T49" fmla="*/ 185 h 637"/>
              <a:gd name="T50" fmla="*/ 176 w 422"/>
              <a:gd name="T51" fmla="*/ 249 h 637"/>
              <a:gd name="T52" fmla="*/ 235 w 422"/>
              <a:gd name="T53" fmla="*/ 333 h 637"/>
              <a:gd name="T54" fmla="*/ 183 w 422"/>
              <a:gd name="T55" fmla="*/ 389 h 637"/>
              <a:gd name="T56" fmla="*/ 176 w 422"/>
              <a:gd name="T57" fmla="*/ 452 h 637"/>
              <a:gd name="T58" fmla="*/ 182 w 422"/>
              <a:gd name="T59" fmla="*/ 514 h 637"/>
              <a:gd name="T60" fmla="*/ 207 w 422"/>
              <a:gd name="T61" fmla="*/ 528 h 637"/>
              <a:gd name="T62" fmla="*/ 230 w 422"/>
              <a:gd name="T63" fmla="*/ 517 h 637"/>
              <a:gd name="T64" fmla="*/ 235 w 422"/>
              <a:gd name="T65" fmla="*/ 460 h 637"/>
              <a:gd name="T66" fmla="*/ 235 w 422"/>
              <a:gd name="T67" fmla="*/ 333 h 6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422" h="637">
                <a:moveTo>
                  <a:pt x="176" y="249"/>
                </a:moveTo>
                <a:cubicBezTo>
                  <a:pt x="0" y="249"/>
                  <a:pt x="0" y="249"/>
                  <a:pt x="0" y="249"/>
                </a:cubicBezTo>
                <a:cubicBezTo>
                  <a:pt x="0" y="208"/>
                  <a:pt x="0" y="208"/>
                  <a:pt x="0" y="208"/>
                </a:cubicBezTo>
                <a:cubicBezTo>
                  <a:pt x="0" y="160"/>
                  <a:pt x="6" y="124"/>
                  <a:pt x="17" y="98"/>
                </a:cubicBezTo>
                <a:cubicBezTo>
                  <a:pt x="28" y="72"/>
                  <a:pt x="50" y="49"/>
                  <a:pt x="83" y="30"/>
                </a:cubicBezTo>
                <a:cubicBezTo>
                  <a:pt x="116" y="10"/>
                  <a:pt x="159" y="0"/>
                  <a:pt x="211" y="0"/>
                </a:cubicBezTo>
                <a:cubicBezTo>
                  <a:pt x="275" y="0"/>
                  <a:pt x="322" y="11"/>
                  <a:pt x="355" y="33"/>
                </a:cubicBezTo>
                <a:cubicBezTo>
                  <a:pt x="387" y="56"/>
                  <a:pt x="406" y="83"/>
                  <a:pt x="412" y="116"/>
                </a:cubicBezTo>
                <a:cubicBezTo>
                  <a:pt x="419" y="149"/>
                  <a:pt x="422" y="216"/>
                  <a:pt x="422" y="317"/>
                </a:cubicBezTo>
                <a:cubicBezTo>
                  <a:pt x="422" y="626"/>
                  <a:pt x="422" y="626"/>
                  <a:pt x="422" y="626"/>
                </a:cubicBezTo>
                <a:cubicBezTo>
                  <a:pt x="240" y="626"/>
                  <a:pt x="240" y="626"/>
                  <a:pt x="240" y="626"/>
                </a:cubicBezTo>
                <a:cubicBezTo>
                  <a:pt x="240" y="571"/>
                  <a:pt x="240" y="571"/>
                  <a:pt x="240" y="571"/>
                </a:cubicBezTo>
                <a:cubicBezTo>
                  <a:pt x="229" y="593"/>
                  <a:pt x="214" y="609"/>
                  <a:pt x="196" y="620"/>
                </a:cubicBezTo>
                <a:cubicBezTo>
                  <a:pt x="178" y="631"/>
                  <a:pt x="156" y="637"/>
                  <a:pt x="131" y="637"/>
                </a:cubicBezTo>
                <a:cubicBezTo>
                  <a:pt x="99" y="637"/>
                  <a:pt x="69" y="628"/>
                  <a:pt x="41" y="609"/>
                </a:cubicBezTo>
                <a:cubicBezTo>
                  <a:pt x="14" y="591"/>
                  <a:pt x="0" y="551"/>
                  <a:pt x="0" y="489"/>
                </a:cubicBezTo>
                <a:cubicBezTo>
                  <a:pt x="0" y="438"/>
                  <a:pt x="0" y="438"/>
                  <a:pt x="0" y="438"/>
                </a:cubicBezTo>
                <a:cubicBezTo>
                  <a:pt x="0" y="392"/>
                  <a:pt x="7" y="361"/>
                  <a:pt x="22" y="344"/>
                </a:cubicBezTo>
                <a:cubicBezTo>
                  <a:pt x="36" y="327"/>
                  <a:pt x="72" y="308"/>
                  <a:pt x="130" y="286"/>
                </a:cubicBezTo>
                <a:cubicBezTo>
                  <a:pt x="191" y="262"/>
                  <a:pt x="224" y="245"/>
                  <a:pt x="229" y="237"/>
                </a:cubicBezTo>
                <a:cubicBezTo>
                  <a:pt x="233" y="229"/>
                  <a:pt x="235" y="212"/>
                  <a:pt x="235" y="186"/>
                </a:cubicBezTo>
                <a:cubicBezTo>
                  <a:pt x="235" y="154"/>
                  <a:pt x="233" y="133"/>
                  <a:pt x="228" y="123"/>
                </a:cubicBezTo>
                <a:cubicBezTo>
                  <a:pt x="223" y="114"/>
                  <a:pt x="215" y="109"/>
                  <a:pt x="204" y="109"/>
                </a:cubicBezTo>
                <a:cubicBezTo>
                  <a:pt x="191" y="109"/>
                  <a:pt x="183" y="113"/>
                  <a:pt x="180" y="121"/>
                </a:cubicBezTo>
                <a:cubicBezTo>
                  <a:pt x="177" y="129"/>
                  <a:pt x="176" y="150"/>
                  <a:pt x="176" y="185"/>
                </a:cubicBezTo>
                <a:lnTo>
                  <a:pt x="176" y="249"/>
                </a:lnTo>
                <a:close/>
                <a:moveTo>
                  <a:pt x="235" y="333"/>
                </a:moveTo>
                <a:cubicBezTo>
                  <a:pt x="205" y="355"/>
                  <a:pt x="188" y="374"/>
                  <a:pt x="183" y="389"/>
                </a:cubicBezTo>
                <a:cubicBezTo>
                  <a:pt x="178" y="403"/>
                  <a:pt x="176" y="425"/>
                  <a:pt x="176" y="452"/>
                </a:cubicBezTo>
                <a:cubicBezTo>
                  <a:pt x="176" y="484"/>
                  <a:pt x="178" y="505"/>
                  <a:pt x="182" y="514"/>
                </a:cubicBezTo>
                <a:cubicBezTo>
                  <a:pt x="186" y="523"/>
                  <a:pt x="194" y="528"/>
                  <a:pt x="207" y="528"/>
                </a:cubicBezTo>
                <a:cubicBezTo>
                  <a:pt x="219" y="528"/>
                  <a:pt x="226" y="524"/>
                  <a:pt x="230" y="517"/>
                </a:cubicBezTo>
                <a:cubicBezTo>
                  <a:pt x="233" y="510"/>
                  <a:pt x="235" y="491"/>
                  <a:pt x="235" y="460"/>
                </a:cubicBezTo>
                <a:lnTo>
                  <a:pt x="235" y="333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146" name="任意多边形: 形状 145"/>
          <p:cNvSpPr>
            <a:spLocks/>
          </p:cNvSpPr>
          <p:nvPr/>
        </p:nvSpPr>
        <p:spPr bwMode="auto">
          <a:xfrm>
            <a:off x="8447088" y="2795538"/>
            <a:ext cx="574675" cy="1398587"/>
          </a:xfrm>
          <a:custGeom>
            <a:avLst/>
            <a:gdLst>
              <a:gd name="T0" fmla="*/ 228 w 286"/>
              <a:gd name="T1" fmla="*/ 0 h 697"/>
              <a:gd name="T2" fmla="*/ 228 w 286"/>
              <a:gd name="T3" fmla="*/ 97 h 697"/>
              <a:gd name="T4" fmla="*/ 278 w 286"/>
              <a:gd name="T5" fmla="*/ 97 h 697"/>
              <a:gd name="T6" fmla="*/ 278 w 286"/>
              <a:gd name="T7" fmla="*/ 194 h 697"/>
              <a:gd name="T8" fmla="*/ 228 w 286"/>
              <a:gd name="T9" fmla="*/ 194 h 697"/>
              <a:gd name="T10" fmla="*/ 228 w 286"/>
              <a:gd name="T11" fmla="*/ 523 h 697"/>
              <a:gd name="T12" fmla="*/ 234 w 286"/>
              <a:gd name="T13" fmla="*/ 591 h 697"/>
              <a:gd name="T14" fmla="*/ 286 w 286"/>
              <a:gd name="T15" fmla="*/ 598 h 697"/>
              <a:gd name="T16" fmla="*/ 286 w 286"/>
              <a:gd name="T17" fmla="*/ 697 h 697"/>
              <a:gd name="T18" fmla="*/ 211 w 286"/>
              <a:gd name="T19" fmla="*/ 697 h 697"/>
              <a:gd name="T20" fmla="*/ 120 w 286"/>
              <a:gd name="T21" fmla="*/ 691 h 697"/>
              <a:gd name="T22" fmla="*/ 71 w 286"/>
              <a:gd name="T23" fmla="*/ 667 h 697"/>
              <a:gd name="T24" fmla="*/ 45 w 286"/>
              <a:gd name="T25" fmla="*/ 623 h 697"/>
              <a:gd name="T26" fmla="*/ 40 w 286"/>
              <a:gd name="T27" fmla="*/ 506 h 697"/>
              <a:gd name="T28" fmla="*/ 40 w 286"/>
              <a:gd name="T29" fmla="*/ 194 h 697"/>
              <a:gd name="T30" fmla="*/ 0 w 286"/>
              <a:gd name="T31" fmla="*/ 194 h 697"/>
              <a:gd name="T32" fmla="*/ 0 w 286"/>
              <a:gd name="T33" fmla="*/ 97 h 697"/>
              <a:gd name="T34" fmla="*/ 40 w 286"/>
              <a:gd name="T35" fmla="*/ 97 h 697"/>
              <a:gd name="T36" fmla="*/ 40 w 286"/>
              <a:gd name="T37" fmla="*/ 0 h 697"/>
              <a:gd name="T38" fmla="*/ 228 w 286"/>
              <a:gd name="T39" fmla="*/ 0 h 6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86" h="697">
                <a:moveTo>
                  <a:pt x="228" y="0"/>
                </a:moveTo>
                <a:cubicBezTo>
                  <a:pt x="228" y="97"/>
                  <a:pt x="228" y="97"/>
                  <a:pt x="228" y="97"/>
                </a:cubicBezTo>
                <a:cubicBezTo>
                  <a:pt x="278" y="97"/>
                  <a:pt x="278" y="97"/>
                  <a:pt x="278" y="97"/>
                </a:cubicBezTo>
                <a:cubicBezTo>
                  <a:pt x="278" y="194"/>
                  <a:pt x="278" y="194"/>
                  <a:pt x="278" y="194"/>
                </a:cubicBezTo>
                <a:cubicBezTo>
                  <a:pt x="228" y="194"/>
                  <a:pt x="228" y="194"/>
                  <a:pt x="228" y="194"/>
                </a:cubicBezTo>
                <a:cubicBezTo>
                  <a:pt x="228" y="523"/>
                  <a:pt x="228" y="523"/>
                  <a:pt x="228" y="523"/>
                </a:cubicBezTo>
                <a:cubicBezTo>
                  <a:pt x="228" y="563"/>
                  <a:pt x="230" y="586"/>
                  <a:pt x="234" y="591"/>
                </a:cubicBezTo>
                <a:cubicBezTo>
                  <a:pt x="238" y="595"/>
                  <a:pt x="256" y="598"/>
                  <a:pt x="286" y="598"/>
                </a:cubicBezTo>
                <a:cubicBezTo>
                  <a:pt x="286" y="697"/>
                  <a:pt x="286" y="697"/>
                  <a:pt x="286" y="697"/>
                </a:cubicBezTo>
                <a:cubicBezTo>
                  <a:pt x="211" y="697"/>
                  <a:pt x="211" y="697"/>
                  <a:pt x="211" y="697"/>
                </a:cubicBezTo>
                <a:cubicBezTo>
                  <a:pt x="168" y="697"/>
                  <a:pt x="138" y="695"/>
                  <a:pt x="120" y="691"/>
                </a:cubicBezTo>
                <a:cubicBezTo>
                  <a:pt x="101" y="688"/>
                  <a:pt x="85" y="680"/>
                  <a:pt x="71" y="667"/>
                </a:cubicBezTo>
                <a:cubicBezTo>
                  <a:pt x="57" y="654"/>
                  <a:pt x="49" y="639"/>
                  <a:pt x="45" y="623"/>
                </a:cubicBezTo>
                <a:cubicBezTo>
                  <a:pt x="42" y="606"/>
                  <a:pt x="40" y="568"/>
                  <a:pt x="40" y="506"/>
                </a:cubicBezTo>
                <a:cubicBezTo>
                  <a:pt x="40" y="194"/>
                  <a:pt x="40" y="194"/>
                  <a:pt x="40" y="194"/>
                </a:cubicBezTo>
                <a:cubicBezTo>
                  <a:pt x="0" y="194"/>
                  <a:pt x="0" y="194"/>
                  <a:pt x="0" y="194"/>
                </a:cubicBezTo>
                <a:cubicBezTo>
                  <a:pt x="0" y="97"/>
                  <a:pt x="0" y="97"/>
                  <a:pt x="0" y="97"/>
                </a:cubicBezTo>
                <a:cubicBezTo>
                  <a:pt x="40" y="97"/>
                  <a:pt x="40" y="97"/>
                  <a:pt x="40" y="97"/>
                </a:cubicBezTo>
                <a:cubicBezTo>
                  <a:pt x="40" y="0"/>
                  <a:pt x="40" y="0"/>
                  <a:pt x="40" y="0"/>
                </a:cubicBezTo>
                <a:lnTo>
                  <a:pt x="228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147" name="任意多边形: 形状 146"/>
          <p:cNvSpPr>
            <a:spLocks noEditPoints="1"/>
          </p:cNvSpPr>
          <p:nvPr/>
        </p:nvSpPr>
        <p:spPr bwMode="auto">
          <a:xfrm>
            <a:off x="9088438" y="2689176"/>
            <a:ext cx="385763" cy="1504950"/>
          </a:xfrm>
          <a:custGeom>
            <a:avLst/>
            <a:gdLst>
              <a:gd name="T0" fmla="*/ 243 w 243"/>
              <a:gd name="T1" fmla="*/ 0 h 948"/>
              <a:gd name="T2" fmla="*/ 243 w 243"/>
              <a:gd name="T3" fmla="*/ 123 h 948"/>
              <a:gd name="T4" fmla="*/ 0 w 243"/>
              <a:gd name="T5" fmla="*/ 123 h 948"/>
              <a:gd name="T6" fmla="*/ 0 w 243"/>
              <a:gd name="T7" fmla="*/ 0 h 948"/>
              <a:gd name="T8" fmla="*/ 243 w 243"/>
              <a:gd name="T9" fmla="*/ 0 h 948"/>
              <a:gd name="T10" fmla="*/ 243 w 243"/>
              <a:gd name="T11" fmla="*/ 171 h 948"/>
              <a:gd name="T12" fmla="*/ 243 w 243"/>
              <a:gd name="T13" fmla="*/ 948 h 948"/>
              <a:gd name="T14" fmla="*/ 0 w 243"/>
              <a:gd name="T15" fmla="*/ 948 h 948"/>
              <a:gd name="T16" fmla="*/ 0 w 243"/>
              <a:gd name="T17" fmla="*/ 171 h 948"/>
              <a:gd name="T18" fmla="*/ 243 w 243"/>
              <a:gd name="T19" fmla="*/ 171 h 9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43" h="948">
                <a:moveTo>
                  <a:pt x="243" y="0"/>
                </a:moveTo>
                <a:lnTo>
                  <a:pt x="243" y="123"/>
                </a:lnTo>
                <a:lnTo>
                  <a:pt x="0" y="123"/>
                </a:lnTo>
                <a:lnTo>
                  <a:pt x="0" y="0"/>
                </a:lnTo>
                <a:lnTo>
                  <a:pt x="243" y="0"/>
                </a:lnTo>
                <a:close/>
                <a:moveTo>
                  <a:pt x="243" y="171"/>
                </a:moveTo>
                <a:lnTo>
                  <a:pt x="243" y="948"/>
                </a:lnTo>
                <a:lnTo>
                  <a:pt x="0" y="948"/>
                </a:lnTo>
                <a:lnTo>
                  <a:pt x="0" y="171"/>
                </a:lnTo>
                <a:lnTo>
                  <a:pt x="243" y="17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148" name="任意多边形: 形状 147"/>
          <p:cNvSpPr>
            <a:spLocks noEditPoints="1"/>
          </p:cNvSpPr>
          <p:nvPr/>
        </p:nvSpPr>
        <p:spPr bwMode="auto">
          <a:xfrm>
            <a:off x="9598026" y="2938413"/>
            <a:ext cx="860425" cy="1276350"/>
          </a:xfrm>
          <a:custGeom>
            <a:avLst/>
            <a:gdLst>
              <a:gd name="T0" fmla="*/ 429 w 429"/>
              <a:gd name="T1" fmla="*/ 227 h 637"/>
              <a:gd name="T2" fmla="*/ 429 w 429"/>
              <a:gd name="T3" fmla="*/ 377 h 637"/>
              <a:gd name="T4" fmla="*/ 421 w 429"/>
              <a:gd name="T5" fmla="*/ 499 h 637"/>
              <a:gd name="T6" fmla="*/ 385 w 429"/>
              <a:gd name="T7" fmla="*/ 571 h 637"/>
              <a:gd name="T8" fmla="*/ 315 w 429"/>
              <a:gd name="T9" fmla="*/ 621 h 637"/>
              <a:gd name="T10" fmla="*/ 216 w 429"/>
              <a:gd name="T11" fmla="*/ 637 h 637"/>
              <a:gd name="T12" fmla="*/ 111 w 429"/>
              <a:gd name="T13" fmla="*/ 623 h 637"/>
              <a:gd name="T14" fmla="*/ 44 w 429"/>
              <a:gd name="T15" fmla="*/ 582 h 637"/>
              <a:gd name="T16" fmla="*/ 10 w 429"/>
              <a:gd name="T17" fmla="*/ 515 h 637"/>
              <a:gd name="T18" fmla="*/ 0 w 429"/>
              <a:gd name="T19" fmla="*/ 398 h 637"/>
              <a:gd name="T20" fmla="*/ 0 w 429"/>
              <a:gd name="T21" fmla="*/ 240 h 637"/>
              <a:gd name="T22" fmla="*/ 19 w 429"/>
              <a:gd name="T23" fmla="*/ 106 h 637"/>
              <a:gd name="T24" fmla="*/ 85 w 429"/>
              <a:gd name="T25" fmla="*/ 29 h 637"/>
              <a:gd name="T26" fmla="*/ 208 w 429"/>
              <a:gd name="T27" fmla="*/ 0 h 637"/>
              <a:gd name="T28" fmla="*/ 317 w 429"/>
              <a:gd name="T29" fmla="*/ 19 h 637"/>
              <a:gd name="T30" fmla="*/ 386 w 429"/>
              <a:gd name="T31" fmla="*/ 68 h 637"/>
              <a:gd name="T32" fmla="*/ 420 w 429"/>
              <a:gd name="T33" fmla="*/ 130 h 637"/>
              <a:gd name="T34" fmla="*/ 429 w 429"/>
              <a:gd name="T35" fmla="*/ 227 h 637"/>
              <a:gd name="T36" fmla="*/ 242 w 429"/>
              <a:gd name="T37" fmla="*/ 181 h 637"/>
              <a:gd name="T38" fmla="*/ 237 w 429"/>
              <a:gd name="T39" fmla="*/ 121 h 637"/>
              <a:gd name="T40" fmla="*/ 215 w 429"/>
              <a:gd name="T41" fmla="*/ 109 h 637"/>
              <a:gd name="T42" fmla="*/ 193 w 429"/>
              <a:gd name="T43" fmla="*/ 121 h 637"/>
              <a:gd name="T44" fmla="*/ 187 w 429"/>
              <a:gd name="T45" fmla="*/ 181 h 637"/>
              <a:gd name="T46" fmla="*/ 187 w 429"/>
              <a:gd name="T47" fmla="*/ 458 h 637"/>
              <a:gd name="T48" fmla="*/ 193 w 429"/>
              <a:gd name="T49" fmla="*/ 515 h 637"/>
              <a:gd name="T50" fmla="*/ 215 w 429"/>
              <a:gd name="T51" fmla="*/ 528 h 637"/>
              <a:gd name="T52" fmla="*/ 237 w 429"/>
              <a:gd name="T53" fmla="*/ 516 h 637"/>
              <a:gd name="T54" fmla="*/ 242 w 429"/>
              <a:gd name="T55" fmla="*/ 464 h 637"/>
              <a:gd name="T56" fmla="*/ 242 w 429"/>
              <a:gd name="T57" fmla="*/ 181 h 6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429" h="637">
                <a:moveTo>
                  <a:pt x="429" y="227"/>
                </a:moveTo>
                <a:cubicBezTo>
                  <a:pt x="429" y="377"/>
                  <a:pt x="429" y="377"/>
                  <a:pt x="429" y="377"/>
                </a:cubicBezTo>
                <a:cubicBezTo>
                  <a:pt x="429" y="433"/>
                  <a:pt x="426" y="473"/>
                  <a:pt x="421" y="499"/>
                </a:cubicBezTo>
                <a:cubicBezTo>
                  <a:pt x="415" y="525"/>
                  <a:pt x="403" y="549"/>
                  <a:pt x="385" y="571"/>
                </a:cubicBezTo>
                <a:cubicBezTo>
                  <a:pt x="367" y="594"/>
                  <a:pt x="343" y="610"/>
                  <a:pt x="315" y="621"/>
                </a:cubicBezTo>
                <a:cubicBezTo>
                  <a:pt x="286" y="632"/>
                  <a:pt x="253" y="637"/>
                  <a:pt x="216" y="637"/>
                </a:cubicBezTo>
                <a:cubicBezTo>
                  <a:pt x="175" y="637"/>
                  <a:pt x="140" y="632"/>
                  <a:pt x="111" y="623"/>
                </a:cubicBezTo>
                <a:cubicBezTo>
                  <a:pt x="82" y="614"/>
                  <a:pt x="60" y="600"/>
                  <a:pt x="44" y="582"/>
                </a:cubicBezTo>
                <a:cubicBezTo>
                  <a:pt x="28" y="564"/>
                  <a:pt x="17" y="541"/>
                  <a:pt x="10" y="515"/>
                </a:cubicBezTo>
                <a:cubicBezTo>
                  <a:pt x="3" y="489"/>
                  <a:pt x="0" y="450"/>
                  <a:pt x="0" y="398"/>
                </a:cubicBezTo>
                <a:cubicBezTo>
                  <a:pt x="0" y="240"/>
                  <a:pt x="0" y="240"/>
                  <a:pt x="0" y="240"/>
                </a:cubicBezTo>
                <a:cubicBezTo>
                  <a:pt x="0" y="183"/>
                  <a:pt x="6" y="139"/>
                  <a:pt x="19" y="106"/>
                </a:cubicBezTo>
                <a:cubicBezTo>
                  <a:pt x="31" y="74"/>
                  <a:pt x="53" y="49"/>
                  <a:pt x="85" y="29"/>
                </a:cubicBezTo>
                <a:cubicBezTo>
                  <a:pt x="117" y="10"/>
                  <a:pt x="158" y="0"/>
                  <a:pt x="208" y="0"/>
                </a:cubicBezTo>
                <a:cubicBezTo>
                  <a:pt x="250" y="0"/>
                  <a:pt x="287" y="6"/>
                  <a:pt x="317" y="19"/>
                </a:cubicBezTo>
                <a:cubicBezTo>
                  <a:pt x="347" y="31"/>
                  <a:pt x="370" y="47"/>
                  <a:pt x="386" y="68"/>
                </a:cubicBezTo>
                <a:cubicBezTo>
                  <a:pt x="403" y="88"/>
                  <a:pt x="414" y="108"/>
                  <a:pt x="420" y="130"/>
                </a:cubicBezTo>
                <a:cubicBezTo>
                  <a:pt x="426" y="151"/>
                  <a:pt x="429" y="183"/>
                  <a:pt x="429" y="227"/>
                </a:cubicBezTo>
                <a:close/>
                <a:moveTo>
                  <a:pt x="242" y="181"/>
                </a:moveTo>
                <a:cubicBezTo>
                  <a:pt x="242" y="149"/>
                  <a:pt x="240" y="129"/>
                  <a:pt x="237" y="121"/>
                </a:cubicBezTo>
                <a:cubicBezTo>
                  <a:pt x="233" y="113"/>
                  <a:pt x="226" y="109"/>
                  <a:pt x="215" y="109"/>
                </a:cubicBezTo>
                <a:cubicBezTo>
                  <a:pt x="204" y="109"/>
                  <a:pt x="196" y="113"/>
                  <a:pt x="193" y="121"/>
                </a:cubicBezTo>
                <a:cubicBezTo>
                  <a:pt x="189" y="129"/>
                  <a:pt x="187" y="149"/>
                  <a:pt x="187" y="181"/>
                </a:cubicBezTo>
                <a:cubicBezTo>
                  <a:pt x="187" y="458"/>
                  <a:pt x="187" y="458"/>
                  <a:pt x="187" y="458"/>
                </a:cubicBezTo>
                <a:cubicBezTo>
                  <a:pt x="187" y="487"/>
                  <a:pt x="189" y="506"/>
                  <a:pt x="193" y="515"/>
                </a:cubicBezTo>
                <a:cubicBezTo>
                  <a:pt x="196" y="524"/>
                  <a:pt x="204" y="528"/>
                  <a:pt x="215" y="528"/>
                </a:cubicBezTo>
                <a:cubicBezTo>
                  <a:pt x="226" y="528"/>
                  <a:pt x="233" y="524"/>
                  <a:pt x="237" y="516"/>
                </a:cubicBezTo>
                <a:cubicBezTo>
                  <a:pt x="240" y="508"/>
                  <a:pt x="242" y="491"/>
                  <a:pt x="242" y="464"/>
                </a:cubicBezTo>
                <a:lnTo>
                  <a:pt x="242" y="18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149" name="任意多边形: 形状 148"/>
          <p:cNvSpPr>
            <a:spLocks/>
          </p:cNvSpPr>
          <p:nvPr/>
        </p:nvSpPr>
        <p:spPr bwMode="auto">
          <a:xfrm>
            <a:off x="10582276" y="2938413"/>
            <a:ext cx="863600" cy="1255712"/>
          </a:xfrm>
          <a:custGeom>
            <a:avLst/>
            <a:gdLst>
              <a:gd name="T0" fmla="*/ 190 w 431"/>
              <a:gd name="T1" fmla="*/ 11 h 626"/>
              <a:gd name="T2" fmla="*/ 187 w 431"/>
              <a:gd name="T3" fmla="*/ 68 h 626"/>
              <a:gd name="T4" fmla="*/ 237 w 431"/>
              <a:gd name="T5" fmla="*/ 17 h 626"/>
              <a:gd name="T6" fmla="*/ 304 w 431"/>
              <a:gd name="T7" fmla="*/ 0 h 626"/>
              <a:gd name="T8" fmla="*/ 383 w 431"/>
              <a:gd name="T9" fmla="*/ 23 h 626"/>
              <a:gd name="T10" fmla="*/ 423 w 431"/>
              <a:gd name="T11" fmla="*/ 80 h 626"/>
              <a:gd name="T12" fmla="*/ 431 w 431"/>
              <a:gd name="T13" fmla="*/ 195 h 626"/>
              <a:gd name="T14" fmla="*/ 431 w 431"/>
              <a:gd name="T15" fmla="*/ 626 h 626"/>
              <a:gd name="T16" fmla="*/ 244 w 431"/>
              <a:gd name="T17" fmla="*/ 626 h 626"/>
              <a:gd name="T18" fmla="*/ 244 w 431"/>
              <a:gd name="T19" fmla="*/ 200 h 626"/>
              <a:gd name="T20" fmla="*/ 240 w 431"/>
              <a:gd name="T21" fmla="*/ 123 h 626"/>
              <a:gd name="T22" fmla="*/ 217 w 431"/>
              <a:gd name="T23" fmla="*/ 109 h 626"/>
              <a:gd name="T24" fmla="*/ 192 w 431"/>
              <a:gd name="T25" fmla="*/ 125 h 626"/>
              <a:gd name="T26" fmla="*/ 187 w 431"/>
              <a:gd name="T27" fmla="*/ 210 h 626"/>
              <a:gd name="T28" fmla="*/ 187 w 431"/>
              <a:gd name="T29" fmla="*/ 626 h 626"/>
              <a:gd name="T30" fmla="*/ 0 w 431"/>
              <a:gd name="T31" fmla="*/ 626 h 626"/>
              <a:gd name="T32" fmla="*/ 0 w 431"/>
              <a:gd name="T33" fmla="*/ 11 h 626"/>
              <a:gd name="T34" fmla="*/ 190 w 431"/>
              <a:gd name="T35" fmla="*/ 11 h 6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431" h="626">
                <a:moveTo>
                  <a:pt x="190" y="11"/>
                </a:moveTo>
                <a:cubicBezTo>
                  <a:pt x="187" y="68"/>
                  <a:pt x="187" y="68"/>
                  <a:pt x="187" y="68"/>
                </a:cubicBezTo>
                <a:cubicBezTo>
                  <a:pt x="200" y="45"/>
                  <a:pt x="217" y="28"/>
                  <a:pt x="237" y="17"/>
                </a:cubicBezTo>
                <a:cubicBezTo>
                  <a:pt x="256" y="6"/>
                  <a:pt x="279" y="0"/>
                  <a:pt x="304" y="0"/>
                </a:cubicBezTo>
                <a:cubicBezTo>
                  <a:pt x="337" y="0"/>
                  <a:pt x="363" y="7"/>
                  <a:pt x="383" y="23"/>
                </a:cubicBezTo>
                <a:cubicBezTo>
                  <a:pt x="404" y="38"/>
                  <a:pt x="417" y="57"/>
                  <a:pt x="423" y="80"/>
                </a:cubicBezTo>
                <a:cubicBezTo>
                  <a:pt x="428" y="103"/>
                  <a:pt x="431" y="141"/>
                  <a:pt x="431" y="195"/>
                </a:cubicBezTo>
                <a:cubicBezTo>
                  <a:pt x="431" y="626"/>
                  <a:pt x="431" y="626"/>
                  <a:pt x="431" y="626"/>
                </a:cubicBezTo>
                <a:cubicBezTo>
                  <a:pt x="244" y="626"/>
                  <a:pt x="244" y="626"/>
                  <a:pt x="244" y="626"/>
                </a:cubicBezTo>
                <a:cubicBezTo>
                  <a:pt x="244" y="200"/>
                  <a:pt x="244" y="200"/>
                  <a:pt x="244" y="200"/>
                </a:cubicBezTo>
                <a:cubicBezTo>
                  <a:pt x="244" y="158"/>
                  <a:pt x="243" y="132"/>
                  <a:pt x="240" y="123"/>
                </a:cubicBezTo>
                <a:cubicBezTo>
                  <a:pt x="237" y="113"/>
                  <a:pt x="230" y="109"/>
                  <a:pt x="217" y="109"/>
                </a:cubicBezTo>
                <a:cubicBezTo>
                  <a:pt x="204" y="109"/>
                  <a:pt x="195" y="114"/>
                  <a:pt x="192" y="125"/>
                </a:cubicBezTo>
                <a:cubicBezTo>
                  <a:pt x="188" y="135"/>
                  <a:pt x="187" y="164"/>
                  <a:pt x="187" y="210"/>
                </a:cubicBezTo>
                <a:cubicBezTo>
                  <a:pt x="187" y="626"/>
                  <a:pt x="187" y="626"/>
                  <a:pt x="187" y="626"/>
                </a:cubicBezTo>
                <a:cubicBezTo>
                  <a:pt x="0" y="626"/>
                  <a:pt x="0" y="626"/>
                  <a:pt x="0" y="626"/>
                </a:cubicBezTo>
                <a:cubicBezTo>
                  <a:pt x="0" y="11"/>
                  <a:pt x="0" y="11"/>
                  <a:pt x="0" y="11"/>
                </a:cubicBezTo>
                <a:lnTo>
                  <a:pt x="190" y="1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150" name="任意多边形: 形状 149"/>
          <p:cNvSpPr>
            <a:spLocks/>
          </p:cNvSpPr>
          <p:nvPr/>
        </p:nvSpPr>
        <p:spPr bwMode="auto">
          <a:xfrm>
            <a:off x="4475163" y="2395488"/>
            <a:ext cx="609600" cy="609600"/>
          </a:xfrm>
          <a:custGeom>
            <a:avLst/>
            <a:gdLst>
              <a:gd name="T0" fmla="*/ 295 w 304"/>
              <a:gd name="T1" fmla="*/ 136 h 304"/>
              <a:gd name="T2" fmla="*/ 168 w 304"/>
              <a:gd name="T3" fmla="*/ 295 h 304"/>
              <a:gd name="T4" fmla="*/ 9 w 304"/>
              <a:gd name="T5" fmla="*/ 168 h 304"/>
              <a:gd name="T6" fmla="*/ 136 w 304"/>
              <a:gd name="T7" fmla="*/ 9 h 304"/>
              <a:gd name="T8" fmla="*/ 295 w 304"/>
              <a:gd name="T9" fmla="*/ 136 h 3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04" h="304">
                <a:moveTo>
                  <a:pt x="295" y="136"/>
                </a:moveTo>
                <a:cubicBezTo>
                  <a:pt x="304" y="215"/>
                  <a:pt x="247" y="286"/>
                  <a:pt x="168" y="295"/>
                </a:cubicBezTo>
                <a:cubicBezTo>
                  <a:pt x="89" y="304"/>
                  <a:pt x="18" y="247"/>
                  <a:pt x="9" y="168"/>
                </a:cubicBezTo>
                <a:cubicBezTo>
                  <a:pt x="0" y="89"/>
                  <a:pt x="57" y="17"/>
                  <a:pt x="136" y="9"/>
                </a:cubicBezTo>
                <a:cubicBezTo>
                  <a:pt x="216" y="0"/>
                  <a:pt x="287" y="57"/>
                  <a:pt x="295" y="136"/>
                </a:cubicBezTo>
                <a:close/>
              </a:path>
            </a:pathLst>
          </a:custGeom>
          <a:solidFill>
            <a:srgbClr val="FFC02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151" name="任意多边形: 形状 150"/>
          <p:cNvSpPr>
            <a:spLocks/>
          </p:cNvSpPr>
          <p:nvPr/>
        </p:nvSpPr>
        <p:spPr bwMode="auto">
          <a:xfrm>
            <a:off x="4579938" y="2498676"/>
            <a:ext cx="400050" cy="401637"/>
          </a:xfrm>
          <a:custGeom>
            <a:avLst/>
            <a:gdLst>
              <a:gd name="T0" fmla="*/ 195 w 200"/>
              <a:gd name="T1" fmla="*/ 90 h 200"/>
              <a:gd name="T2" fmla="*/ 111 w 200"/>
              <a:gd name="T3" fmla="*/ 194 h 200"/>
              <a:gd name="T4" fmla="*/ 6 w 200"/>
              <a:gd name="T5" fmla="*/ 110 h 200"/>
              <a:gd name="T6" fmla="*/ 90 w 200"/>
              <a:gd name="T7" fmla="*/ 5 h 200"/>
              <a:gd name="T8" fmla="*/ 195 w 200"/>
              <a:gd name="T9" fmla="*/ 90 h 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0" h="200">
                <a:moveTo>
                  <a:pt x="195" y="90"/>
                </a:moveTo>
                <a:cubicBezTo>
                  <a:pt x="200" y="142"/>
                  <a:pt x="163" y="189"/>
                  <a:pt x="111" y="194"/>
                </a:cubicBezTo>
                <a:cubicBezTo>
                  <a:pt x="58" y="200"/>
                  <a:pt x="11" y="163"/>
                  <a:pt x="6" y="110"/>
                </a:cubicBezTo>
                <a:cubicBezTo>
                  <a:pt x="0" y="58"/>
                  <a:pt x="38" y="11"/>
                  <a:pt x="90" y="5"/>
                </a:cubicBezTo>
                <a:cubicBezTo>
                  <a:pt x="142" y="0"/>
                  <a:pt x="189" y="37"/>
                  <a:pt x="195" y="90"/>
                </a:cubicBezTo>
                <a:close/>
              </a:path>
            </a:pathLst>
          </a:custGeom>
          <a:solidFill>
            <a:srgbClr val="05527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126" name="文本框 125">
            <a:extLst>
              <a:ext uri="{FF2B5EF4-FFF2-40B4-BE49-F238E27FC236}">
                <a16:creationId xmlns:a16="http://schemas.microsoft.com/office/drawing/2014/main" id="{EEF0C5DE-37F8-4A20-AABA-F0AFA869722C}"/>
              </a:ext>
            </a:extLst>
          </p:cNvPr>
          <p:cNvSpPr txBox="1"/>
          <p:nvPr/>
        </p:nvSpPr>
        <p:spPr>
          <a:xfrm rot="21224451">
            <a:off x="5105186" y="1127582"/>
            <a:ext cx="3843338" cy="58477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zh-CN" altLang="en-US" sz="3200" dirty="0">
                <a:solidFill>
                  <a:schemeClr val="accent4"/>
                </a:solidFill>
                <a:cs typeface="+mn-ea"/>
                <a:sym typeface="+mn-lt"/>
              </a:rPr>
              <a:t>有图才有真相的年代 </a:t>
            </a:r>
          </a:p>
        </p:txBody>
      </p:sp>
      <p:sp>
        <p:nvSpPr>
          <p:cNvPr id="157" name="文本框 156">
            <a:extLst>
              <a:ext uri="{FF2B5EF4-FFF2-40B4-BE49-F238E27FC236}">
                <a16:creationId xmlns:a16="http://schemas.microsoft.com/office/drawing/2014/main" id="{5480E849-17B2-4D62-BC9A-2EB8AE9091A2}"/>
              </a:ext>
            </a:extLst>
          </p:cNvPr>
          <p:cNvSpPr txBox="1"/>
          <p:nvPr/>
        </p:nvSpPr>
        <p:spPr>
          <a:xfrm rot="21224451">
            <a:off x="5124179" y="1613118"/>
            <a:ext cx="6148818" cy="1323439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zh-CN" altLang="en-US" sz="8000" b="1" dirty="0">
                <a:solidFill>
                  <a:srgbClr val="055275"/>
                </a:solidFill>
                <a:cs typeface="+mn-ea"/>
                <a:sym typeface="+mn-lt"/>
              </a:rPr>
              <a:t>你必须重视</a:t>
            </a:r>
          </a:p>
        </p:txBody>
      </p:sp>
      <p:sp>
        <p:nvSpPr>
          <p:cNvPr id="158" name="文本框 157">
            <a:extLst>
              <a:ext uri="{FF2B5EF4-FFF2-40B4-BE49-F238E27FC236}">
                <a16:creationId xmlns:a16="http://schemas.microsoft.com/office/drawing/2014/main" id="{85C8C369-97AD-46AB-8406-9715E594947A}"/>
              </a:ext>
            </a:extLst>
          </p:cNvPr>
          <p:cNvSpPr txBox="1"/>
          <p:nvPr/>
        </p:nvSpPr>
        <p:spPr>
          <a:xfrm>
            <a:off x="2286360" y="4252863"/>
            <a:ext cx="5092117" cy="58477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>
            <a:defPPr>
              <a:defRPr lang="zh-CN"/>
            </a:defPPr>
            <a:lvl1pPr algn="ctr">
              <a:defRPr b="1">
                <a:solidFill>
                  <a:schemeClr val="accent1"/>
                </a:solidFill>
              </a:defRPr>
            </a:lvl1pPr>
          </a:lstStyle>
          <a:p>
            <a:pPr algn="l"/>
            <a:r>
              <a:rPr lang="zh-CN" altLang="en-US" sz="3200" dirty="0">
                <a:solidFill>
                  <a:schemeClr val="bg1"/>
                </a:solidFill>
                <a:cs typeface="+mn-ea"/>
                <a:sym typeface="+mn-lt"/>
              </a:rPr>
              <a:t>信息长图</a:t>
            </a:r>
          </a:p>
        </p:txBody>
      </p:sp>
    </p:spTree>
    <p:extLst>
      <p:ext uri="{BB962C8B-B14F-4D97-AF65-F5344CB8AC3E}">
        <p14:creationId xmlns:p14="http://schemas.microsoft.com/office/powerpoint/2010/main" val="29031976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>
            <a:extLst>
              <a:ext uri="{FF2B5EF4-FFF2-40B4-BE49-F238E27FC236}">
                <a16:creationId xmlns:a16="http://schemas.microsoft.com/office/drawing/2014/main" id="{840F69FF-C9A2-493B-89AD-3517306C3054}"/>
              </a:ext>
            </a:extLst>
          </p:cNvPr>
          <p:cNvSpPr txBox="1"/>
          <p:nvPr/>
        </p:nvSpPr>
        <p:spPr>
          <a:xfrm>
            <a:off x="6263925" y="2160503"/>
            <a:ext cx="4868393" cy="64633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zh-CN" altLang="en-US" dirty="0">
                <a:cs typeface="+mn-ea"/>
                <a:sym typeface="+mn-lt"/>
              </a:rPr>
              <a:t>经常使用信息图的网站、媒体、公众号的流量，比不使用信息图的相比平均增长</a:t>
            </a:r>
            <a:r>
              <a:rPr lang="en-US" altLang="zh-CN" dirty="0">
                <a:cs typeface="+mn-ea"/>
                <a:sym typeface="+mn-lt"/>
              </a:rPr>
              <a:t>12%</a:t>
            </a:r>
            <a:endParaRPr lang="zh-CN" altLang="en-US" dirty="0">
              <a:cs typeface="+mn-ea"/>
              <a:sym typeface="+mn-lt"/>
            </a:endParaRPr>
          </a:p>
        </p:txBody>
      </p:sp>
      <p:grpSp>
        <p:nvGrpSpPr>
          <p:cNvPr id="315" name="组合 314"/>
          <p:cNvGrpSpPr/>
          <p:nvPr/>
        </p:nvGrpSpPr>
        <p:grpSpPr>
          <a:xfrm>
            <a:off x="6262039" y="3109253"/>
            <a:ext cx="3404756" cy="2235320"/>
            <a:chOff x="6613112" y="3390242"/>
            <a:chExt cx="3404756" cy="2235320"/>
          </a:xfrm>
          <a:solidFill>
            <a:schemeClr val="accent2"/>
          </a:solidFill>
        </p:grpSpPr>
        <p:sp>
          <p:nvSpPr>
            <p:cNvPr id="6" name="任意多边形: 形状 5">
              <a:extLst>
                <a:ext uri="{FF2B5EF4-FFF2-40B4-BE49-F238E27FC236}">
                  <a16:creationId xmlns:a16="http://schemas.microsoft.com/office/drawing/2014/main" id="{6B2D7907-CAF6-44A8-A692-F1C1000912E0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613112" y="4596742"/>
              <a:ext cx="618233" cy="1028820"/>
            </a:xfrm>
            <a:custGeom>
              <a:avLst/>
              <a:gdLst>
                <a:gd name="connsiteX0" fmla="*/ 84138 w 168275"/>
                <a:gd name="connsiteY0" fmla="*/ 106363 h 338138"/>
                <a:gd name="connsiteX1" fmla="*/ 168275 w 168275"/>
                <a:gd name="connsiteY1" fmla="*/ 169574 h 338138"/>
                <a:gd name="connsiteX2" fmla="*/ 168275 w 168275"/>
                <a:gd name="connsiteY2" fmla="*/ 211715 h 338138"/>
                <a:gd name="connsiteX3" fmla="*/ 147241 w 168275"/>
                <a:gd name="connsiteY3" fmla="*/ 232786 h 338138"/>
                <a:gd name="connsiteX4" fmla="*/ 126206 w 168275"/>
                <a:gd name="connsiteY4" fmla="*/ 232786 h 338138"/>
                <a:gd name="connsiteX5" fmla="*/ 126206 w 168275"/>
                <a:gd name="connsiteY5" fmla="*/ 317068 h 338138"/>
                <a:gd name="connsiteX6" fmla="*/ 105172 w 168275"/>
                <a:gd name="connsiteY6" fmla="*/ 338138 h 338138"/>
                <a:gd name="connsiteX7" fmla="*/ 63103 w 168275"/>
                <a:gd name="connsiteY7" fmla="*/ 338138 h 338138"/>
                <a:gd name="connsiteX8" fmla="*/ 42069 w 168275"/>
                <a:gd name="connsiteY8" fmla="*/ 317068 h 338138"/>
                <a:gd name="connsiteX9" fmla="*/ 42069 w 168275"/>
                <a:gd name="connsiteY9" fmla="*/ 232786 h 338138"/>
                <a:gd name="connsiteX10" fmla="*/ 21035 w 168275"/>
                <a:gd name="connsiteY10" fmla="*/ 232786 h 338138"/>
                <a:gd name="connsiteX11" fmla="*/ 0 w 168275"/>
                <a:gd name="connsiteY11" fmla="*/ 211715 h 338138"/>
                <a:gd name="connsiteX12" fmla="*/ 0 w 168275"/>
                <a:gd name="connsiteY12" fmla="*/ 169574 h 338138"/>
                <a:gd name="connsiteX13" fmla="*/ 84138 w 168275"/>
                <a:gd name="connsiteY13" fmla="*/ 106363 h 338138"/>
                <a:gd name="connsiteX14" fmla="*/ 83344 w 168275"/>
                <a:gd name="connsiteY14" fmla="*/ 0 h 338138"/>
                <a:gd name="connsiteX15" fmla="*/ 125413 w 168275"/>
                <a:gd name="connsiteY15" fmla="*/ 42069 h 338138"/>
                <a:gd name="connsiteX16" fmla="*/ 83344 w 168275"/>
                <a:gd name="connsiteY16" fmla="*/ 84138 h 338138"/>
                <a:gd name="connsiteX17" fmla="*/ 41275 w 168275"/>
                <a:gd name="connsiteY17" fmla="*/ 42069 h 338138"/>
                <a:gd name="connsiteX18" fmla="*/ 83344 w 168275"/>
                <a:gd name="connsiteY18" fmla="*/ 0 h 338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68275" h="338138">
                  <a:moveTo>
                    <a:pt x="84138" y="106363"/>
                  </a:moveTo>
                  <a:cubicBezTo>
                    <a:pt x="131465" y="106363"/>
                    <a:pt x="168275" y="134018"/>
                    <a:pt x="168275" y="169574"/>
                  </a:cubicBezTo>
                  <a:cubicBezTo>
                    <a:pt x="168275" y="169574"/>
                    <a:pt x="168275" y="169574"/>
                    <a:pt x="168275" y="211715"/>
                  </a:cubicBezTo>
                  <a:cubicBezTo>
                    <a:pt x="168275" y="223567"/>
                    <a:pt x="159073" y="232786"/>
                    <a:pt x="147241" y="232786"/>
                  </a:cubicBezTo>
                  <a:cubicBezTo>
                    <a:pt x="147241" y="232786"/>
                    <a:pt x="147241" y="232786"/>
                    <a:pt x="126206" y="232786"/>
                  </a:cubicBezTo>
                  <a:cubicBezTo>
                    <a:pt x="126206" y="232786"/>
                    <a:pt x="126206" y="232786"/>
                    <a:pt x="126206" y="317068"/>
                  </a:cubicBezTo>
                  <a:cubicBezTo>
                    <a:pt x="126206" y="328920"/>
                    <a:pt x="117004" y="338138"/>
                    <a:pt x="105172" y="338138"/>
                  </a:cubicBezTo>
                  <a:cubicBezTo>
                    <a:pt x="105172" y="338138"/>
                    <a:pt x="105172" y="338138"/>
                    <a:pt x="63103" y="338138"/>
                  </a:cubicBezTo>
                  <a:cubicBezTo>
                    <a:pt x="51272" y="338138"/>
                    <a:pt x="42069" y="328920"/>
                    <a:pt x="42069" y="317068"/>
                  </a:cubicBezTo>
                  <a:cubicBezTo>
                    <a:pt x="42069" y="317068"/>
                    <a:pt x="42069" y="317068"/>
                    <a:pt x="42069" y="232786"/>
                  </a:cubicBezTo>
                  <a:cubicBezTo>
                    <a:pt x="42069" y="232786"/>
                    <a:pt x="42069" y="232786"/>
                    <a:pt x="21035" y="232786"/>
                  </a:cubicBezTo>
                  <a:cubicBezTo>
                    <a:pt x="9203" y="232786"/>
                    <a:pt x="0" y="223567"/>
                    <a:pt x="0" y="211715"/>
                  </a:cubicBezTo>
                  <a:cubicBezTo>
                    <a:pt x="0" y="211715"/>
                    <a:pt x="0" y="211715"/>
                    <a:pt x="0" y="169574"/>
                  </a:cubicBezTo>
                  <a:cubicBezTo>
                    <a:pt x="0" y="134018"/>
                    <a:pt x="36810" y="106363"/>
                    <a:pt x="84138" y="106363"/>
                  </a:cubicBezTo>
                  <a:close/>
                  <a:moveTo>
                    <a:pt x="83344" y="0"/>
                  </a:moveTo>
                  <a:cubicBezTo>
                    <a:pt x="106578" y="0"/>
                    <a:pt x="125413" y="18835"/>
                    <a:pt x="125413" y="42069"/>
                  </a:cubicBezTo>
                  <a:cubicBezTo>
                    <a:pt x="125413" y="65303"/>
                    <a:pt x="106578" y="84138"/>
                    <a:pt x="83344" y="84138"/>
                  </a:cubicBezTo>
                  <a:cubicBezTo>
                    <a:pt x="60110" y="84138"/>
                    <a:pt x="41275" y="65303"/>
                    <a:pt x="41275" y="42069"/>
                  </a:cubicBezTo>
                  <a:cubicBezTo>
                    <a:pt x="41275" y="18835"/>
                    <a:pt x="60110" y="0"/>
                    <a:pt x="8334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anchor="ctr"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7" name="任意多边形: 形状 6">
              <a:extLst>
                <a:ext uri="{FF2B5EF4-FFF2-40B4-BE49-F238E27FC236}">
                  <a16:creationId xmlns:a16="http://schemas.microsoft.com/office/drawing/2014/main" id="{6B2D7907-CAF6-44A8-A692-F1C1000912E0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7309743" y="4596742"/>
              <a:ext cx="618233" cy="1028820"/>
            </a:xfrm>
            <a:custGeom>
              <a:avLst/>
              <a:gdLst>
                <a:gd name="connsiteX0" fmla="*/ 84138 w 168275"/>
                <a:gd name="connsiteY0" fmla="*/ 106363 h 338138"/>
                <a:gd name="connsiteX1" fmla="*/ 168275 w 168275"/>
                <a:gd name="connsiteY1" fmla="*/ 169574 h 338138"/>
                <a:gd name="connsiteX2" fmla="*/ 168275 w 168275"/>
                <a:gd name="connsiteY2" fmla="*/ 211715 h 338138"/>
                <a:gd name="connsiteX3" fmla="*/ 147241 w 168275"/>
                <a:gd name="connsiteY3" fmla="*/ 232786 h 338138"/>
                <a:gd name="connsiteX4" fmla="*/ 126206 w 168275"/>
                <a:gd name="connsiteY4" fmla="*/ 232786 h 338138"/>
                <a:gd name="connsiteX5" fmla="*/ 126206 w 168275"/>
                <a:gd name="connsiteY5" fmla="*/ 317068 h 338138"/>
                <a:gd name="connsiteX6" fmla="*/ 105172 w 168275"/>
                <a:gd name="connsiteY6" fmla="*/ 338138 h 338138"/>
                <a:gd name="connsiteX7" fmla="*/ 63103 w 168275"/>
                <a:gd name="connsiteY7" fmla="*/ 338138 h 338138"/>
                <a:gd name="connsiteX8" fmla="*/ 42069 w 168275"/>
                <a:gd name="connsiteY8" fmla="*/ 317068 h 338138"/>
                <a:gd name="connsiteX9" fmla="*/ 42069 w 168275"/>
                <a:gd name="connsiteY9" fmla="*/ 232786 h 338138"/>
                <a:gd name="connsiteX10" fmla="*/ 21035 w 168275"/>
                <a:gd name="connsiteY10" fmla="*/ 232786 h 338138"/>
                <a:gd name="connsiteX11" fmla="*/ 0 w 168275"/>
                <a:gd name="connsiteY11" fmla="*/ 211715 h 338138"/>
                <a:gd name="connsiteX12" fmla="*/ 0 w 168275"/>
                <a:gd name="connsiteY12" fmla="*/ 169574 h 338138"/>
                <a:gd name="connsiteX13" fmla="*/ 84138 w 168275"/>
                <a:gd name="connsiteY13" fmla="*/ 106363 h 338138"/>
                <a:gd name="connsiteX14" fmla="*/ 83344 w 168275"/>
                <a:gd name="connsiteY14" fmla="*/ 0 h 338138"/>
                <a:gd name="connsiteX15" fmla="*/ 125413 w 168275"/>
                <a:gd name="connsiteY15" fmla="*/ 42069 h 338138"/>
                <a:gd name="connsiteX16" fmla="*/ 83344 w 168275"/>
                <a:gd name="connsiteY16" fmla="*/ 84138 h 338138"/>
                <a:gd name="connsiteX17" fmla="*/ 41275 w 168275"/>
                <a:gd name="connsiteY17" fmla="*/ 42069 h 338138"/>
                <a:gd name="connsiteX18" fmla="*/ 83344 w 168275"/>
                <a:gd name="connsiteY18" fmla="*/ 0 h 338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68275" h="338138">
                  <a:moveTo>
                    <a:pt x="84138" y="106363"/>
                  </a:moveTo>
                  <a:cubicBezTo>
                    <a:pt x="131465" y="106363"/>
                    <a:pt x="168275" y="134018"/>
                    <a:pt x="168275" y="169574"/>
                  </a:cubicBezTo>
                  <a:cubicBezTo>
                    <a:pt x="168275" y="169574"/>
                    <a:pt x="168275" y="169574"/>
                    <a:pt x="168275" y="211715"/>
                  </a:cubicBezTo>
                  <a:cubicBezTo>
                    <a:pt x="168275" y="223567"/>
                    <a:pt x="159073" y="232786"/>
                    <a:pt x="147241" y="232786"/>
                  </a:cubicBezTo>
                  <a:cubicBezTo>
                    <a:pt x="147241" y="232786"/>
                    <a:pt x="147241" y="232786"/>
                    <a:pt x="126206" y="232786"/>
                  </a:cubicBezTo>
                  <a:cubicBezTo>
                    <a:pt x="126206" y="232786"/>
                    <a:pt x="126206" y="232786"/>
                    <a:pt x="126206" y="317068"/>
                  </a:cubicBezTo>
                  <a:cubicBezTo>
                    <a:pt x="126206" y="328920"/>
                    <a:pt x="117004" y="338138"/>
                    <a:pt x="105172" y="338138"/>
                  </a:cubicBezTo>
                  <a:cubicBezTo>
                    <a:pt x="105172" y="338138"/>
                    <a:pt x="105172" y="338138"/>
                    <a:pt x="63103" y="338138"/>
                  </a:cubicBezTo>
                  <a:cubicBezTo>
                    <a:pt x="51272" y="338138"/>
                    <a:pt x="42069" y="328920"/>
                    <a:pt x="42069" y="317068"/>
                  </a:cubicBezTo>
                  <a:cubicBezTo>
                    <a:pt x="42069" y="317068"/>
                    <a:pt x="42069" y="317068"/>
                    <a:pt x="42069" y="232786"/>
                  </a:cubicBezTo>
                  <a:cubicBezTo>
                    <a:pt x="42069" y="232786"/>
                    <a:pt x="42069" y="232786"/>
                    <a:pt x="21035" y="232786"/>
                  </a:cubicBezTo>
                  <a:cubicBezTo>
                    <a:pt x="9203" y="232786"/>
                    <a:pt x="0" y="223567"/>
                    <a:pt x="0" y="211715"/>
                  </a:cubicBezTo>
                  <a:cubicBezTo>
                    <a:pt x="0" y="211715"/>
                    <a:pt x="0" y="211715"/>
                    <a:pt x="0" y="169574"/>
                  </a:cubicBezTo>
                  <a:cubicBezTo>
                    <a:pt x="0" y="134018"/>
                    <a:pt x="36810" y="106363"/>
                    <a:pt x="84138" y="106363"/>
                  </a:cubicBezTo>
                  <a:close/>
                  <a:moveTo>
                    <a:pt x="83344" y="0"/>
                  </a:moveTo>
                  <a:cubicBezTo>
                    <a:pt x="106578" y="0"/>
                    <a:pt x="125413" y="18835"/>
                    <a:pt x="125413" y="42069"/>
                  </a:cubicBezTo>
                  <a:cubicBezTo>
                    <a:pt x="125413" y="65303"/>
                    <a:pt x="106578" y="84138"/>
                    <a:pt x="83344" y="84138"/>
                  </a:cubicBezTo>
                  <a:cubicBezTo>
                    <a:pt x="60110" y="84138"/>
                    <a:pt x="41275" y="65303"/>
                    <a:pt x="41275" y="42069"/>
                  </a:cubicBezTo>
                  <a:cubicBezTo>
                    <a:pt x="41275" y="18835"/>
                    <a:pt x="60110" y="0"/>
                    <a:pt x="8334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anchor="ctr"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8" name="任意多边形: 形状 7">
              <a:extLst>
                <a:ext uri="{FF2B5EF4-FFF2-40B4-BE49-F238E27FC236}">
                  <a16:creationId xmlns:a16="http://schemas.microsoft.com/office/drawing/2014/main" id="{6B2D7907-CAF6-44A8-A692-F1C1000912E0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8006374" y="4596742"/>
              <a:ext cx="618233" cy="1028820"/>
            </a:xfrm>
            <a:custGeom>
              <a:avLst/>
              <a:gdLst>
                <a:gd name="connsiteX0" fmla="*/ 84138 w 168275"/>
                <a:gd name="connsiteY0" fmla="*/ 106363 h 338138"/>
                <a:gd name="connsiteX1" fmla="*/ 168275 w 168275"/>
                <a:gd name="connsiteY1" fmla="*/ 169574 h 338138"/>
                <a:gd name="connsiteX2" fmla="*/ 168275 w 168275"/>
                <a:gd name="connsiteY2" fmla="*/ 211715 h 338138"/>
                <a:gd name="connsiteX3" fmla="*/ 147241 w 168275"/>
                <a:gd name="connsiteY3" fmla="*/ 232786 h 338138"/>
                <a:gd name="connsiteX4" fmla="*/ 126206 w 168275"/>
                <a:gd name="connsiteY4" fmla="*/ 232786 h 338138"/>
                <a:gd name="connsiteX5" fmla="*/ 126206 w 168275"/>
                <a:gd name="connsiteY5" fmla="*/ 317068 h 338138"/>
                <a:gd name="connsiteX6" fmla="*/ 105172 w 168275"/>
                <a:gd name="connsiteY6" fmla="*/ 338138 h 338138"/>
                <a:gd name="connsiteX7" fmla="*/ 63103 w 168275"/>
                <a:gd name="connsiteY7" fmla="*/ 338138 h 338138"/>
                <a:gd name="connsiteX8" fmla="*/ 42069 w 168275"/>
                <a:gd name="connsiteY8" fmla="*/ 317068 h 338138"/>
                <a:gd name="connsiteX9" fmla="*/ 42069 w 168275"/>
                <a:gd name="connsiteY9" fmla="*/ 232786 h 338138"/>
                <a:gd name="connsiteX10" fmla="*/ 21035 w 168275"/>
                <a:gd name="connsiteY10" fmla="*/ 232786 h 338138"/>
                <a:gd name="connsiteX11" fmla="*/ 0 w 168275"/>
                <a:gd name="connsiteY11" fmla="*/ 211715 h 338138"/>
                <a:gd name="connsiteX12" fmla="*/ 0 w 168275"/>
                <a:gd name="connsiteY12" fmla="*/ 169574 h 338138"/>
                <a:gd name="connsiteX13" fmla="*/ 84138 w 168275"/>
                <a:gd name="connsiteY13" fmla="*/ 106363 h 338138"/>
                <a:gd name="connsiteX14" fmla="*/ 83344 w 168275"/>
                <a:gd name="connsiteY14" fmla="*/ 0 h 338138"/>
                <a:gd name="connsiteX15" fmla="*/ 125413 w 168275"/>
                <a:gd name="connsiteY15" fmla="*/ 42069 h 338138"/>
                <a:gd name="connsiteX16" fmla="*/ 83344 w 168275"/>
                <a:gd name="connsiteY16" fmla="*/ 84138 h 338138"/>
                <a:gd name="connsiteX17" fmla="*/ 41275 w 168275"/>
                <a:gd name="connsiteY17" fmla="*/ 42069 h 338138"/>
                <a:gd name="connsiteX18" fmla="*/ 83344 w 168275"/>
                <a:gd name="connsiteY18" fmla="*/ 0 h 338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68275" h="338138">
                  <a:moveTo>
                    <a:pt x="84138" y="106363"/>
                  </a:moveTo>
                  <a:cubicBezTo>
                    <a:pt x="131465" y="106363"/>
                    <a:pt x="168275" y="134018"/>
                    <a:pt x="168275" y="169574"/>
                  </a:cubicBezTo>
                  <a:cubicBezTo>
                    <a:pt x="168275" y="169574"/>
                    <a:pt x="168275" y="169574"/>
                    <a:pt x="168275" y="211715"/>
                  </a:cubicBezTo>
                  <a:cubicBezTo>
                    <a:pt x="168275" y="223567"/>
                    <a:pt x="159073" y="232786"/>
                    <a:pt x="147241" y="232786"/>
                  </a:cubicBezTo>
                  <a:cubicBezTo>
                    <a:pt x="147241" y="232786"/>
                    <a:pt x="147241" y="232786"/>
                    <a:pt x="126206" y="232786"/>
                  </a:cubicBezTo>
                  <a:cubicBezTo>
                    <a:pt x="126206" y="232786"/>
                    <a:pt x="126206" y="232786"/>
                    <a:pt x="126206" y="317068"/>
                  </a:cubicBezTo>
                  <a:cubicBezTo>
                    <a:pt x="126206" y="328920"/>
                    <a:pt x="117004" y="338138"/>
                    <a:pt x="105172" y="338138"/>
                  </a:cubicBezTo>
                  <a:cubicBezTo>
                    <a:pt x="105172" y="338138"/>
                    <a:pt x="105172" y="338138"/>
                    <a:pt x="63103" y="338138"/>
                  </a:cubicBezTo>
                  <a:cubicBezTo>
                    <a:pt x="51272" y="338138"/>
                    <a:pt x="42069" y="328920"/>
                    <a:pt x="42069" y="317068"/>
                  </a:cubicBezTo>
                  <a:cubicBezTo>
                    <a:pt x="42069" y="317068"/>
                    <a:pt x="42069" y="317068"/>
                    <a:pt x="42069" y="232786"/>
                  </a:cubicBezTo>
                  <a:cubicBezTo>
                    <a:pt x="42069" y="232786"/>
                    <a:pt x="42069" y="232786"/>
                    <a:pt x="21035" y="232786"/>
                  </a:cubicBezTo>
                  <a:cubicBezTo>
                    <a:pt x="9203" y="232786"/>
                    <a:pt x="0" y="223567"/>
                    <a:pt x="0" y="211715"/>
                  </a:cubicBezTo>
                  <a:cubicBezTo>
                    <a:pt x="0" y="211715"/>
                    <a:pt x="0" y="211715"/>
                    <a:pt x="0" y="169574"/>
                  </a:cubicBezTo>
                  <a:cubicBezTo>
                    <a:pt x="0" y="134018"/>
                    <a:pt x="36810" y="106363"/>
                    <a:pt x="84138" y="106363"/>
                  </a:cubicBezTo>
                  <a:close/>
                  <a:moveTo>
                    <a:pt x="83344" y="0"/>
                  </a:moveTo>
                  <a:cubicBezTo>
                    <a:pt x="106578" y="0"/>
                    <a:pt x="125413" y="18835"/>
                    <a:pt x="125413" y="42069"/>
                  </a:cubicBezTo>
                  <a:cubicBezTo>
                    <a:pt x="125413" y="65303"/>
                    <a:pt x="106578" y="84138"/>
                    <a:pt x="83344" y="84138"/>
                  </a:cubicBezTo>
                  <a:cubicBezTo>
                    <a:pt x="60110" y="84138"/>
                    <a:pt x="41275" y="65303"/>
                    <a:pt x="41275" y="42069"/>
                  </a:cubicBezTo>
                  <a:cubicBezTo>
                    <a:pt x="41275" y="18835"/>
                    <a:pt x="60110" y="0"/>
                    <a:pt x="8334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anchor="ctr"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9" name="任意多边形: 形状 8">
              <a:extLst>
                <a:ext uri="{FF2B5EF4-FFF2-40B4-BE49-F238E27FC236}">
                  <a16:creationId xmlns:a16="http://schemas.microsoft.com/office/drawing/2014/main" id="{6B2D7907-CAF6-44A8-A692-F1C1000912E0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8703005" y="4596742"/>
              <a:ext cx="618233" cy="1028820"/>
            </a:xfrm>
            <a:custGeom>
              <a:avLst/>
              <a:gdLst>
                <a:gd name="connsiteX0" fmla="*/ 84138 w 168275"/>
                <a:gd name="connsiteY0" fmla="*/ 106363 h 338138"/>
                <a:gd name="connsiteX1" fmla="*/ 168275 w 168275"/>
                <a:gd name="connsiteY1" fmla="*/ 169574 h 338138"/>
                <a:gd name="connsiteX2" fmla="*/ 168275 w 168275"/>
                <a:gd name="connsiteY2" fmla="*/ 211715 h 338138"/>
                <a:gd name="connsiteX3" fmla="*/ 147241 w 168275"/>
                <a:gd name="connsiteY3" fmla="*/ 232786 h 338138"/>
                <a:gd name="connsiteX4" fmla="*/ 126206 w 168275"/>
                <a:gd name="connsiteY4" fmla="*/ 232786 h 338138"/>
                <a:gd name="connsiteX5" fmla="*/ 126206 w 168275"/>
                <a:gd name="connsiteY5" fmla="*/ 317068 h 338138"/>
                <a:gd name="connsiteX6" fmla="*/ 105172 w 168275"/>
                <a:gd name="connsiteY6" fmla="*/ 338138 h 338138"/>
                <a:gd name="connsiteX7" fmla="*/ 63103 w 168275"/>
                <a:gd name="connsiteY7" fmla="*/ 338138 h 338138"/>
                <a:gd name="connsiteX8" fmla="*/ 42069 w 168275"/>
                <a:gd name="connsiteY8" fmla="*/ 317068 h 338138"/>
                <a:gd name="connsiteX9" fmla="*/ 42069 w 168275"/>
                <a:gd name="connsiteY9" fmla="*/ 232786 h 338138"/>
                <a:gd name="connsiteX10" fmla="*/ 21035 w 168275"/>
                <a:gd name="connsiteY10" fmla="*/ 232786 h 338138"/>
                <a:gd name="connsiteX11" fmla="*/ 0 w 168275"/>
                <a:gd name="connsiteY11" fmla="*/ 211715 h 338138"/>
                <a:gd name="connsiteX12" fmla="*/ 0 w 168275"/>
                <a:gd name="connsiteY12" fmla="*/ 169574 h 338138"/>
                <a:gd name="connsiteX13" fmla="*/ 84138 w 168275"/>
                <a:gd name="connsiteY13" fmla="*/ 106363 h 338138"/>
                <a:gd name="connsiteX14" fmla="*/ 83344 w 168275"/>
                <a:gd name="connsiteY14" fmla="*/ 0 h 338138"/>
                <a:gd name="connsiteX15" fmla="*/ 125413 w 168275"/>
                <a:gd name="connsiteY15" fmla="*/ 42069 h 338138"/>
                <a:gd name="connsiteX16" fmla="*/ 83344 w 168275"/>
                <a:gd name="connsiteY16" fmla="*/ 84138 h 338138"/>
                <a:gd name="connsiteX17" fmla="*/ 41275 w 168275"/>
                <a:gd name="connsiteY17" fmla="*/ 42069 h 338138"/>
                <a:gd name="connsiteX18" fmla="*/ 83344 w 168275"/>
                <a:gd name="connsiteY18" fmla="*/ 0 h 338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68275" h="338138">
                  <a:moveTo>
                    <a:pt x="84138" y="106363"/>
                  </a:moveTo>
                  <a:cubicBezTo>
                    <a:pt x="131465" y="106363"/>
                    <a:pt x="168275" y="134018"/>
                    <a:pt x="168275" y="169574"/>
                  </a:cubicBezTo>
                  <a:cubicBezTo>
                    <a:pt x="168275" y="169574"/>
                    <a:pt x="168275" y="169574"/>
                    <a:pt x="168275" y="211715"/>
                  </a:cubicBezTo>
                  <a:cubicBezTo>
                    <a:pt x="168275" y="223567"/>
                    <a:pt x="159073" y="232786"/>
                    <a:pt x="147241" y="232786"/>
                  </a:cubicBezTo>
                  <a:cubicBezTo>
                    <a:pt x="147241" y="232786"/>
                    <a:pt x="147241" y="232786"/>
                    <a:pt x="126206" y="232786"/>
                  </a:cubicBezTo>
                  <a:cubicBezTo>
                    <a:pt x="126206" y="232786"/>
                    <a:pt x="126206" y="232786"/>
                    <a:pt x="126206" y="317068"/>
                  </a:cubicBezTo>
                  <a:cubicBezTo>
                    <a:pt x="126206" y="328920"/>
                    <a:pt x="117004" y="338138"/>
                    <a:pt x="105172" y="338138"/>
                  </a:cubicBezTo>
                  <a:cubicBezTo>
                    <a:pt x="105172" y="338138"/>
                    <a:pt x="105172" y="338138"/>
                    <a:pt x="63103" y="338138"/>
                  </a:cubicBezTo>
                  <a:cubicBezTo>
                    <a:pt x="51272" y="338138"/>
                    <a:pt x="42069" y="328920"/>
                    <a:pt x="42069" y="317068"/>
                  </a:cubicBezTo>
                  <a:cubicBezTo>
                    <a:pt x="42069" y="317068"/>
                    <a:pt x="42069" y="317068"/>
                    <a:pt x="42069" y="232786"/>
                  </a:cubicBezTo>
                  <a:cubicBezTo>
                    <a:pt x="42069" y="232786"/>
                    <a:pt x="42069" y="232786"/>
                    <a:pt x="21035" y="232786"/>
                  </a:cubicBezTo>
                  <a:cubicBezTo>
                    <a:pt x="9203" y="232786"/>
                    <a:pt x="0" y="223567"/>
                    <a:pt x="0" y="211715"/>
                  </a:cubicBezTo>
                  <a:cubicBezTo>
                    <a:pt x="0" y="211715"/>
                    <a:pt x="0" y="211715"/>
                    <a:pt x="0" y="169574"/>
                  </a:cubicBezTo>
                  <a:cubicBezTo>
                    <a:pt x="0" y="134018"/>
                    <a:pt x="36810" y="106363"/>
                    <a:pt x="84138" y="106363"/>
                  </a:cubicBezTo>
                  <a:close/>
                  <a:moveTo>
                    <a:pt x="83344" y="0"/>
                  </a:moveTo>
                  <a:cubicBezTo>
                    <a:pt x="106578" y="0"/>
                    <a:pt x="125413" y="18835"/>
                    <a:pt x="125413" y="42069"/>
                  </a:cubicBezTo>
                  <a:cubicBezTo>
                    <a:pt x="125413" y="65303"/>
                    <a:pt x="106578" y="84138"/>
                    <a:pt x="83344" y="84138"/>
                  </a:cubicBezTo>
                  <a:cubicBezTo>
                    <a:pt x="60110" y="84138"/>
                    <a:pt x="41275" y="65303"/>
                    <a:pt x="41275" y="42069"/>
                  </a:cubicBezTo>
                  <a:cubicBezTo>
                    <a:pt x="41275" y="18835"/>
                    <a:pt x="60110" y="0"/>
                    <a:pt x="8334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anchor="ctr"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0" name="任意多边形: 形状 9">
              <a:extLst>
                <a:ext uri="{FF2B5EF4-FFF2-40B4-BE49-F238E27FC236}">
                  <a16:creationId xmlns:a16="http://schemas.microsoft.com/office/drawing/2014/main" id="{6B2D7907-CAF6-44A8-A692-F1C1000912E0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9399635" y="4596742"/>
              <a:ext cx="618233" cy="1028820"/>
            </a:xfrm>
            <a:custGeom>
              <a:avLst/>
              <a:gdLst>
                <a:gd name="connsiteX0" fmla="*/ 84138 w 168275"/>
                <a:gd name="connsiteY0" fmla="*/ 106363 h 338138"/>
                <a:gd name="connsiteX1" fmla="*/ 168275 w 168275"/>
                <a:gd name="connsiteY1" fmla="*/ 169574 h 338138"/>
                <a:gd name="connsiteX2" fmla="*/ 168275 w 168275"/>
                <a:gd name="connsiteY2" fmla="*/ 211715 h 338138"/>
                <a:gd name="connsiteX3" fmla="*/ 147241 w 168275"/>
                <a:gd name="connsiteY3" fmla="*/ 232786 h 338138"/>
                <a:gd name="connsiteX4" fmla="*/ 126206 w 168275"/>
                <a:gd name="connsiteY4" fmla="*/ 232786 h 338138"/>
                <a:gd name="connsiteX5" fmla="*/ 126206 w 168275"/>
                <a:gd name="connsiteY5" fmla="*/ 317068 h 338138"/>
                <a:gd name="connsiteX6" fmla="*/ 105172 w 168275"/>
                <a:gd name="connsiteY6" fmla="*/ 338138 h 338138"/>
                <a:gd name="connsiteX7" fmla="*/ 63103 w 168275"/>
                <a:gd name="connsiteY7" fmla="*/ 338138 h 338138"/>
                <a:gd name="connsiteX8" fmla="*/ 42069 w 168275"/>
                <a:gd name="connsiteY8" fmla="*/ 317068 h 338138"/>
                <a:gd name="connsiteX9" fmla="*/ 42069 w 168275"/>
                <a:gd name="connsiteY9" fmla="*/ 232786 h 338138"/>
                <a:gd name="connsiteX10" fmla="*/ 21035 w 168275"/>
                <a:gd name="connsiteY10" fmla="*/ 232786 h 338138"/>
                <a:gd name="connsiteX11" fmla="*/ 0 w 168275"/>
                <a:gd name="connsiteY11" fmla="*/ 211715 h 338138"/>
                <a:gd name="connsiteX12" fmla="*/ 0 w 168275"/>
                <a:gd name="connsiteY12" fmla="*/ 169574 h 338138"/>
                <a:gd name="connsiteX13" fmla="*/ 84138 w 168275"/>
                <a:gd name="connsiteY13" fmla="*/ 106363 h 338138"/>
                <a:gd name="connsiteX14" fmla="*/ 83344 w 168275"/>
                <a:gd name="connsiteY14" fmla="*/ 0 h 338138"/>
                <a:gd name="connsiteX15" fmla="*/ 125413 w 168275"/>
                <a:gd name="connsiteY15" fmla="*/ 42069 h 338138"/>
                <a:gd name="connsiteX16" fmla="*/ 83344 w 168275"/>
                <a:gd name="connsiteY16" fmla="*/ 84138 h 338138"/>
                <a:gd name="connsiteX17" fmla="*/ 41275 w 168275"/>
                <a:gd name="connsiteY17" fmla="*/ 42069 h 338138"/>
                <a:gd name="connsiteX18" fmla="*/ 83344 w 168275"/>
                <a:gd name="connsiteY18" fmla="*/ 0 h 338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68275" h="338138">
                  <a:moveTo>
                    <a:pt x="84138" y="106363"/>
                  </a:moveTo>
                  <a:cubicBezTo>
                    <a:pt x="131465" y="106363"/>
                    <a:pt x="168275" y="134018"/>
                    <a:pt x="168275" y="169574"/>
                  </a:cubicBezTo>
                  <a:cubicBezTo>
                    <a:pt x="168275" y="169574"/>
                    <a:pt x="168275" y="169574"/>
                    <a:pt x="168275" y="211715"/>
                  </a:cubicBezTo>
                  <a:cubicBezTo>
                    <a:pt x="168275" y="223567"/>
                    <a:pt x="159073" y="232786"/>
                    <a:pt x="147241" y="232786"/>
                  </a:cubicBezTo>
                  <a:cubicBezTo>
                    <a:pt x="147241" y="232786"/>
                    <a:pt x="147241" y="232786"/>
                    <a:pt x="126206" y="232786"/>
                  </a:cubicBezTo>
                  <a:cubicBezTo>
                    <a:pt x="126206" y="232786"/>
                    <a:pt x="126206" y="232786"/>
                    <a:pt x="126206" y="317068"/>
                  </a:cubicBezTo>
                  <a:cubicBezTo>
                    <a:pt x="126206" y="328920"/>
                    <a:pt x="117004" y="338138"/>
                    <a:pt x="105172" y="338138"/>
                  </a:cubicBezTo>
                  <a:cubicBezTo>
                    <a:pt x="105172" y="338138"/>
                    <a:pt x="105172" y="338138"/>
                    <a:pt x="63103" y="338138"/>
                  </a:cubicBezTo>
                  <a:cubicBezTo>
                    <a:pt x="51272" y="338138"/>
                    <a:pt x="42069" y="328920"/>
                    <a:pt x="42069" y="317068"/>
                  </a:cubicBezTo>
                  <a:cubicBezTo>
                    <a:pt x="42069" y="317068"/>
                    <a:pt x="42069" y="317068"/>
                    <a:pt x="42069" y="232786"/>
                  </a:cubicBezTo>
                  <a:cubicBezTo>
                    <a:pt x="42069" y="232786"/>
                    <a:pt x="42069" y="232786"/>
                    <a:pt x="21035" y="232786"/>
                  </a:cubicBezTo>
                  <a:cubicBezTo>
                    <a:pt x="9203" y="232786"/>
                    <a:pt x="0" y="223567"/>
                    <a:pt x="0" y="211715"/>
                  </a:cubicBezTo>
                  <a:cubicBezTo>
                    <a:pt x="0" y="211715"/>
                    <a:pt x="0" y="211715"/>
                    <a:pt x="0" y="169574"/>
                  </a:cubicBezTo>
                  <a:cubicBezTo>
                    <a:pt x="0" y="134018"/>
                    <a:pt x="36810" y="106363"/>
                    <a:pt x="84138" y="106363"/>
                  </a:cubicBezTo>
                  <a:close/>
                  <a:moveTo>
                    <a:pt x="83344" y="0"/>
                  </a:moveTo>
                  <a:cubicBezTo>
                    <a:pt x="106578" y="0"/>
                    <a:pt x="125413" y="18835"/>
                    <a:pt x="125413" y="42069"/>
                  </a:cubicBezTo>
                  <a:cubicBezTo>
                    <a:pt x="125413" y="65303"/>
                    <a:pt x="106578" y="84138"/>
                    <a:pt x="83344" y="84138"/>
                  </a:cubicBezTo>
                  <a:cubicBezTo>
                    <a:pt x="60110" y="84138"/>
                    <a:pt x="41275" y="65303"/>
                    <a:pt x="41275" y="42069"/>
                  </a:cubicBezTo>
                  <a:cubicBezTo>
                    <a:pt x="41275" y="18835"/>
                    <a:pt x="60110" y="0"/>
                    <a:pt x="8334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anchor="ctr"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3" name="任意多边形: 形状 12">
              <a:extLst>
                <a:ext uri="{FF2B5EF4-FFF2-40B4-BE49-F238E27FC236}">
                  <a16:creationId xmlns:a16="http://schemas.microsoft.com/office/drawing/2014/main" id="{6B2D7907-CAF6-44A8-A692-F1C1000912E0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613112" y="3390242"/>
              <a:ext cx="618233" cy="1028820"/>
            </a:xfrm>
            <a:custGeom>
              <a:avLst/>
              <a:gdLst>
                <a:gd name="connsiteX0" fmla="*/ 84138 w 168275"/>
                <a:gd name="connsiteY0" fmla="*/ 106363 h 338138"/>
                <a:gd name="connsiteX1" fmla="*/ 168275 w 168275"/>
                <a:gd name="connsiteY1" fmla="*/ 169574 h 338138"/>
                <a:gd name="connsiteX2" fmla="*/ 168275 w 168275"/>
                <a:gd name="connsiteY2" fmla="*/ 211715 h 338138"/>
                <a:gd name="connsiteX3" fmla="*/ 147241 w 168275"/>
                <a:gd name="connsiteY3" fmla="*/ 232786 h 338138"/>
                <a:gd name="connsiteX4" fmla="*/ 126206 w 168275"/>
                <a:gd name="connsiteY4" fmla="*/ 232786 h 338138"/>
                <a:gd name="connsiteX5" fmla="*/ 126206 w 168275"/>
                <a:gd name="connsiteY5" fmla="*/ 317068 h 338138"/>
                <a:gd name="connsiteX6" fmla="*/ 105172 w 168275"/>
                <a:gd name="connsiteY6" fmla="*/ 338138 h 338138"/>
                <a:gd name="connsiteX7" fmla="*/ 63103 w 168275"/>
                <a:gd name="connsiteY7" fmla="*/ 338138 h 338138"/>
                <a:gd name="connsiteX8" fmla="*/ 42069 w 168275"/>
                <a:gd name="connsiteY8" fmla="*/ 317068 h 338138"/>
                <a:gd name="connsiteX9" fmla="*/ 42069 w 168275"/>
                <a:gd name="connsiteY9" fmla="*/ 232786 h 338138"/>
                <a:gd name="connsiteX10" fmla="*/ 21035 w 168275"/>
                <a:gd name="connsiteY10" fmla="*/ 232786 h 338138"/>
                <a:gd name="connsiteX11" fmla="*/ 0 w 168275"/>
                <a:gd name="connsiteY11" fmla="*/ 211715 h 338138"/>
                <a:gd name="connsiteX12" fmla="*/ 0 w 168275"/>
                <a:gd name="connsiteY12" fmla="*/ 169574 h 338138"/>
                <a:gd name="connsiteX13" fmla="*/ 84138 w 168275"/>
                <a:gd name="connsiteY13" fmla="*/ 106363 h 338138"/>
                <a:gd name="connsiteX14" fmla="*/ 83344 w 168275"/>
                <a:gd name="connsiteY14" fmla="*/ 0 h 338138"/>
                <a:gd name="connsiteX15" fmla="*/ 125413 w 168275"/>
                <a:gd name="connsiteY15" fmla="*/ 42069 h 338138"/>
                <a:gd name="connsiteX16" fmla="*/ 83344 w 168275"/>
                <a:gd name="connsiteY16" fmla="*/ 84138 h 338138"/>
                <a:gd name="connsiteX17" fmla="*/ 41275 w 168275"/>
                <a:gd name="connsiteY17" fmla="*/ 42069 h 338138"/>
                <a:gd name="connsiteX18" fmla="*/ 83344 w 168275"/>
                <a:gd name="connsiteY18" fmla="*/ 0 h 338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68275" h="338138">
                  <a:moveTo>
                    <a:pt x="84138" y="106363"/>
                  </a:moveTo>
                  <a:cubicBezTo>
                    <a:pt x="131465" y="106363"/>
                    <a:pt x="168275" y="134018"/>
                    <a:pt x="168275" y="169574"/>
                  </a:cubicBezTo>
                  <a:cubicBezTo>
                    <a:pt x="168275" y="169574"/>
                    <a:pt x="168275" y="169574"/>
                    <a:pt x="168275" y="211715"/>
                  </a:cubicBezTo>
                  <a:cubicBezTo>
                    <a:pt x="168275" y="223567"/>
                    <a:pt x="159073" y="232786"/>
                    <a:pt x="147241" y="232786"/>
                  </a:cubicBezTo>
                  <a:cubicBezTo>
                    <a:pt x="147241" y="232786"/>
                    <a:pt x="147241" y="232786"/>
                    <a:pt x="126206" y="232786"/>
                  </a:cubicBezTo>
                  <a:cubicBezTo>
                    <a:pt x="126206" y="232786"/>
                    <a:pt x="126206" y="232786"/>
                    <a:pt x="126206" y="317068"/>
                  </a:cubicBezTo>
                  <a:cubicBezTo>
                    <a:pt x="126206" y="328920"/>
                    <a:pt x="117004" y="338138"/>
                    <a:pt x="105172" y="338138"/>
                  </a:cubicBezTo>
                  <a:cubicBezTo>
                    <a:pt x="105172" y="338138"/>
                    <a:pt x="105172" y="338138"/>
                    <a:pt x="63103" y="338138"/>
                  </a:cubicBezTo>
                  <a:cubicBezTo>
                    <a:pt x="51272" y="338138"/>
                    <a:pt x="42069" y="328920"/>
                    <a:pt x="42069" y="317068"/>
                  </a:cubicBezTo>
                  <a:cubicBezTo>
                    <a:pt x="42069" y="317068"/>
                    <a:pt x="42069" y="317068"/>
                    <a:pt x="42069" y="232786"/>
                  </a:cubicBezTo>
                  <a:cubicBezTo>
                    <a:pt x="42069" y="232786"/>
                    <a:pt x="42069" y="232786"/>
                    <a:pt x="21035" y="232786"/>
                  </a:cubicBezTo>
                  <a:cubicBezTo>
                    <a:pt x="9203" y="232786"/>
                    <a:pt x="0" y="223567"/>
                    <a:pt x="0" y="211715"/>
                  </a:cubicBezTo>
                  <a:cubicBezTo>
                    <a:pt x="0" y="211715"/>
                    <a:pt x="0" y="211715"/>
                    <a:pt x="0" y="169574"/>
                  </a:cubicBezTo>
                  <a:cubicBezTo>
                    <a:pt x="0" y="134018"/>
                    <a:pt x="36810" y="106363"/>
                    <a:pt x="84138" y="106363"/>
                  </a:cubicBezTo>
                  <a:close/>
                  <a:moveTo>
                    <a:pt x="83344" y="0"/>
                  </a:moveTo>
                  <a:cubicBezTo>
                    <a:pt x="106578" y="0"/>
                    <a:pt x="125413" y="18835"/>
                    <a:pt x="125413" y="42069"/>
                  </a:cubicBezTo>
                  <a:cubicBezTo>
                    <a:pt x="125413" y="65303"/>
                    <a:pt x="106578" y="84138"/>
                    <a:pt x="83344" y="84138"/>
                  </a:cubicBezTo>
                  <a:cubicBezTo>
                    <a:pt x="60110" y="84138"/>
                    <a:pt x="41275" y="65303"/>
                    <a:pt x="41275" y="42069"/>
                  </a:cubicBezTo>
                  <a:cubicBezTo>
                    <a:pt x="41275" y="18835"/>
                    <a:pt x="60110" y="0"/>
                    <a:pt x="8334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anchor="ctr"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4" name="任意多边形: 形状 13">
              <a:extLst>
                <a:ext uri="{FF2B5EF4-FFF2-40B4-BE49-F238E27FC236}">
                  <a16:creationId xmlns:a16="http://schemas.microsoft.com/office/drawing/2014/main" id="{6B2D7907-CAF6-44A8-A692-F1C1000912E0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7309743" y="3390242"/>
              <a:ext cx="618233" cy="1028820"/>
            </a:xfrm>
            <a:custGeom>
              <a:avLst/>
              <a:gdLst>
                <a:gd name="connsiteX0" fmla="*/ 84138 w 168275"/>
                <a:gd name="connsiteY0" fmla="*/ 106363 h 338138"/>
                <a:gd name="connsiteX1" fmla="*/ 168275 w 168275"/>
                <a:gd name="connsiteY1" fmla="*/ 169574 h 338138"/>
                <a:gd name="connsiteX2" fmla="*/ 168275 w 168275"/>
                <a:gd name="connsiteY2" fmla="*/ 211715 h 338138"/>
                <a:gd name="connsiteX3" fmla="*/ 147241 w 168275"/>
                <a:gd name="connsiteY3" fmla="*/ 232786 h 338138"/>
                <a:gd name="connsiteX4" fmla="*/ 126206 w 168275"/>
                <a:gd name="connsiteY4" fmla="*/ 232786 h 338138"/>
                <a:gd name="connsiteX5" fmla="*/ 126206 w 168275"/>
                <a:gd name="connsiteY5" fmla="*/ 317068 h 338138"/>
                <a:gd name="connsiteX6" fmla="*/ 105172 w 168275"/>
                <a:gd name="connsiteY6" fmla="*/ 338138 h 338138"/>
                <a:gd name="connsiteX7" fmla="*/ 63103 w 168275"/>
                <a:gd name="connsiteY7" fmla="*/ 338138 h 338138"/>
                <a:gd name="connsiteX8" fmla="*/ 42069 w 168275"/>
                <a:gd name="connsiteY8" fmla="*/ 317068 h 338138"/>
                <a:gd name="connsiteX9" fmla="*/ 42069 w 168275"/>
                <a:gd name="connsiteY9" fmla="*/ 232786 h 338138"/>
                <a:gd name="connsiteX10" fmla="*/ 21035 w 168275"/>
                <a:gd name="connsiteY10" fmla="*/ 232786 h 338138"/>
                <a:gd name="connsiteX11" fmla="*/ 0 w 168275"/>
                <a:gd name="connsiteY11" fmla="*/ 211715 h 338138"/>
                <a:gd name="connsiteX12" fmla="*/ 0 w 168275"/>
                <a:gd name="connsiteY12" fmla="*/ 169574 h 338138"/>
                <a:gd name="connsiteX13" fmla="*/ 84138 w 168275"/>
                <a:gd name="connsiteY13" fmla="*/ 106363 h 338138"/>
                <a:gd name="connsiteX14" fmla="*/ 83344 w 168275"/>
                <a:gd name="connsiteY14" fmla="*/ 0 h 338138"/>
                <a:gd name="connsiteX15" fmla="*/ 125413 w 168275"/>
                <a:gd name="connsiteY15" fmla="*/ 42069 h 338138"/>
                <a:gd name="connsiteX16" fmla="*/ 83344 w 168275"/>
                <a:gd name="connsiteY16" fmla="*/ 84138 h 338138"/>
                <a:gd name="connsiteX17" fmla="*/ 41275 w 168275"/>
                <a:gd name="connsiteY17" fmla="*/ 42069 h 338138"/>
                <a:gd name="connsiteX18" fmla="*/ 83344 w 168275"/>
                <a:gd name="connsiteY18" fmla="*/ 0 h 338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68275" h="338138">
                  <a:moveTo>
                    <a:pt x="84138" y="106363"/>
                  </a:moveTo>
                  <a:cubicBezTo>
                    <a:pt x="131465" y="106363"/>
                    <a:pt x="168275" y="134018"/>
                    <a:pt x="168275" y="169574"/>
                  </a:cubicBezTo>
                  <a:cubicBezTo>
                    <a:pt x="168275" y="169574"/>
                    <a:pt x="168275" y="169574"/>
                    <a:pt x="168275" y="211715"/>
                  </a:cubicBezTo>
                  <a:cubicBezTo>
                    <a:pt x="168275" y="223567"/>
                    <a:pt x="159073" y="232786"/>
                    <a:pt x="147241" y="232786"/>
                  </a:cubicBezTo>
                  <a:cubicBezTo>
                    <a:pt x="147241" y="232786"/>
                    <a:pt x="147241" y="232786"/>
                    <a:pt x="126206" y="232786"/>
                  </a:cubicBezTo>
                  <a:cubicBezTo>
                    <a:pt x="126206" y="232786"/>
                    <a:pt x="126206" y="232786"/>
                    <a:pt x="126206" y="317068"/>
                  </a:cubicBezTo>
                  <a:cubicBezTo>
                    <a:pt x="126206" y="328920"/>
                    <a:pt x="117004" y="338138"/>
                    <a:pt x="105172" y="338138"/>
                  </a:cubicBezTo>
                  <a:cubicBezTo>
                    <a:pt x="105172" y="338138"/>
                    <a:pt x="105172" y="338138"/>
                    <a:pt x="63103" y="338138"/>
                  </a:cubicBezTo>
                  <a:cubicBezTo>
                    <a:pt x="51272" y="338138"/>
                    <a:pt x="42069" y="328920"/>
                    <a:pt x="42069" y="317068"/>
                  </a:cubicBezTo>
                  <a:cubicBezTo>
                    <a:pt x="42069" y="317068"/>
                    <a:pt x="42069" y="317068"/>
                    <a:pt x="42069" y="232786"/>
                  </a:cubicBezTo>
                  <a:cubicBezTo>
                    <a:pt x="42069" y="232786"/>
                    <a:pt x="42069" y="232786"/>
                    <a:pt x="21035" y="232786"/>
                  </a:cubicBezTo>
                  <a:cubicBezTo>
                    <a:pt x="9203" y="232786"/>
                    <a:pt x="0" y="223567"/>
                    <a:pt x="0" y="211715"/>
                  </a:cubicBezTo>
                  <a:cubicBezTo>
                    <a:pt x="0" y="211715"/>
                    <a:pt x="0" y="211715"/>
                    <a:pt x="0" y="169574"/>
                  </a:cubicBezTo>
                  <a:cubicBezTo>
                    <a:pt x="0" y="134018"/>
                    <a:pt x="36810" y="106363"/>
                    <a:pt x="84138" y="106363"/>
                  </a:cubicBezTo>
                  <a:close/>
                  <a:moveTo>
                    <a:pt x="83344" y="0"/>
                  </a:moveTo>
                  <a:cubicBezTo>
                    <a:pt x="106578" y="0"/>
                    <a:pt x="125413" y="18835"/>
                    <a:pt x="125413" y="42069"/>
                  </a:cubicBezTo>
                  <a:cubicBezTo>
                    <a:pt x="125413" y="65303"/>
                    <a:pt x="106578" y="84138"/>
                    <a:pt x="83344" y="84138"/>
                  </a:cubicBezTo>
                  <a:cubicBezTo>
                    <a:pt x="60110" y="84138"/>
                    <a:pt x="41275" y="65303"/>
                    <a:pt x="41275" y="42069"/>
                  </a:cubicBezTo>
                  <a:cubicBezTo>
                    <a:pt x="41275" y="18835"/>
                    <a:pt x="60110" y="0"/>
                    <a:pt x="8334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anchor="ctr"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5" name="任意多边形: 形状 14">
              <a:extLst>
                <a:ext uri="{FF2B5EF4-FFF2-40B4-BE49-F238E27FC236}">
                  <a16:creationId xmlns:a16="http://schemas.microsoft.com/office/drawing/2014/main" id="{6B2D7907-CAF6-44A8-A692-F1C1000912E0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8006374" y="3390242"/>
              <a:ext cx="618233" cy="1028820"/>
            </a:xfrm>
            <a:custGeom>
              <a:avLst/>
              <a:gdLst>
                <a:gd name="connsiteX0" fmla="*/ 84138 w 168275"/>
                <a:gd name="connsiteY0" fmla="*/ 106363 h 338138"/>
                <a:gd name="connsiteX1" fmla="*/ 168275 w 168275"/>
                <a:gd name="connsiteY1" fmla="*/ 169574 h 338138"/>
                <a:gd name="connsiteX2" fmla="*/ 168275 w 168275"/>
                <a:gd name="connsiteY2" fmla="*/ 211715 h 338138"/>
                <a:gd name="connsiteX3" fmla="*/ 147241 w 168275"/>
                <a:gd name="connsiteY3" fmla="*/ 232786 h 338138"/>
                <a:gd name="connsiteX4" fmla="*/ 126206 w 168275"/>
                <a:gd name="connsiteY4" fmla="*/ 232786 h 338138"/>
                <a:gd name="connsiteX5" fmla="*/ 126206 w 168275"/>
                <a:gd name="connsiteY5" fmla="*/ 317068 h 338138"/>
                <a:gd name="connsiteX6" fmla="*/ 105172 w 168275"/>
                <a:gd name="connsiteY6" fmla="*/ 338138 h 338138"/>
                <a:gd name="connsiteX7" fmla="*/ 63103 w 168275"/>
                <a:gd name="connsiteY7" fmla="*/ 338138 h 338138"/>
                <a:gd name="connsiteX8" fmla="*/ 42069 w 168275"/>
                <a:gd name="connsiteY8" fmla="*/ 317068 h 338138"/>
                <a:gd name="connsiteX9" fmla="*/ 42069 w 168275"/>
                <a:gd name="connsiteY9" fmla="*/ 232786 h 338138"/>
                <a:gd name="connsiteX10" fmla="*/ 21035 w 168275"/>
                <a:gd name="connsiteY10" fmla="*/ 232786 h 338138"/>
                <a:gd name="connsiteX11" fmla="*/ 0 w 168275"/>
                <a:gd name="connsiteY11" fmla="*/ 211715 h 338138"/>
                <a:gd name="connsiteX12" fmla="*/ 0 w 168275"/>
                <a:gd name="connsiteY12" fmla="*/ 169574 h 338138"/>
                <a:gd name="connsiteX13" fmla="*/ 84138 w 168275"/>
                <a:gd name="connsiteY13" fmla="*/ 106363 h 338138"/>
                <a:gd name="connsiteX14" fmla="*/ 83344 w 168275"/>
                <a:gd name="connsiteY14" fmla="*/ 0 h 338138"/>
                <a:gd name="connsiteX15" fmla="*/ 125413 w 168275"/>
                <a:gd name="connsiteY15" fmla="*/ 42069 h 338138"/>
                <a:gd name="connsiteX16" fmla="*/ 83344 w 168275"/>
                <a:gd name="connsiteY16" fmla="*/ 84138 h 338138"/>
                <a:gd name="connsiteX17" fmla="*/ 41275 w 168275"/>
                <a:gd name="connsiteY17" fmla="*/ 42069 h 338138"/>
                <a:gd name="connsiteX18" fmla="*/ 83344 w 168275"/>
                <a:gd name="connsiteY18" fmla="*/ 0 h 338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68275" h="338138">
                  <a:moveTo>
                    <a:pt x="84138" y="106363"/>
                  </a:moveTo>
                  <a:cubicBezTo>
                    <a:pt x="131465" y="106363"/>
                    <a:pt x="168275" y="134018"/>
                    <a:pt x="168275" y="169574"/>
                  </a:cubicBezTo>
                  <a:cubicBezTo>
                    <a:pt x="168275" y="169574"/>
                    <a:pt x="168275" y="169574"/>
                    <a:pt x="168275" y="211715"/>
                  </a:cubicBezTo>
                  <a:cubicBezTo>
                    <a:pt x="168275" y="223567"/>
                    <a:pt x="159073" y="232786"/>
                    <a:pt x="147241" y="232786"/>
                  </a:cubicBezTo>
                  <a:cubicBezTo>
                    <a:pt x="147241" y="232786"/>
                    <a:pt x="147241" y="232786"/>
                    <a:pt x="126206" y="232786"/>
                  </a:cubicBezTo>
                  <a:cubicBezTo>
                    <a:pt x="126206" y="232786"/>
                    <a:pt x="126206" y="232786"/>
                    <a:pt x="126206" y="317068"/>
                  </a:cubicBezTo>
                  <a:cubicBezTo>
                    <a:pt x="126206" y="328920"/>
                    <a:pt x="117004" y="338138"/>
                    <a:pt x="105172" y="338138"/>
                  </a:cubicBezTo>
                  <a:cubicBezTo>
                    <a:pt x="105172" y="338138"/>
                    <a:pt x="105172" y="338138"/>
                    <a:pt x="63103" y="338138"/>
                  </a:cubicBezTo>
                  <a:cubicBezTo>
                    <a:pt x="51272" y="338138"/>
                    <a:pt x="42069" y="328920"/>
                    <a:pt x="42069" y="317068"/>
                  </a:cubicBezTo>
                  <a:cubicBezTo>
                    <a:pt x="42069" y="317068"/>
                    <a:pt x="42069" y="317068"/>
                    <a:pt x="42069" y="232786"/>
                  </a:cubicBezTo>
                  <a:cubicBezTo>
                    <a:pt x="42069" y="232786"/>
                    <a:pt x="42069" y="232786"/>
                    <a:pt x="21035" y="232786"/>
                  </a:cubicBezTo>
                  <a:cubicBezTo>
                    <a:pt x="9203" y="232786"/>
                    <a:pt x="0" y="223567"/>
                    <a:pt x="0" y="211715"/>
                  </a:cubicBezTo>
                  <a:cubicBezTo>
                    <a:pt x="0" y="211715"/>
                    <a:pt x="0" y="211715"/>
                    <a:pt x="0" y="169574"/>
                  </a:cubicBezTo>
                  <a:cubicBezTo>
                    <a:pt x="0" y="134018"/>
                    <a:pt x="36810" y="106363"/>
                    <a:pt x="84138" y="106363"/>
                  </a:cubicBezTo>
                  <a:close/>
                  <a:moveTo>
                    <a:pt x="83344" y="0"/>
                  </a:moveTo>
                  <a:cubicBezTo>
                    <a:pt x="106578" y="0"/>
                    <a:pt x="125413" y="18835"/>
                    <a:pt x="125413" y="42069"/>
                  </a:cubicBezTo>
                  <a:cubicBezTo>
                    <a:pt x="125413" y="65303"/>
                    <a:pt x="106578" y="84138"/>
                    <a:pt x="83344" y="84138"/>
                  </a:cubicBezTo>
                  <a:cubicBezTo>
                    <a:pt x="60110" y="84138"/>
                    <a:pt x="41275" y="65303"/>
                    <a:pt x="41275" y="42069"/>
                  </a:cubicBezTo>
                  <a:cubicBezTo>
                    <a:pt x="41275" y="18835"/>
                    <a:pt x="60110" y="0"/>
                    <a:pt x="8334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anchor="ctr"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6" name="任意多边形: 形状 15">
              <a:extLst>
                <a:ext uri="{FF2B5EF4-FFF2-40B4-BE49-F238E27FC236}">
                  <a16:creationId xmlns:a16="http://schemas.microsoft.com/office/drawing/2014/main" id="{6B2D7907-CAF6-44A8-A692-F1C1000912E0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8703005" y="3390242"/>
              <a:ext cx="618233" cy="1028820"/>
            </a:xfrm>
            <a:custGeom>
              <a:avLst/>
              <a:gdLst>
                <a:gd name="connsiteX0" fmla="*/ 84138 w 168275"/>
                <a:gd name="connsiteY0" fmla="*/ 106363 h 338138"/>
                <a:gd name="connsiteX1" fmla="*/ 168275 w 168275"/>
                <a:gd name="connsiteY1" fmla="*/ 169574 h 338138"/>
                <a:gd name="connsiteX2" fmla="*/ 168275 w 168275"/>
                <a:gd name="connsiteY2" fmla="*/ 211715 h 338138"/>
                <a:gd name="connsiteX3" fmla="*/ 147241 w 168275"/>
                <a:gd name="connsiteY3" fmla="*/ 232786 h 338138"/>
                <a:gd name="connsiteX4" fmla="*/ 126206 w 168275"/>
                <a:gd name="connsiteY4" fmla="*/ 232786 h 338138"/>
                <a:gd name="connsiteX5" fmla="*/ 126206 w 168275"/>
                <a:gd name="connsiteY5" fmla="*/ 317068 h 338138"/>
                <a:gd name="connsiteX6" fmla="*/ 105172 w 168275"/>
                <a:gd name="connsiteY6" fmla="*/ 338138 h 338138"/>
                <a:gd name="connsiteX7" fmla="*/ 63103 w 168275"/>
                <a:gd name="connsiteY7" fmla="*/ 338138 h 338138"/>
                <a:gd name="connsiteX8" fmla="*/ 42069 w 168275"/>
                <a:gd name="connsiteY8" fmla="*/ 317068 h 338138"/>
                <a:gd name="connsiteX9" fmla="*/ 42069 w 168275"/>
                <a:gd name="connsiteY9" fmla="*/ 232786 h 338138"/>
                <a:gd name="connsiteX10" fmla="*/ 21035 w 168275"/>
                <a:gd name="connsiteY10" fmla="*/ 232786 h 338138"/>
                <a:gd name="connsiteX11" fmla="*/ 0 w 168275"/>
                <a:gd name="connsiteY11" fmla="*/ 211715 h 338138"/>
                <a:gd name="connsiteX12" fmla="*/ 0 w 168275"/>
                <a:gd name="connsiteY12" fmla="*/ 169574 h 338138"/>
                <a:gd name="connsiteX13" fmla="*/ 84138 w 168275"/>
                <a:gd name="connsiteY13" fmla="*/ 106363 h 338138"/>
                <a:gd name="connsiteX14" fmla="*/ 83344 w 168275"/>
                <a:gd name="connsiteY14" fmla="*/ 0 h 338138"/>
                <a:gd name="connsiteX15" fmla="*/ 125413 w 168275"/>
                <a:gd name="connsiteY15" fmla="*/ 42069 h 338138"/>
                <a:gd name="connsiteX16" fmla="*/ 83344 w 168275"/>
                <a:gd name="connsiteY16" fmla="*/ 84138 h 338138"/>
                <a:gd name="connsiteX17" fmla="*/ 41275 w 168275"/>
                <a:gd name="connsiteY17" fmla="*/ 42069 h 338138"/>
                <a:gd name="connsiteX18" fmla="*/ 83344 w 168275"/>
                <a:gd name="connsiteY18" fmla="*/ 0 h 338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68275" h="338138">
                  <a:moveTo>
                    <a:pt x="84138" y="106363"/>
                  </a:moveTo>
                  <a:cubicBezTo>
                    <a:pt x="131465" y="106363"/>
                    <a:pt x="168275" y="134018"/>
                    <a:pt x="168275" y="169574"/>
                  </a:cubicBezTo>
                  <a:cubicBezTo>
                    <a:pt x="168275" y="169574"/>
                    <a:pt x="168275" y="169574"/>
                    <a:pt x="168275" y="211715"/>
                  </a:cubicBezTo>
                  <a:cubicBezTo>
                    <a:pt x="168275" y="223567"/>
                    <a:pt x="159073" y="232786"/>
                    <a:pt x="147241" y="232786"/>
                  </a:cubicBezTo>
                  <a:cubicBezTo>
                    <a:pt x="147241" y="232786"/>
                    <a:pt x="147241" y="232786"/>
                    <a:pt x="126206" y="232786"/>
                  </a:cubicBezTo>
                  <a:cubicBezTo>
                    <a:pt x="126206" y="232786"/>
                    <a:pt x="126206" y="232786"/>
                    <a:pt x="126206" y="317068"/>
                  </a:cubicBezTo>
                  <a:cubicBezTo>
                    <a:pt x="126206" y="328920"/>
                    <a:pt x="117004" y="338138"/>
                    <a:pt x="105172" y="338138"/>
                  </a:cubicBezTo>
                  <a:cubicBezTo>
                    <a:pt x="105172" y="338138"/>
                    <a:pt x="105172" y="338138"/>
                    <a:pt x="63103" y="338138"/>
                  </a:cubicBezTo>
                  <a:cubicBezTo>
                    <a:pt x="51272" y="338138"/>
                    <a:pt x="42069" y="328920"/>
                    <a:pt x="42069" y="317068"/>
                  </a:cubicBezTo>
                  <a:cubicBezTo>
                    <a:pt x="42069" y="317068"/>
                    <a:pt x="42069" y="317068"/>
                    <a:pt x="42069" y="232786"/>
                  </a:cubicBezTo>
                  <a:cubicBezTo>
                    <a:pt x="42069" y="232786"/>
                    <a:pt x="42069" y="232786"/>
                    <a:pt x="21035" y="232786"/>
                  </a:cubicBezTo>
                  <a:cubicBezTo>
                    <a:pt x="9203" y="232786"/>
                    <a:pt x="0" y="223567"/>
                    <a:pt x="0" y="211715"/>
                  </a:cubicBezTo>
                  <a:cubicBezTo>
                    <a:pt x="0" y="211715"/>
                    <a:pt x="0" y="211715"/>
                    <a:pt x="0" y="169574"/>
                  </a:cubicBezTo>
                  <a:cubicBezTo>
                    <a:pt x="0" y="134018"/>
                    <a:pt x="36810" y="106363"/>
                    <a:pt x="84138" y="106363"/>
                  </a:cubicBezTo>
                  <a:close/>
                  <a:moveTo>
                    <a:pt x="83344" y="0"/>
                  </a:moveTo>
                  <a:cubicBezTo>
                    <a:pt x="106578" y="0"/>
                    <a:pt x="125413" y="18835"/>
                    <a:pt x="125413" y="42069"/>
                  </a:cubicBezTo>
                  <a:cubicBezTo>
                    <a:pt x="125413" y="65303"/>
                    <a:pt x="106578" y="84138"/>
                    <a:pt x="83344" y="84138"/>
                  </a:cubicBezTo>
                  <a:cubicBezTo>
                    <a:pt x="60110" y="84138"/>
                    <a:pt x="41275" y="65303"/>
                    <a:pt x="41275" y="42069"/>
                  </a:cubicBezTo>
                  <a:cubicBezTo>
                    <a:pt x="41275" y="18835"/>
                    <a:pt x="60110" y="0"/>
                    <a:pt x="8334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anchor="ctr"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7" name="任意多边形: 形状 16">
              <a:extLst>
                <a:ext uri="{FF2B5EF4-FFF2-40B4-BE49-F238E27FC236}">
                  <a16:creationId xmlns:a16="http://schemas.microsoft.com/office/drawing/2014/main" id="{6B2D7907-CAF6-44A8-A692-F1C1000912E0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9399635" y="3390242"/>
              <a:ext cx="618233" cy="1028820"/>
            </a:xfrm>
            <a:custGeom>
              <a:avLst/>
              <a:gdLst>
                <a:gd name="connsiteX0" fmla="*/ 84138 w 168275"/>
                <a:gd name="connsiteY0" fmla="*/ 106363 h 338138"/>
                <a:gd name="connsiteX1" fmla="*/ 168275 w 168275"/>
                <a:gd name="connsiteY1" fmla="*/ 169574 h 338138"/>
                <a:gd name="connsiteX2" fmla="*/ 168275 w 168275"/>
                <a:gd name="connsiteY2" fmla="*/ 211715 h 338138"/>
                <a:gd name="connsiteX3" fmla="*/ 147241 w 168275"/>
                <a:gd name="connsiteY3" fmla="*/ 232786 h 338138"/>
                <a:gd name="connsiteX4" fmla="*/ 126206 w 168275"/>
                <a:gd name="connsiteY4" fmla="*/ 232786 h 338138"/>
                <a:gd name="connsiteX5" fmla="*/ 126206 w 168275"/>
                <a:gd name="connsiteY5" fmla="*/ 317068 h 338138"/>
                <a:gd name="connsiteX6" fmla="*/ 105172 w 168275"/>
                <a:gd name="connsiteY6" fmla="*/ 338138 h 338138"/>
                <a:gd name="connsiteX7" fmla="*/ 63103 w 168275"/>
                <a:gd name="connsiteY7" fmla="*/ 338138 h 338138"/>
                <a:gd name="connsiteX8" fmla="*/ 42069 w 168275"/>
                <a:gd name="connsiteY8" fmla="*/ 317068 h 338138"/>
                <a:gd name="connsiteX9" fmla="*/ 42069 w 168275"/>
                <a:gd name="connsiteY9" fmla="*/ 232786 h 338138"/>
                <a:gd name="connsiteX10" fmla="*/ 21035 w 168275"/>
                <a:gd name="connsiteY10" fmla="*/ 232786 h 338138"/>
                <a:gd name="connsiteX11" fmla="*/ 0 w 168275"/>
                <a:gd name="connsiteY11" fmla="*/ 211715 h 338138"/>
                <a:gd name="connsiteX12" fmla="*/ 0 w 168275"/>
                <a:gd name="connsiteY12" fmla="*/ 169574 h 338138"/>
                <a:gd name="connsiteX13" fmla="*/ 84138 w 168275"/>
                <a:gd name="connsiteY13" fmla="*/ 106363 h 338138"/>
                <a:gd name="connsiteX14" fmla="*/ 83344 w 168275"/>
                <a:gd name="connsiteY14" fmla="*/ 0 h 338138"/>
                <a:gd name="connsiteX15" fmla="*/ 125413 w 168275"/>
                <a:gd name="connsiteY15" fmla="*/ 42069 h 338138"/>
                <a:gd name="connsiteX16" fmla="*/ 83344 w 168275"/>
                <a:gd name="connsiteY16" fmla="*/ 84138 h 338138"/>
                <a:gd name="connsiteX17" fmla="*/ 41275 w 168275"/>
                <a:gd name="connsiteY17" fmla="*/ 42069 h 338138"/>
                <a:gd name="connsiteX18" fmla="*/ 83344 w 168275"/>
                <a:gd name="connsiteY18" fmla="*/ 0 h 338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68275" h="338138">
                  <a:moveTo>
                    <a:pt x="84138" y="106363"/>
                  </a:moveTo>
                  <a:cubicBezTo>
                    <a:pt x="131465" y="106363"/>
                    <a:pt x="168275" y="134018"/>
                    <a:pt x="168275" y="169574"/>
                  </a:cubicBezTo>
                  <a:cubicBezTo>
                    <a:pt x="168275" y="169574"/>
                    <a:pt x="168275" y="169574"/>
                    <a:pt x="168275" y="211715"/>
                  </a:cubicBezTo>
                  <a:cubicBezTo>
                    <a:pt x="168275" y="223567"/>
                    <a:pt x="159073" y="232786"/>
                    <a:pt x="147241" y="232786"/>
                  </a:cubicBezTo>
                  <a:cubicBezTo>
                    <a:pt x="147241" y="232786"/>
                    <a:pt x="147241" y="232786"/>
                    <a:pt x="126206" y="232786"/>
                  </a:cubicBezTo>
                  <a:cubicBezTo>
                    <a:pt x="126206" y="232786"/>
                    <a:pt x="126206" y="232786"/>
                    <a:pt x="126206" y="317068"/>
                  </a:cubicBezTo>
                  <a:cubicBezTo>
                    <a:pt x="126206" y="328920"/>
                    <a:pt x="117004" y="338138"/>
                    <a:pt x="105172" y="338138"/>
                  </a:cubicBezTo>
                  <a:cubicBezTo>
                    <a:pt x="105172" y="338138"/>
                    <a:pt x="105172" y="338138"/>
                    <a:pt x="63103" y="338138"/>
                  </a:cubicBezTo>
                  <a:cubicBezTo>
                    <a:pt x="51272" y="338138"/>
                    <a:pt x="42069" y="328920"/>
                    <a:pt x="42069" y="317068"/>
                  </a:cubicBezTo>
                  <a:cubicBezTo>
                    <a:pt x="42069" y="317068"/>
                    <a:pt x="42069" y="317068"/>
                    <a:pt x="42069" y="232786"/>
                  </a:cubicBezTo>
                  <a:cubicBezTo>
                    <a:pt x="42069" y="232786"/>
                    <a:pt x="42069" y="232786"/>
                    <a:pt x="21035" y="232786"/>
                  </a:cubicBezTo>
                  <a:cubicBezTo>
                    <a:pt x="9203" y="232786"/>
                    <a:pt x="0" y="223567"/>
                    <a:pt x="0" y="211715"/>
                  </a:cubicBezTo>
                  <a:cubicBezTo>
                    <a:pt x="0" y="211715"/>
                    <a:pt x="0" y="211715"/>
                    <a:pt x="0" y="169574"/>
                  </a:cubicBezTo>
                  <a:cubicBezTo>
                    <a:pt x="0" y="134018"/>
                    <a:pt x="36810" y="106363"/>
                    <a:pt x="84138" y="106363"/>
                  </a:cubicBezTo>
                  <a:close/>
                  <a:moveTo>
                    <a:pt x="83344" y="0"/>
                  </a:moveTo>
                  <a:cubicBezTo>
                    <a:pt x="106578" y="0"/>
                    <a:pt x="125413" y="18835"/>
                    <a:pt x="125413" y="42069"/>
                  </a:cubicBezTo>
                  <a:cubicBezTo>
                    <a:pt x="125413" y="65303"/>
                    <a:pt x="106578" y="84138"/>
                    <a:pt x="83344" y="84138"/>
                  </a:cubicBezTo>
                  <a:cubicBezTo>
                    <a:pt x="60110" y="84138"/>
                    <a:pt x="41275" y="65303"/>
                    <a:pt x="41275" y="42069"/>
                  </a:cubicBezTo>
                  <a:cubicBezTo>
                    <a:pt x="41275" y="18835"/>
                    <a:pt x="60110" y="0"/>
                    <a:pt x="8334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anchor="ctr"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>
                <a:cs typeface="+mn-ea"/>
                <a:sym typeface="+mn-lt"/>
              </a:endParaRPr>
            </a:p>
          </p:txBody>
        </p:sp>
      </p:grpSp>
      <p:sp>
        <p:nvSpPr>
          <p:cNvPr id="18" name="任意多边形: 形状 17">
            <a:extLst>
              <a:ext uri="{FF2B5EF4-FFF2-40B4-BE49-F238E27FC236}">
                <a16:creationId xmlns:a16="http://schemas.microsoft.com/office/drawing/2014/main" id="{6B2D7907-CAF6-44A8-A692-F1C1000912E0}"/>
              </a:ext>
            </a:extLst>
          </p:cNvPr>
          <p:cNvSpPr>
            <a:spLocks noChangeAspect="1"/>
          </p:cNvSpPr>
          <p:nvPr/>
        </p:nvSpPr>
        <p:spPr bwMode="auto">
          <a:xfrm>
            <a:off x="9713607" y="4315753"/>
            <a:ext cx="618233" cy="1028820"/>
          </a:xfrm>
          <a:custGeom>
            <a:avLst/>
            <a:gdLst>
              <a:gd name="connsiteX0" fmla="*/ 84138 w 168275"/>
              <a:gd name="connsiteY0" fmla="*/ 106363 h 338138"/>
              <a:gd name="connsiteX1" fmla="*/ 168275 w 168275"/>
              <a:gd name="connsiteY1" fmla="*/ 169574 h 338138"/>
              <a:gd name="connsiteX2" fmla="*/ 168275 w 168275"/>
              <a:gd name="connsiteY2" fmla="*/ 211715 h 338138"/>
              <a:gd name="connsiteX3" fmla="*/ 147241 w 168275"/>
              <a:gd name="connsiteY3" fmla="*/ 232786 h 338138"/>
              <a:gd name="connsiteX4" fmla="*/ 126206 w 168275"/>
              <a:gd name="connsiteY4" fmla="*/ 232786 h 338138"/>
              <a:gd name="connsiteX5" fmla="*/ 126206 w 168275"/>
              <a:gd name="connsiteY5" fmla="*/ 317068 h 338138"/>
              <a:gd name="connsiteX6" fmla="*/ 105172 w 168275"/>
              <a:gd name="connsiteY6" fmla="*/ 338138 h 338138"/>
              <a:gd name="connsiteX7" fmla="*/ 63103 w 168275"/>
              <a:gd name="connsiteY7" fmla="*/ 338138 h 338138"/>
              <a:gd name="connsiteX8" fmla="*/ 42069 w 168275"/>
              <a:gd name="connsiteY8" fmla="*/ 317068 h 338138"/>
              <a:gd name="connsiteX9" fmla="*/ 42069 w 168275"/>
              <a:gd name="connsiteY9" fmla="*/ 232786 h 338138"/>
              <a:gd name="connsiteX10" fmla="*/ 21035 w 168275"/>
              <a:gd name="connsiteY10" fmla="*/ 232786 h 338138"/>
              <a:gd name="connsiteX11" fmla="*/ 0 w 168275"/>
              <a:gd name="connsiteY11" fmla="*/ 211715 h 338138"/>
              <a:gd name="connsiteX12" fmla="*/ 0 w 168275"/>
              <a:gd name="connsiteY12" fmla="*/ 169574 h 338138"/>
              <a:gd name="connsiteX13" fmla="*/ 84138 w 168275"/>
              <a:gd name="connsiteY13" fmla="*/ 106363 h 338138"/>
              <a:gd name="connsiteX14" fmla="*/ 83344 w 168275"/>
              <a:gd name="connsiteY14" fmla="*/ 0 h 338138"/>
              <a:gd name="connsiteX15" fmla="*/ 125413 w 168275"/>
              <a:gd name="connsiteY15" fmla="*/ 42069 h 338138"/>
              <a:gd name="connsiteX16" fmla="*/ 83344 w 168275"/>
              <a:gd name="connsiteY16" fmla="*/ 84138 h 338138"/>
              <a:gd name="connsiteX17" fmla="*/ 41275 w 168275"/>
              <a:gd name="connsiteY17" fmla="*/ 42069 h 338138"/>
              <a:gd name="connsiteX18" fmla="*/ 83344 w 168275"/>
              <a:gd name="connsiteY18" fmla="*/ 0 h 338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168275" h="338138">
                <a:moveTo>
                  <a:pt x="84138" y="106363"/>
                </a:moveTo>
                <a:cubicBezTo>
                  <a:pt x="131465" y="106363"/>
                  <a:pt x="168275" y="134018"/>
                  <a:pt x="168275" y="169574"/>
                </a:cubicBezTo>
                <a:cubicBezTo>
                  <a:pt x="168275" y="169574"/>
                  <a:pt x="168275" y="169574"/>
                  <a:pt x="168275" y="211715"/>
                </a:cubicBezTo>
                <a:cubicBezTo>
                  <a:pt x="168275" y="223567"/>
                  <a:pt x="159073" y="232786"/>
                  <a:pt x="147241" y="232786"/>
                </a:cubicBezTo>
                <a:cubicBezTo>
                  <a:pt x="147241" y="232786"/>
                  <a:pt x="147241" y="232786"/>
                  <a:pt x="126206" y="232786"/>
                </a:cubicBezTo>
                <a:cubicBezTo>
                  <a:pt x="126206" y="232786"/>
                  <a:pt x="126206" y="232786"/>
                  <a:pt x="126206" y="317068"/>
                </a:cubicBezTo>
                <a:cubicBezTo>
                  <a:pt x="126206" y="328920"/>
                  <a:pt x="117004" y="338138"/>
                  <a:pt x="105172" y="338138"/>
                </a:cubicBezTo>
                <a:cubicBezTo>
                  <a:pt x="105172" y="338138"/>
                  <a:pt x="105172" y="338138"/>
                  <a:pt x="63103" y="338138"/>
                </a:cubicBezTo>
                <a:cubicBezTo>
                  <a:pt x="51272" y="338138"/>
                  <a:pt x="42069" y="328920"/>
                  <a:pt x="42069" y="317068"/>
                </a:cubicBezTo>
                <a:cubicBezTo>
                  <a:pt x="42069" y="317068"/>
                  <a:pt x="42069" y="317068"/>
                  <a:pt x="42069" y="232786"/>
                </a:cubicBezTo>
                <a:cubicBezTo>
                  <a:pt x="42069" y="232786"/>
                  <a:pt x="42069" y="232786"/>
                  <a:pt x="21035" y="232786"/>
                </a:cubicBezTo>
                <a:cubicBezTo>
                  <a:pt x="9203" y="232786"/>
                  <a:pt x="0" y="223567"/>
                  <a:pt x="0" y="211715"/>
                </a:cubicBezTo>
                <a:cubicBezTo>
                  <a:pt x="0" y="211715"/>
                  <a:pt x="0" y="211715"/>
                  <a:pt x="0" y="169574"/>
                </a:cubicBezTo>
                <a:cubicBezTo>
                  <a:pt x="0" y="134018"/>
                  <a:pt x="36810" y="106363"/>
                  <a:pt x="84138" y="106363"/>
                </a:cubicBezTo>
                <a:close/>
                <a:moveTo>
                  <a:pt x="83344" y="0"/>
                </a:moveTo>
                <a:cubicBezTo>
                  <a:pt x="106578" y="0"/>
                  <a:pt x="125413" y="18835"/>
                  <a:pt x="125413" y="42069"/>
                </a:cubicBezTo>
                <a:cubicBezTo>
                  <a:pt x="125413" y="65303"/>
                  <a:pt x="106578" y="84138"/>
                  <a:pt x="83344" y="84138"/>
                </a:cubicBezTo>
                <a:cubicBezTo>
                  <a:pt x="60110" y="84138"/>
                  <a:pt x="41275" y="65303"/>
                  <a:pt x="41275" y="42069"/>
                </a:cubicBezTo>
                <a:cubicBezTo>
                  <a:pt x="41275" y="18835"/>
                  <a:pt x="60110" y="0"/>
                  <a:pt x="8334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>
              <a:cs typeface="+mn-ea"/>
              <a:sym typeface="+mn-lt"/>
            </a:endParaRPr>
          </a:p>
        </p:txBody>
      </p:sp>
      <p:grpSp>
        <p:nvGrpSpPr>
          <p:cNvPr id="19" name="组合 18"/>
          <p:cNvGrpSpPr/>
          <p:nvPr/>
        </p:nvGrpSpPr>
        <p:grpSpPr>
          <a:xfrm>
            <a:off x="4780775" y="287371"/>
            <a:ext cx="2630450" cy="218783"/>
            <a:chOff x="4460913" y="287371"/>
            <a:chExt cx="2630450" cy="306138"/>
          </a:xfrm>
        </p:grpSpPr>
        <p:sp>
          <p:nvSpPr>
            <p:cNvPr id="20" name="矩形 19"/>
            <p:cNvSpPr/>
            <p:nvPr/>
          </p:nvSpPr>
          <p:spPr>
            <a:xfrm>
              <a:off x="4460913" y="287371"/>
              <a:ext cx="233016" cy="306138"/>
            </a:xfrm>
            <a:prstGeom prst="rect">
              <a:avLst/>
            </a:prstGeom>
            <a:solidFill>
              <a:srgbClr val="0095A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1" name="矩形 20"/>
            <p:cNvSpPr/>
            <p:nvPr/>
          </p:nvSpPr>
          <p:spPr>
            <a:xfrm>
              <a:off x="6858347" y="287371"/>
              <a:ext cx="233016" cy="306138"/>
            </a:xfrm>
            <a:prstGeom prst="rect">
              <a:avLst/>
            </a:prstGeom>
            <a:solidFill>
              <a:srgbClr val="0095A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22" name="矩形 21"/>
          <p:cNvSpPr/>
          <p:nvPr/>
        </p:nvSpPr>
        <p:spPr>
          <a:xfrm>
            <a:off x="0" y="0"/>
            <a:ext cx="12192000" cy="299756"/>
          </a:xfrm>
          <a:prstGeom prst="rect">
            <a:avLst/>
          </a:prstGeom>
          <a:solidFill>
            <a:srgbClr val="0095A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grpSp>
        <p:nvGrpSpPr>
          <p:cNvPr id="23" name="组合 22"/>
          <p:cNvGrpSpPr/>
          <p:nvPr/>
        </p:nvGrpSpPr>
        <p:grpSpPr>
          <a:xfrm>
            <a:off x="3987018" y="478788"/>
            <a:ext cx="4217964" cy="732883"/>
            <a:chOff x="3861567" y="478788"/>
            <a:chExt cx="3842566" cy="732883"/>
          </a:xfrm>
        </p:grpSpPr>
        <p:sp>
          <p:nvSpPr>
            <p:cNvPr id="24" name="矩形: 圆角 23"/>
            <p:cNvSpPr/>
            <p:nvPr/>
          </p:nvSpPr>
          <p:spPr>
            <a:xfrm>
              <a:off x="3861567" y="478788"/>
              <a:ext cx="3842566" cy="732883"/>
            </a:xfrm>
            <a:prstGeom prst="roundRect">
              <a:avLst>
                <a:gd name="adj" fmla="val 9351"/>
              </a:avLst>
            </a:prstGeom>
            <a:solidFill>
              <a:srgbClr val="0095A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r>
                <a:rPr lang="en-US" altLang="zh-CN" dirty="0">
                  <a:cs typeface="+mn-ea"/>
                  <a:sym typeface="+mn-lt"/>
                </a:rPr>
                <a:t>       </a:t>
              </a:r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25" name="矩形: 圆角 24"/>
            <p:cNvSpPr/>
            <p:nvPr/>
          </p:nvSpPr>
          <p:spPr>
            <a:xfrm>
              <a:off x="3861567" y="551378"/>
              <a:ext cx="3842566" cy="660293"/>
            </a:xfrm>
            <a:prstGeom prst="round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r>
                <a:rPr lang="en-US" altLang="zh-CN" dirty="0">
                  <a:cs typeface="+mn-ea"/>
                  <a:sym typeface="+mn-lt"/>
                </a:rPr>
                <a:t>       </a:t>
              </a:r>
              <a:endParaRPr lang="zh-CN" altLang="en-US" dirty="0">
                <a:cs typeface="+mn-ea"/>
                <a:sym typeface="+mn-lt"/>
              </a:endParaRPr>
            </a:p>
          </p:txBody>
        </p:sp>
        <p:grpSp>
          <p:nvGrpSpPr>
            <p:cNvPr id="26" name="组合 25"/>
            <p:cNvGrpSpPr/>
            <p:nvPr/>
          </p:nvGrpSpPr>
          <p:grpSpPr>
            <a:xfrm>
              <a:off x="3964275" y="637378"/>
              <a:ext cx="3637150" cy="488293"/>
              <a:chOff x="4066983" y="720464"/>
              <a:chExt cx="3431734" cy="488293"/>
            </a:xfrm>
          </p:grpSpPr>
          <p:sp>
            <p:nvSpPr>
              <p:cNvPr id="27" name="矩形: 圆角 26"/>
              <p:cNvSpPr/>
              <p:nvPr/>
            </p:nvSpPr>
            <p:spPr>
              <a:xfrm>
                <a:off x="4066983" y="720464"/>
                <a:ext cx="3431734" cy="488293"/>
              </a:xfrm>
              <a:prstGeom prst="roundRect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0" rtlCol="0" anchor="ctr">
                <a:noAutofit/>
              </a:bodyPr>
              <a:lstStyle/>
              <a:p>
                <a:pPr algn="ctr"/>
                <a:r>
                  <a:rPr lang="zh-CN" altLang="en-US" sz="2400" b="1" dirty="0">
                    <a:cs typeface="+mn-ea"/>
                    <a:sym typeface="+mn-lt"/>
                  </a:rPr>
                  <a:t>信息图带来的流量 </a:t>
                </a:r>
                <a:endParaRPr lang="en-US" altLang="zh-CN" sz="2400" b="1" dirty="0">
                  <a:cs typeface="+mn-ea"/>
                  <a:sym typeface="+mn-lt"/>
                </a:endParaRPr>
              </a:p>
            </p:txBody>
          </p:sp>
          <p:sp>
            <p:nvSpPr>
              <p:cNvPr id="28" name="任意多边形: 形状 27"/>
              <p:cNvSpPr/>
              <p:nvPr/>
            </p:nvSpPr>
            <p:spPr>
              <a:xfrm>
                <a:off x="4066983" y="1092397"/>
                <a:ext cx="3431734" cy="116360"/>
              </a:xfrm>
              <a:custGeom>
                <a:avLst/>
                <a:gdLst>
                  <a:gd name="connsiteX0" fmla="*/ 0 w 3431734"/>
                  <a:gd name="connsiteY0" fmla="*/ 0 h 158415"/>
                  <a:gd name="connsiteX1" fmla="*/ 81384 w 3431734"/>
                  <a:gd name="connsiteY1" fmla="*/ 81384 h 158415"/>
                  <a:gd name="connsiteX2" fmla="*/ 3350350 w 3431734"/>
                  <a:gd name="connsiteY2" fmla="*/ 81384 h 158415"/>
                  <a:gd name="connsiteX3" fmla="*/ 3431734 w 3431734"/>
                  <a:gd name="connsiteY3" fmla="*/ 0 h 158415"/>
                  <a:gd name="connsiteX4" fmla="*/ 3431734 w 3431734"/>
                  <a:gd name="connsiteY4" fmla="*/ 77031 h 158415"/>
                  <a:gd name="connsiteX5" fmla="*/ 3350350 w 3431734"/>
                  <a:gd name="connsiteY5" fmla="*/ 158415 h 158415"/>
                  <a:gd name="connsiteX6" fmla="*/ 81384 w 3431734"/>
                  <a:gd name="connsiteY6" fmla="*/ 158415 h 158415"/>
                  <a:gd name="connsiteX7" fmla="*/ 0 w 3431734"/>
                  <a:gd name="connsiteY7" fmla="*/ 77031 h 158415"/>
                  <a:gd name="connsiteX8" fmla="*/ 0 w 3431734"/>
                  <a:gd name="connsiteY8" fmla="*/ 0 h 1584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3431734" h="158415">
                    <a:moveTo>
                      <a:pt x="0" y="0"/>
                    </a:moveTo>
                    <a:cubicBezTo>
                      <a:pt x="0" y="44947"/>
                      <a:pt x="36437" y="81384"/>
                      <a:pt x="81384" y="81384"/>
                    </a:cubicBezTo>
                    <a:lnTo>
                      <a:pt x="3350350" y="81384"/>
                    </a:lnTo>
                    <a:cubicBezTo>
                      <a:pt x="3395297" y="81384"/>
                      <a:pt x="3431734" y="44947"/>
                      <a:pt x="3431734" y="0"/>
                    </a:cubicBezTo>
                    <a:lnTo>
                      <a:pt x="3431734" y="77031"/>
                    </a:lnTo>
                    <a:cubicBezTo>
                      <a:pt x="3431734" y="121978"/>
                      <a:pt x="3395297" y="158415"/>
                      <a:pt x="3350350" y="158415"/>
                    </a:cubicBezTo>
                    <a:lnTo>
                      <a:pt x="81384" y="158415"/>
                    </a:lnTo>
                    <a:cubicBezTo>
                      <a:pt x="36437" y="158415"/>
                      <a:pt x="0" y="121978"/>
                      <a:pt x="0" y="77031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/>
              <a:p>
                <a:pPr algn="ctr"/>
                <a:endParaRPr lang="en-US" altLang="zh-CN" sz="2400" b="1" dirty="0">
                  <a:cs typeface="+mn-ea"/>
                  <a:sym typeface="+mn-lt"/>
                </a:endParaRPr>
              </a:p>
            </p:txBody>
          </p:sp>
        </p:grpSp>
      </p:grpSp>
      <p:sp>
        <p:nvSpPr>
          <p:cNvPr id="29" name="任意多边形: 形状 28">
            <a:extLst>
              <a:ext uri="{FF2B5EF4-FFF2-40B4-BE49-F238E27FC236}">
                <a16:creationId xmlns:a16="http://schemas.microsoft.com/office/drawing/2014/main" id="{6B2D7907-CAF6-44A8-A692-F1C1000912E0}"/>
              </a:ext>
            </a:extLst>
          </p:cNvPr>
          <p:cNvSpPr>
            <a:spLocks noChangeAspect="1"/>
          </p:cNvSpPr>
          <p:nvPr/>
        </p:nvSpPr>
        <p:spPr bwMode="auto">
          <a:xfrm>
            <a:off x="10410599" y="4315753"/>
            <a:ext cx="618233" cy="1028820"/>
          </a:xfrm>
          <a:custGeom>
            <a:avLst/>
            <a:gdLst>
              <a:gd name="connsiteX0" fmla="*/ 84138 w 168275"/>
              <a:gd name="connsiteY0" fmla="*/ 106363 h 338138"/>
              <a:gd name="connsiteX1" fmla="*/ 168275 w 168275"/>
              <a:gd name="connsiteY1" fmla="*/ 169574 h 338138"/>
              <a:gd name="connsiteX2" fmla="*/ 168275 w 168275"/>
              <a:gd name="connsiteY2" fmla="*/ 211715 h 338138"/>
              <a:gd name="connsiteX3" fmla="*/ 147241 w 168275"/>
              <a:gd name="connsiteY3" fmla="*/ 232786 h 338138"/>
              <a:gd name="connsiteX4" fmla="*/ 126206 w 168275"/>
              <a:gd name="connsiteY4" fmla="*/ 232786 h 338138"/>
              <a:gd name="connsiteX5" fmla="*/ 126206 w 168275"/>
              <a:gd name="connsiteY5" fmla="*/ 317068 h 338138"/>
              <a:gd name="connsiteX6" fmla="*/ 105172 w 168275"/>
              <a:gd name="connsiteY6" fmla="*/ 338138 h 338138"/>
              <a:gd name="connsiteX7" fmla="*/ 63103 w 168275"/>
              <a:gd name="connsiteY7" fmla="*/ 338138 h 338138"/>
              <a:gd name="connsiteX8" fmla="*/ 42069 w 168275"/>
              <a:gd name="connsiteY8" fmla="*/ 317068 h 338138"/>
              <a:gd name="connsiteX9" fmla="*/ 42069 w 168275"/>
              <a:gd name="connsiteY9" fmla="*/ 232786 h 338138"/>
              <a:gd name="connsiteX10" fmla="*/ 21035 w 168275"/>
              <a:gd name="connsiteY10" fmla="*/ 232786 h 338138"/>
              <a:gd name="connsiteX11" fmla="*/ 0 w 168275"/>
              <a:gd name="connsiteY11" fmla="*/ 211715 h 338138"/>
              <a:gd name="connsiteX12" fmla="*/ 0 w 168275"/>
              <a:gd name="connsiteY12" fmla="*/ 169574 h 338138"/>
              <a:gd name="connsiteX13" fmla="*/ 84138 w 168275"/>
              <a:gd name="connsiteY13" fmla="*/ 106363 h 338138"/>
              <a:gd name="connsiteX14" fmla="*/ 83344 w 168275"/>
              <a:gd name="connsiteY14" fmla="*/ 0 h 338138"/>
              <a:gd name="connsiteX15" fmla="*/ 125413 w 168275"/>
              <a:gd name="connsiteY15" fmla="*/ 42069 h 338138"/>
              <a:gd name="connsiteX16" fmla="*/ 83344 w 168275"/>
              <a:gd name="connsiteY16" fmla="*/ 84138 h 338138"/>
              <a:gd name="connsiteX17" fmla="*/ 41275 w 168275"/>
              <a:gd name="connsiteY17" fmla="*/ 42069 h 338138"/>
              <a:gd name="connsiteX18" fmla="*/ 83344 w 168275"/>
              <a:gd name="connsiteY18" fmla="*/ 0 h 338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168275" h="338138">
                <a:moveTo>
                  <a:pt x="84138" y="106363"/>
                </a:moveTo>
                <a:cubicBezTo>
                  <a:pt x="131465" y="106363"/>
                  <a:pt x="168275" y="134018"/>
                  <a:pt x="168275" y="169574"/>
                </a:cubicBezTo>
                <a:cubicBezTo>
                  <a:pt x="168275" y="169574"/>
                  <a:pt x="168275" y="169574"/>
                  <a:pt x="168275" y="211715"/>
                </a:cubicBezTo>
                <a:cubicBezTo>
                  <a:pt x="168275" y="223567"/>
                  <a:pt x="159073" y="232786"/>
                  <a:pt x="147241" y="232786"/>
                </a:cubicBezTo>
                <a:cubicBezTo>
                  <a:pt x="147241" y="232786"/>
                  <a:pt x="147241" y="232786"/>
                  <a:pt x="126206" y="232786"/>
                </a:cubicBezTo>
                <a:cubicBezTo>
                  <a:pt x="126206" y="232786"/>
                  <a:pt x="126206" y="232786"/>
                  <a:pt x="126206" y="317068"/>
                </a:cubicBezTo>
                <a:cubicBezTo>
                  <a:pt x="126206" y="328920"/>
                  <a:pt x="117004" y="338138"/>
                  <a:pt x="105172" y="338138"/>
                </a:cubicBezTo>
                <a:cubicBezTo>
                  <a:pt x="105172" y="338138"/>
                  <a:pt x="105172" y="338138"/>
                  <a:pt x="63103" y="338138"/>
                </a:cubicBezTo>
                <a:cubicBezTo>
                  <a:pt x="51272" y="338138"/>
                  <a:pt x="42069" y="328920"/>
                  <a:pt x="42069" y="317068"/>
                </a:cubicBezTo>
                <a:cubicBezTo>
                  <a:pt x="42069" y="317068"/>
                  <a:pt x="42069" y="317068"/>
                  <a:pt x="42069" y="232786"/>
                </a:cubicBezTo>
                <a:cubicBezTo>
                  <a:pt x="42069" y="232786"/>
                  <a:pt x="42069" y="232786"/>
                  <a:pt x="21035" y="232786"/>
                </a:cubicBezTo>
                <a:cubicBezTo>
                  <a:pt x="9203" y="232786"/>
                  <a:pt x="0" y="223567"/>
                  <a:pt x="0" y="211715"/>
                </a:cubicBezTo>
                <a:cubicBezTo>
                  <a:pt x="0" y="211715"/>
                  <a:pt x="0" y="211715"/>
                  <a:pt x="0" y="169574"/>
                </a:cubicBezTo>
                <a:cubicBezTo>
                  <a:pt x="0" y="134018"/>
                  <a:pt x="36810" y="106363"/>
                  <a:pt x="84138" y="106363"/>
                </a:cubicBezTo>
                <a:close/>
                <a:moveTo>
                  <a:pt x="83344" y="0"/>
                </a:moveTo>
                <a:cubicBezTo>
                  <a:pt x="106578" y="0"/>
                  <a:pt x="125413" y="18835"/>
                  <a:pt x="125413" y="42069"/>
                </a:cubicBezTo>
                <a:cubicBezTo>
                  <a:pt x="125413" y="65303"/>
                  <a:pt x="106578" y="84138"/>
                  <a:pt x="83344" y="84138"/>
                </a:cubicBezTo>
                <a:cubicBezTo>
                  <a:pt x="60110" y="84138"/>
                  <a:pt x="41275" y="65303"/>
                  <a:pt x="41275" y="42069"/>
                </a:cubicBezTo>
                <a:cubicBezTo>
                  <a:pt x="41275" y="18835"/>
                  <a:pt x="60110" y="0"/>
                  <a:pt x="83344" y="0"/>
                </a:cubicBezTo>
                <a:close/>
              </a:path>
            </a:pathLst>
          </a:custGeom>
          <a:gradFill>
            <a:gsLst>
              <a:gs pos="0">
                <a:schemeClr val="accent4"/>
              </a:gs>
              <a:gs pos="100000">
                <a:schemeClr val="lt1">
                  <a:lumMod val="85000"/>
                </a:schemeClr>
              </a:gs>
              <a:gs pos="35000">
                <a:schemeClr val="accent4"/>
              </a:gs>
              <a:gs pos="35000">
                <a:schemeClr val="lt1">
                  <a:lumMod val="85000"/>
                </a:schemeClr>
              </a:gs>
            </a:gsLst>
            <a:lin ang="0" scaled="1"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>
              <a:cs typeface="+mn-ea"/>
              <a:sym typeface="+mn-lt"/>
            </a:endParaRPr>
          </a:p>
        </p:txBody>
      </p:sp>
      <p:grpSp>
        <p:nvGrpSpPr>
          <p:cNvPr id="313" name="组合 312"/>
          <p:cNvGrpSpPr/>
          <p:nvPr/>
        </p:nvGrpSpPr>
        <p:grpSpPr>
          <a:xfrm>
            <a:off x="1262199" y="7360968"/>
            <a:ext cx="4611551" cy="3370262"/>
            <a:chOff x="490829" y="2596881"/>
            <a:chExt cx="4837113" cy="3370262"/>
          </a:xfrm>
        </p:grpSpPr>
        <p:sp>
          <p:nvSpPr>
            <p:cNvPr id="112" name="任意多边形: 形状 111"/>
            <p:cNvSpPr>
              <a:spLocks/>
            </p:cNvSpPr>
            <p:nvPr/>
          </p:nvSpPr>
          <p:spPr bwMode="auto">
            <a:xfrm>
              <a:off x="1732254" y="3401743"/>
              <a:ext cx="3595688" cy="2176462"/>
            </a:xfrm>
            <a:custGeom>
              <a:avLst/>
              <a:gdLst>
                <a:gd name="T0" fmla="*/ 1926 w 1982"/>
                <a:gd name="T1" fmla="*/ 0 h 1200"/>
                <a:gd name="T2" fmla="*/ 56 w 1982"/>
                <a:gd name="T3" fmla="*/ 0 h 1200"/>
                <a:gd name="T4" fmla="*/ 0 w 1982"/>
                <a:gd name="T5" fmla="*/ 56 h 1200"/>
                <a:gd name="T6" fmla="*/ 0 w 1982"/>
                <a:gd name="T7" fmla="*/ 1144 h 1200"/>
                <a:gd name="T8" fmla="*/ 56 w 1982"/>
                <a:gd name="T9" fmla="*/ 1200 h 1200"/>
                <a:gd name="T10" fmla="*/ 1926 w 1982"/>
                <a:gd name="T11" fmla="*/ 1200 h 1200"/>
                <a:gd name="T12" fmla="*/ 1982 w 1982"/>
                <a:gd name="T13" fmla="*/ 1144 h 1200"/>
                <a:gd name="T14" fmla="*/ 1982 w 1982"/>
                <a:gd name="T15" fmla="*/ 56 h 1200"/>
                <a:gd name="T16" fmla="*/ 1926 w 1982"/>
                <a:gd name="T17" fmla="*/ 0 h 1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982" h="1200">
                  <a:moveTo>
                    <a:pt x="1926" y="0"/>
                  </a:moveTo>
                  <a:cubicBezTo>
                    <a:pt x="56" y="0"/>
                    <a:pt x="56" y="0"/>
                    <a:pt x="56" y="0"/>
                  </a:cubicBezTo>
                  <a:cubicBezTo>
                    <a:pt x="25" y="0"/>
                    <a:pt x="0" y="25"/>
                    <a:pt x="0" y="56"/>
                  </a:cubicBezTo>
                  <a:cubicBezTo>
                    <a:pt x="0" y="1144"/>
                    <a:pt x="0" y="1144"/>
                    <a:pt x="0" y="1144"/>
                  </a:cubicBezTo>
                  <a:cubicBezTo>
                    <a:pt x="0" y="1175"/>
                    <a:pt x="25" y="1200"/>
                    <a:pt x="56" y="1200"/>
                  </a:cubicBezTo>
                  <a:cubicBezTo>
                    <a:pt x="1926" y="1200"/>
                    <a:pt x="1926" y="1200"/>
                    <a:pt x="1926" y="1200"/>
                  </a:cubicBezTo>
                  <a:cubicBezTo>
                    <a:pt x="1957" y="1200"/>
                    <a:pt x="1982" y="1175"/>
                    <a:pt x="1982" y="1144"/>
                  </a:cubicBezTo>
                  <a:cubicBezTo>
                    <a:pt x="1982" y="56"/>
                    <a:pt x="1982" y="56"/>
                    <a:pt x="1982" y="56"/>
                  </a:cubicBezTo>
                  <a:cubicBezTo>
                    <a:pt x="1982" y="25"/>
                    <a:pt x="1957" y="0"/>
                    <a:pt x="1926" y="0"/>
                  </a:cubicBezTo>
                  <a:close/>
                </a:path>
              </a:pathLst>
            </a:cu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13" name="矩形 112"/>
            <p:cNvSpPr>
              <a:spLocks noChangeArrowheads="1"/>
            </p:cNvSpPr>
            <p:nvPr/>
          </p:nvSpPr>
          <p:spPr bwMode="auto">
            <a:xfrm>
              <a:off x="1913229" y="3581131"/>
              <a:ext cx="3233738" cy="1817687"/>
            </a:xfrm>
            <a:prstGeom prst="rect">
              <a:avLst/>
            </a:prstGeom>
            <a:solidFill>
              <a:srgbClr val="EEEEE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14" name="椭圆 113"/>
            <p:cNvSpPr>
              <a:spLocks noChangeArrowheads="1"/>
            </p:cNvSpPr>
            <p:nvPr/>
          </p:nvSpPr>
          <p:spPr bwMode="auto">
            <a:xfrm>
              <a:off x="3497554" y="3457306"/>
              <a:ext cx="65088" cy="66675"/>
            </a:xfrm>
            <a:prstGeom prst="ellipse">
              <a:avLst/>
            </a:prstGeom>
            <a:solidFill>
              <a:srgbClr val="2121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15" name="椭圆 114"/>
            <p:cNvSpPr>
              <a:spLocks noChangeArrowheads="1"/>
            </p:cNvSpPr>
            <p:nvPr/>
          </p:nvSpPr>
          <p:spPr bwMode="auto">
            <a:xfrm>
              <a:off x="3476917" y="5436918"/>
              <a:ext cx="104775" cy="103187"/>
            </a:xfrm>
            <a:prstGeom prst="ellipse">
              <a:avLst/>
            </a:prstGeom>
            <a:solidFill>
              <a:srgbClr val="FAFAF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16" name="任意多边形: 形状 115"/>
            <p:cNvSpPr>
              <a:spLocks/>
            </p:cNvSpPr>
            <p:nvPr/>
          </p:nvSpPr>
          <p:spPr bwMode="auto">
            <a:xfrm>
              <a:off x="3232442" y="5578206"/>
              <a:ext cx="595313" cy="331787"/>
            </a:xfrm>
            <a:custGeom>
              <a:avLst/>
              <a:gdLst>
                <a:gd name="T0" fmla="*/ 375 w 375"/>
                <a:gd name="T1" fmla="*/ 209 h 209"/>
                <a:gd name="T2" fmla="*/ 0 w 375"/>
                <a:gd name="T3" fmla="*/ 209 h 209"/>
                <a:gd name="T4" fmla="*/ 47 w 375"/>
                <a:gd name="T5" fmla="*/ 0 h 209"/>
                <a:gd name="T6" fmla="*/ 328 w 375"/>
                <a:gd name="T7" fmla="*/ 0 h 209"/>
                <a:gd name="T8" fmla="*/ 375 w 375"/>
                <a:gd name="T9" fmla="*/ 209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5" h="209">
                  <a:moveTo>
                    <a:pt x="375" y="209"/>
                  </a:moveTo>
                  <a:lnTo>
                    <a:pt x="0" y="209"/>
                  </a:lnTo>
                  <a:lnTo>
                    <a:pt x="47" y="0"/>
                  </a:lnTo>
                  <a:lnTo>
                    <a:pt x="328" y="0"/>
                  </a:lnTo>
                  <a:lnTo>
                    <a:pt x="375" y="209"/>
                  </a:lnTo>
                  <a:close/>
                </a:path>
              </a:pathLst>
            </a:custGeom>
            <a:solidFill>
              <a:srgbClr val="EEEEE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17" name="任意多边形: 形状 116"/>
            <p:cNvSpPr>
              <a:spLocks/>
            </p:cNvSpPr>
            <p:nvPr/>
          </p:nvSpPr>
          <p:spPr bwMode="auto">
            <a:xfrm>
              <a:off x="2883192" y="5909993"/>
              <a:ext cx="1292225" cy="57150"/>
            </a:xfrm>
            <a:custGeom>
              <a:avLst/>
              <a:gdLst>
                <a:gd name="T0" fmla="*/ 696 w 712"/>
                <a:gd name="T1" fmla="*/ 0 h 32"/>
                <a:gd name="T2" fmla="*/ 16 w 712"/>
                <a:gd name="T3" fmla="*/ 0 h 32"/>
                <a:gd name="T4" fmla="*/ 0 w 712"/>
                <a:gd name="T5" fmla="*/ 16 h 32"/>
                <a:gd name="T6" fmla="*/ 16 w 712"/>
                <a:gd name="T7" fmla="*/ 32 h 32"/>
                <a:gd name="T8" fmla="*/ 696 w 712"/>
                <a:gd name="T9" fmla="*/ 32 h 32"/>
                <a:gd name="T10" fmla="*/ 712 w 712"/>
                <a:gd name="T11" fmla="*/ 16 h 32"/>
                <a:gd name="T12" fmla="*/ 696 w 712"/>
                <a:gd name="T13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12" h="32">
                  <a:moveTo>
                    <a:pt x="696" y="0"/>
                  </a:moveTo>
                  <a:cubicBezTo>
                    <a:pt x="16" y="0"/>
                    <a:pt x="16" y="0"/>
                    <a:pt x="16" y="0"/>
                  </a:cubicBezTo>
                  <a:cubicBezTo>
                    <a:pt x="7" y="0"/>
                    <a:pt x="0" y="7"/>
                    <a:pt x="0" y="16"/>
                  </a:cubicBezTo>
                  <a:cubicBezTo>
                    <a:pt x="0" y="25"/>
                    <a:pt x="7" y="32"/>
                    <a:pt x="16" y="32"/>
                  </a:cubicBezTo>
                  <a:cubicBezTo>
                    <a:pt x="696" y="32"/>
                    <a:pt x="696" y="32"/>
                    <a:pt x="696" y="32"/>
                  </a:cubicBezTo>
                  <a:cubicBezTo>
                    <a:pt x="705" y="32"/>
                    <a:pt x="712" y="25"/>
                    <a:pt x="712" y="16"/>
                  </a:cubicBezTo>
                  <a:cubicBezTo>
                    <a:pt x="712" y="7"/>
                    <a:pt x="705" y="0"/>
                    <a:pt x="696" y="0"/>
                  </a:cubicBezTo>
                  <a:close/>
                </a:path>
              </a:pathLst>
            </a:custGeom>
            <a:solidFill>
              <a:srgbClr val="DCDC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18" name="任意多边形: 形状 117"/>
            <p:cNvSpPr>
              <a:spLocks/>
            </p:cNvSpPr>
            <p:nvPr/>
          </p:nvSpPr>
          <p:spPr bwMode="auto">
            <a:xfrm>
              <a:off x="3291179" y="5578206"/>
              <a:ext cx="476250" cy="68262"/>
            </a:xfrm>
            <a:custGeom>
              <a:avLst/>
              <a:gdLst>
                <a:gd name="T0" fmla="*/ 300 w 300"/>
                <a:gd name="T1" fmla="*/ 43 h 43"/>
                <a:gd name="T2" fmla="*/ 291 w 300"/>
                <a:gd name="T3" fmla="*/ 0 h 43"/>
                <a:gd name="T4" fmla="*/ 10 w 300"/>
                <a:gd name="T5" fmla="*/ 0 h 43"/>
                <a:gd name="T6" fmla="*/ 0 w 300"/>
                <a:gd name="T7" fmla="*/ 43 h 43"/>
                <a:gd name="T8" fmla="*/ 300 w 300"/>
                <a:gd name="T9" fmla="*/ 43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0" h="43">
                  <a:moveTo>
                    <a:pt x="300" y="43"/>
                  </a:moveTo>
                  <a:lnTo>
                    <a:pt x="291" y="0"/>
                  </a:lnTo>
                  <a:lnTo>
                    <a:pt x="10" y="0"/>
                  </a:lnTo>
                  <a:lnTo>
                    <a:pt x="0" y="43"/>
                  </a:lnTo>
                  <a:lnTo>
                    <a:pt x="300" y="43"/>
                  </a:lnTo>
                  <a:close/>
                </a:path>
              </a:pathLst>
            </a:custGeom>
            <a:solidFill>
              <a:srgbClr val="BDBD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19" name="矩形 118"/>
            <p:cNvSpPr>
              <a:spLocks noChangeArrowheads="1"/>
            </p:cNvSpPr>
            <p:nvPr/>
          </p:nvSpPr>
          <p:spPr bwMode="auto">
            <a:xfrm>
              <a:off x="1913229" y="3581131"/>
              <a:ext cx="3233738" cy="103187"/>
            </a:xfrm>
            <a:prstGeom prst="rect">
              <a:avLst/>
            </a:prstGeom>
            <a:solidFill>
              <a:srgbClr val="F5F5F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20" name="矩形 119"/>
            <p:cNvSpPr>
              <a:spLocks noChangeArrowheads="1"/>
            </p:cNvSpPr>
            <p:nvPr/>
          </p:nvSpPr>
          <p:spPr bwMode="auto">
            <a:xfrm>
              <a:off x="1913229" y="3581131"/>
              <a:ext cx="271463" cy="103187"/>
            </a:xfrm>
            <a:prstGeom prst="rect">
              <a:avLst/>
            </a:prstGeom>
            <a:solidFill>
              <a:srgbClr val="EF53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21" name="矩形 120"/>
            <p:cNvSpPr>
              <a:spLocks noChangeArrowheads="1"/>
            </p:cNvSpPr>
            <p:nvPr/>
          </p:nvSpPr>
          <p:spPr bwMode="auto">
            <a:xfrm>
              <a:off x="1913229" y="3684318"/>
              <a:ext cx="3233738" cy="201612"/>
            </a:xfrm>
            <a:prstGeom prst="rect">
              <a:avLst/>
            </a:prstGeom>
            <a:solidFill>
              <a:srgbClr val="29B6F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22" name="椭圆 121"/>
            <p:cNvSpPr>
              <a:spLocks noChangeArrowheads="1"/>
            </p:cNvSpPr>
            <p:nvPr/>
          </p:nvSpPr>
          <p:spPr bwMode="auto">
            <a:xfrm>
              <a:off x="5035842" y="3750993"/>
              <a:ext cx="66675" cy="68262"/>
            </a:xfrm>
            <a:prstGeom prst="ellipse">
              <a:avLst/>
            </a:prstGeom>
            <a:solidFill>
              <a:srgbClr val="039B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23" name="椭圆 122"/>
            <p:cNvSpPr>
              <a:spLocks noChangeArrowheads="1"/>
            </p:cNvSpPr>
            <p:nvPr/>
          </p:nvSpPr>
          <p:spPr bwMode="auto">
            <a:xfrm>
              <a:off x="4881854" y="3750993"/>
              <a:ext cx="66675" cy="68262"/>
            </a:xfrm>
            <a:prstGeom prst="ellipse">
              <a:avLst/>
            </a:prstGeom>
            <a:solidFill>
              <a:srgbClr val="039B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24" name="椭圆 123"/>
            <p:cNvSpPr>
              <a:spLocks noChangeArrowheads="1"/>
            </p:cNvSpPr>
            <p:nvPr/>
          </p:nvSpPr>
          <p:spPr bwMode="auto">
            <a:xfrm>
              <a:off x="4727867" y="3750993"/>
              <a:ext cx="66675" cy="68262"/>
            </a:xfrm>
            <a:prstGeom prst="ellipse">
              <a:avLst/>
            </a:prstGeom>
            <a:solidFill>
              <a:srgbClr val="039B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25" name="椭圆 124"/>
            <p:cNvSpPr>
              <a:spLocks noChangeArrowheads="1"/>
            </p:cNvSpPr>
            <p:nvPr/>
          </p:nvSpPr>
          <p:spPr bwMode="auto">
            <a:xfrm>
              <a:off x="4572292" y="3750993"/>
              <a:ext cx="69850" cy="68262"/>
            </a:xfrm>
            <a:prstGeom prst="ellipse">
              <a:avLst/>
            </a:prstGeom>
            <a:solidFill>
              <a:srgbClr val="039B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26" name="矩形 125"/>
            <p:cNvSpPr>
              <a:spLocks noChangeArrowheads="1"/>
            </p:cNvSpPr>
            <p:nvPr/>
          </p:nvSpPr>
          <p:spPr bwMode="auto">
            <a:xfrm>
              <a:off x="1913229" y="3684318"/>
              <a:ext cx="409575" cy="201612"/>
            </a:xfrm>
            <a:prstGeom prst="rect">
              <a:avLst/>
            </a:prstGeom>
            <a:solidFill>
              <a:srgbClr val="039B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27" name="矩形 126"/>
            <p:cNvSpPr>
              <a:spLocks noChangeArrowheads="1"/>
            </p:cNvSpPr>
            <p:nvPr/>
          </p:nvSpPr>
          <p:spPr bwMode="auto">
            <a:xfrm>
              <a:off x="2322804" y="3684318"/>
              <a:ext cx="409575" cy="201612"/>
            </a:xfrm>
            <a:prstGeom prst="rect">
              <a:avLst/>
            </a:prstGeom>
            <a:solidFill>
              <a:srgbClr val="29B6F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28" name="矩形 127"/>
            <p:cNvSpPr>
              <a:spLocks noChangeArrowheads="1"/>
            </p:cNvSpPr>
            <p:nvPr/>
          </p:nvSpPr>
          <p:spPr bwMode="auto">
            <a:xfrm>
              <a:off x="2732379" y="3684318"/>
              <a:ext cx="411163" cy="201612"/>
            </a:xfrm>
            <a:prstGeom prst="rect">
              <a:avLst/>
            </a:prstGeom>
            <a:solidFill>
              <a:srgbClr val="039B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29" name="矩形 128"/>
            <p:cNvSpPr>
              <a:spLocks noChangeArrowheads="1"/>
            </p:cNvSpPr>
            <p:nvPr/>
          </p:nvSpPr>
          <p:spPr bwMode="auto">
            <a:xfrm>
              <a:off x="1991017" y="3985943"/>
              <a:ext cx="749300" cy="141287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30" name="矩形 129"/>
            <p:cNvSpPr>
              <a:spLocks noChangeArrowheads="1"/>
            </p:cNvSpPr>
            <p:nvPr/>
          </p:nvSpPr>
          <p:spPr bwMode="auto">
            <a:xfrm>
              <a:off x="2814929" y="3985943"/>
              <a:ext cx="2252663" cy="141287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31" name="椭圆 130"/>
            <p:cNvSpPr>
              <a:spLocks noChangeArrowheads="1"/>
            </p:cNvSpPr>
            <p:nvPr/>
          </p:nvSpPr>
          <p:spPr bwMode="auto">
            <a:xfrm>
              <a:off x="2114842" y="4112943"/>
              <a:ext cx="501650" cy="501650"/>
            </a:xfrm>
            <a:prstGeom prst="ellipse">
              <a:avLst/>
            </a:prstGeom>
            <a:solidFill>
              <a:srgbClr val="29B6F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32" name="椭圆 131"/>
            <p:cNvSpPr>
              <a:spLocks noChangeArrowheads="1"/>
            </p:cNvSpPr>
            <p:nvPr/>
          </p:nvSpPr>
          <p:spPr bwMode="auto">
            <a:xfrm>
              <a:off x="2295817" y="4232006"/>
              <a:ext cx="139700" cy="176212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33" name="任意多边形: 形状 132"/>
            <p:cNvSpPr>
              <a:spLocks/>
            </p:cNvSpPr>
            <p:nvPr/>
          </p:nvSpPr>
          <p:spPr bwMode="auto">
            <a:xfrm>
              <a:off x="2240254" y="4357418"/>
              <a:ext cx="250825" cy="139700"/>
            </a:xfrm>
            <a:custGeom>
              <a:avLst/>
              <a:gdLst>
                <a:gd name="T0" fmla="*/ 112 w 139"/>
                <a:gd name="T1" fmla="*/ 0 h 77"/>
                <a:gd name="T2" fmla="*/ 69 w 139"/>
                <a:gd name="T3" fmla="*/ 42 h 77"/>
                <a:gd name="T4" fmla="*/ 27 w 139"/>
                <a:gd name="T5" fmla="*/ 0 h 77"/>
                <a:gd name="T6" fmla="*/ 0 w 139"/>
                <a:gd name="T7" fmla="*/ 34 h 77"/>
                <a:gd name="T8" fmla="*/ 69 w 139"/>
                <a:gd name="T9" fmla="*/ 77 h 77"/>
                <a:gd name="T10" fmla="*/ 139 w 139"/>
                <a:gd name="T11" fmla="*/ 34 h 77"/>
                <a:gd name="T12" fmla="*/ 112 w 139"/>
                <a:gd name="T13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9" h="77">
                  <a:moveTo>
                    <a:pt x="112" y="0"/>
                  </a:moveTo>
                  <a:cubicBezTo>
                    <a:pt x="107" y="24"/>
                    <a:pt x="90" y="42"/>
                    <a:pt x="69" y="42"/>
                  </a:cubicBezTo>
                  <a:cubicBezTo>
                    <a:pt x="49" y="42"/>
                    <a:pt x="32" y="24"/>
                    <a:pt x="27" y="0"/>
                  </a:cubicBezTo>
                  <a:cubicBezTo>
                    <a:pt x="11" y="8"/>
                    <a:pt x="0" y="20"/>
                    <a:pt x="0" y="34"/>
                  </a:cubicBezTo>
                  <a:cubicBezTo>
                    <a:pt x="0" y="58"/>
                    <a:pt x="31" y="77"/>
                    <a:pt x="69" y="77"/>
                  </a:cubicBezTo>
                  <a:cubicBezTo>
                    <a:pt x="108" y="77"/>
                    <a:pt x="139" y="58"/>
                    <a:pt x="139" y="34"/>
                  </a:cubicBezTo>
                  <a:cubicBezTo>
                    <a:pt x="139" y="20"/>
                    <a:pt x="128" y="8"/>
                    <a:pt x="11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34" name="矩形 133"/>
            <p:cNvSpPr>
              <a:spLocks noChangeArrowheads="1"/>
            </p:cNvSpPr>
            <p:nvPr/>
          </p:nvSpPr>
          <p:spPr bwMode="auto">
            <a:xfrm>
              <a:off x="2114842" y="4693968"/>
              <a:ext cx="501650" cy="68262"/>
            </a:xfrm>
            <a:prstGeom prst="rect">
              <a:avLst/>
            </a:prstGeom>
            <a:solidFill>
              <a:srgbClr val="BDBD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35" name="矩形 134"/>
            <p:cNvSpPr>
              <a:spLocks noChangeArrowheads="1"/>
            </p:cNvSpPr>
            <p:nvPr/>
          </p:nvSpPr>
          <p:spPr bwMode="auto">
            <a:xfrm>
              <a:off x="2114842" y="4827318"/>
              <a:ext cx="74613" cy="22225"/>
            </a:xfrm>
            <a:prstGeom prst="rect">
              <a:avLst/>
            </a:prstGeom>
            <a:solidFill>
              <a:srgbClr val="BDBD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36" name="矩形 135"/>
            <p:cNvSpPr>
              <a:spLocks noChangeArrowheads="1"/>
            </p:cNvSpPr>
            <p:nvPr/>
          </p:nvSpPr>
          <p:spPr bwMode="auto">
            <a:xfrm>
              <a:off x="2214854" y="4827318"/>
              <a:ext cx="222250" cy="22225"/>
            </a:xfrm>
            <a:prstGeom prst="rect">
              <a:avLst/>
            </a:prstGeom>
            <a:solidFill>
              <a:srgbClr val="BDBD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37" name="矩形 136"/>
            <p:cNvSpPr>
              <a:spLocks noChangeArrowheads="1"/>
            </p:cNvSpPr>
            <p:nvPr/>
          </p:nvSpPr>
          <p:spPr bwMode="auto">
            <a:xfrm>
              <a:off x="2464092" y="4827318"/>
              <a:ext cx="152400" cy="22225"/>
            </a:xfrm>
            <a:prstGeom prst="rect">
              <a:avLst/>
            </a:prstGeom>
            <a:solidFill>
              <a:srgbClr val="BDBD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38" name="矩形 137"/>
            <p:cNvSpPr>
              <a:spLocks noChangeArrowheads="1"/>
            </p:cNvSpPr>
            <p:nvPr/>
          </p:nvSpPr>
          <p:spPr bwMode="auto">
            <a:xfrm>
              <a:off x="2114842" y="4871768"/>
              <a:ext cx="182563" cy="20637"/>
            </a:xfrm>
            <a:prstGeom prst="rect">
              <a:avLst/>
            </a:prstGeom>
            <a:solidFill>
              <a:srgbClr val="BDBD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39" name="矩形 138"/>
            <p:cNvSpPr>
              <a:spLocks noChangeArrowheads="1"/>
            </p:cNvSpPr>
            <p:nvPr/>
          </p:nvSpPr>
          <p:spPr bwMode="auto">
            <a:xfrm>
              <a:off x="2324392" y="4871768"/>
              <a:ext cx="198438" cy="20637"/>
            </a:xfrm>
            <a:prstGeom prst="rect">
              <a:avLst/>
            </a:prstGeom>
            <a:solidFill>
              <a:srgbClr val="BDBD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40" name="矩形 139"/>
            <p:cNvSpPr>
              <a:spLocks noChangeArrowheads="1"/>
            </p:cNvSpPr>
            <p:nvPr/>
          </p:nvSpPr>
          <p:spPr bwMode="auto">
            <a:xfrm>
              <a:off x="2549817" y="4871768"/>
              <a:ext cx="66675" cy="20637"/>
            </a:xfrm>
            <a:prstGeom prst="rect">
              <a:avLst/>
            </a:prstGeom>
            <a:solidFill>
              <a:srgbClr val="BDBD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41" name="矩形 140"/>
            <p:cNvSpPr>
              <a:spLocks noChangeArrowheads="1"/>
            </p:cNvSpPr>
            <p:nvPr/>
          </p:nvSpPr>
          <p:spPr bwMode="auto">
            <a:xfrm>
              <a:off x="2114842" y="4914631"/>
              <a:ext cx="119063" cy="22225"/>
            </a:xfrm>
            <a:prstGeom prst="rect">
              <a:avLst/>
            </a:prstGeom>
            <a:solidFill>
              <a:srgbClr val="BDBD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42" name="矩形 141"/>
            <p:cNvSpPr>
              <a:spLocks noChangeArrowheads="1"/>
            </p:cNvSpPr>
            <p:nvPr/>
          </p:nvSpPr>
          <p:spPr bwMode="auto">
            <a:xfrm>
              <a:off x="2260892" y="4914631"/>
              <a:ext cx="98425" cy="22225"/>
            </a:xfrm>
            <a:prstGeom prst="rect">
              <a:avLst/>
            </a:prstGeom>
            <a:solidFill>
              <a:srgbClr val="BDBD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43" name="矩形 142"/>
            <p:cNvSpPr>
              <a:spLocks noChangeArrowheads="1"/>
            </p:cNvSpPr>
            <p:nvPr/>
          </p:nvSpPr>
          <p:spPr bwMode="auto">
            <a:xfrm>
              <a:off x="2384717" y="4914631"/>
              <a:ext cx="231775" cy="22225"/>
            </a:xfrm>
            <a:prstGeom prst="rect">
              <a:avLst/>
            </a:prstGeom>
            <a:solidFill>
              <a:srgbClr val="BDBD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44" name="矩形 143"/>
            <p:cNvSpPr>
              <a:spLocks noChangeArrowheads="1"/>
            </p:cNvSpPr>
            <p:nvPr/>
          </p:nvSpPr>
          <p:spPr bwMode="auto">
            <a:xfrm>
              <a:off x="2114842" y="4957493"/>
              <a:ext cx="77788" cy="22225"/>
            </a:xfrm>
            <a:prstGeom prst="rect">
              <a:avLst/>
            </a:prstGeom>
            <a:solidFill>
              <a:srgbClr val="BDBD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45" name="矩形 144"/>
            <p:cNvSpPr>
              <a:spLocks noChangeArrowheads="1"/>
            </p:cNvSpPr>
            <p:nvPr/>
          </p:nvSpPr>
          <p:spPr bwMode="auto">
            <a:xfrm>
              <a:off x="2221204" y="4957493"/>
              <a:ext cx="228600" cy="22225"/>
            </a:xfrm>
            <a:prstGeom prst="rect">
              <a:avLst/>
            </a:prstGeom>
            <a:solidFill>
              <a:srgbClr val="BDBD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46" name="矩形 145"/>
            <p:cNvSpPr>
              <a:spLocks noChangeArrowheads="1"/>
            </p:cNvSpPr>
            <p:nvPr/>
          </p:nvSpPr>
          <p:spPr bwMode="auto">
            <a:xfrm>
              <a:off x="2478379" y="4957493"/>
              <a:ext cx="138113" cy="22225"/>
            </a:xfrm>
            <a:prstGeom prst="rect">
              <a:avLst/>
            </a:prstGeom>
            <a:solidFill>
              <a:srgbClr val="BDBD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47" name="矩形 146"/>
            <p:cNvSpPr>
              <a:spLocks noChangeArrowheads="1"/>
            </p:cNvSpPr>
            <p:nvPr/>
          </p:nvSpPr>
          <p:spPr bwMode="auto">
            <a:xfrm>
              <a:off x="2114842" y="5001943"/>
              <a:ext cx="195263" cy="20637"/>
            </a:xfrm>
            <a:prstGeom prst="rect">
              <a:avLst/>
            </a:prstGeom>
            <a:solidFill>
              <a:srgbClr val="BDBD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48" name="矩形 147"/>
            <p:cNvSpPr>
              <a:spLocks noChangeArrowheads="1"/>
            </p:cNvSpPr>
            <p:nvPr/>
          </p:nvSpPr>
          <p:spPr bwMode="auto">
            <a:xfrm>
              <a:off x="2337092" y="5001943"/>
              <a:ext cx="141288" cy="20637"/>
            </a:xfrm>
            <a:prstGeom prst="rect">
              <a:avLst/>
            </a:prstGeom>
            <a:solidFill>
              <a:srgbClr val="BDBD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49" name="矩形 148"/>
            <p:cNvSpPr>
              <a:spLocks noChangeArrowheads="1"/>
            </p:cNvSpPr>
            <p:nvPr/>
          </p:nvSpPr>
          <p:spPr bwMode="auto">
            <a:xfrm>
              <a:off x="3232442" y="4182793"/>
              <a:ext cx="525463" cy="20637"/>
            </a:xfrm>
            <a:prstGeom prst="rect">
              <a:avLst/>
            </a:prstGeom>
            <a:solidFill>
              <a:srgbClr val="BDBD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50" name="矩形 149"/>
            <p:cNvSpPr>
              <a:spLocks noChangeArrowheads="1"/>
            </p:cNvSpPr>
            <p:nvPr/>
          </p:nvSpPr>
          <p:spPr bwMode="auto">
            <a:xfrm>
              <a:off x="3791242" y="4182793"/>
              <a:ext cx="601663" cy="20637"/>
            </a:xfrm>
            <a:prstGeom prst="rect">
              <a:avLst/>
            </a:prstGeom>
            <a:solidFill>
              <a:srgbClr val="BDBD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51" name="矩形 150"/>
            <p:cNvSpPr>
              <a:spLocks noChangeArrowheads="1"/>
            </p:cNvSpPr>
            <p:nvPr/>
          </p:nvSpPr>
          <p:spPr bwMode="auto">
            <a:xfrm>
              <a:off x="4426242" y="4182793"/>
              <a:ext cx="520700" cy="20637"/>
            </a:xfrm>
            <a:prstGeom prst="rect">
              <a:avLst/>
            </a:prstGeom>
            <a:solidFill>
              <a:srgbClr val="BDBD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52" name="矩形 151"/>
            <p:cNvSpPr>
              <a:spLocks noChangeArrowheads="1"/>
            </p:cNvSpPr>
            <p:nvPr/>
          </p:nvSpPr>
          <p:spPr bwMode="auto">
            <a:xfrm>
              <a:off x="3232442" y="4225656"/>
              <a:ext cx="669925" cy="20637"/>
            </a:xfrm>
            <a:prstGeom prst="rect">
              <a:avLst/>
            </a:prstGeom>
            <a:solidFill>
              <a:srgbClr val="BDBD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53" name="矩形 152"/>
            <p:cNvSpPr>
              <a:spLocks noChangeArrowheads="1"/>
            </p:cNvSpPr>
            <p:nvPr/>
          </p:nvSpPr>
          <p:spPr bwMode="auto">
            <a:xfrm>
              <a:off x="3948404" y="4225656"/>
              <a:ext cx="720725" cy="20637"/>
            </a:xfrm>
            <a:prstGeom prst="rect">
              <a:avLst/>
            </a:prstGeom>
            <a:solidFill>
              <a:srgbClr val="BDBD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54" name="矩形 153"/>
            <p:cNvSpPr>
              <a:spLocks noChangeArrowheads="1"/>
            </p:cNvSpPr>
            <p:nvPr/>
          </p:nvSpPr>
          <p:spPr bwMode="auto">
            <a:xfrm>
              <a:off x="4718342" y="4225656"/>
              <a:ext cx="228600" cy="20637"/>
            </a:xfrm>
            <a:prstGeom prst="rect">
              <a:avLst/>
            </a:prstGeom>
            <a:solidFill>
              <a:srgbClr val="BDBD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55" name="矩形 154"/>
            <p:cNvSpPr>
              <a:spLocks noChangeArrowheads="1"/>
            </p:cNvSpPr>
            <p:nvPr/>
          </p:nvSpPr>
          <p:spPr bwMode="auto">
            <a:xfrm>
              <a:off x="3232442" y="4268518"/>
              <a:ext cx="296863" cy="22225"/>
            </a:xfrm>
            <a:prstGeom prst="rect">
              <a:avLst/>
            </a:prstGeom>
            <a:solidFill>
              <a:srgbClr val="BDBD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56" name="矩形 155"/>
            <p:cNvSpPr>
              <a:spLocks noChangeArrowheads="1"/>
            </p:cNvSpPr>
            <p:nvPr/>
          </p:nvSpPr>
          <p:spPr bwMode="auto">
            <a:xfrm>
              <a:off x="3556292" y="4268518"/>
              <a:ext cx="508000" cy="22225"/>
            </a:xfrm>
            <a:prstGeom prst="rect">
              <a:avLst/>
            </a:prstGeom>
            <a:solidFill>
              <a:srgbClr val="BDBD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57" name="矩形 156"/>
            <p:cNvSpPr>
              <a:spLocks noChangeArrowheads="1"/>
            </p:cNvSpPr>
            <p:nvPr/>
          </p:nvSpPr>
          <p:spPr bwMode="auto">
            <a:xfrm>
              <a:off x="4111917" y="4268518"/>
              <a:ext cx="835025" cy="22225"/>
            </a:xfrm>
            <a:prstGeom prst="rect">
              <a:avLst/>
            </a:prstGeom>
            <a:solidFill>
              <a:srgbClr val="BDBD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58" name="矩形 157"/>
            <p:cNvSpPr>
              <a:spLocks noChangeArrowheads="1"/>
            </p:cNvSpPr>
            <p:nvPr/>
          </p:nvSpPr>
          <p:spPr bwMode="auto">
            <a:xfrm>
              <a:off x="3232442" y="4312968"/>
              <a:ext cx="511175" cy="20637"/>
            </a:xfrm>
            <a:prstGeom prst="rect">
              <a:avLst/>
            </a:prstGeom>
            <a:solidFill>
              <a:srgbClr val="BDBD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59" name="矩形 158"/>
            <p:cNvSpPr>
              <a:spLocks noChangeArrowheads="1"/>
            </p:cNvSpPr>
            <p:nvPr/>
          </p:nvSpPr>
          <p:spPr bwMode="auto">
            <a:xfrm>
              <a:off x="3772192" y="4312968"/>
              <a:ext cx="668338" cy="20637"/>
            </a:xfrm>
            <a:prstGeom prst="rect">
              <a:avLst/>
            </a:prstGeom>
            <a:solidFill>
              <a:srgbClr val="BDBD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60" name="矩形 159"/>
            <p:cNvSpPr>
              <a:spLocks noChangeArrowheads="1"/>
            </p:cNvSpPr>
            <p:nvPr/>
          </p:nvSpPr>
          <p:spPr bwMode="auto">
            <a:xfrm>
              <a:off x="4473867" y="4312968"/>
              <a:ext cx="473075" cy="20637"/>
            </a:xfrm>
            <a:prstGeom prst="rect">
              <a:avLst/>
            </a:prstGeom>
            <a:solidFill>
              <a:srgbClr val="BDBD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61" name="矩形 160"/>
            <p:cNvSpPr>
              <a:spLocks noChangeArrowheads="1"/>
            </p:cNvSpPr>
            <p:nvPr/>
          </p:nvSpPr>
          <p:spPr bwMode="auto">
            <a:xfrm>
              <a:off x="3232442" y="4355831"/>
              <a:ext cx="715963" cy="22225"/>
            </a:xfrm>
            <a:prstGeom prst="rect">
              <a:avLst/>
            </a:prstGeom>
            <a:solidFill>
              <a:srgbClr val="BDBD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62" name="矩形 161"/>
            <p:cNvSpPr>
              <a:spLocks noChangeArrowheads="1"/>
            </p:cNvSpPr>
            <p:nvPr/>
          </p:nvSpPr>
          <p:spPr bwMode="auto">
            <a:xfrm>
              <a:off x="3994442" y="4355831"/>
              <a:ext cx="484188" cy="22225"/>
            </a:xfrm>
            <a:prstGeom prst="rect">
              <a:avLst/>
            </a:prstGeom>
            <a:solidFill>
              <a:srgbClr val="BDBD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63" name="矩形 162"/>
            <p:cNvSpPr>
              <a:spLocks noChangeArrowheads="1"/>
            </p:cNvSpPr>
            <p:nvPr/>
          </p:nvSpPr>
          <p:spPr bwMode="auto">
            <a:xfrm>
              <a:off x="2938754" y="4078018"/>
              <a:ext cx="200025" cy="201612"/>
            </a:xfrm>
            <a:prstGeom prst="rect">
              <a:avLst/>
            </a:prstGeom>
            <a:solidFill>
              <a:srgbClr val="FFE0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64" name="矩形 163"/>
            <p:cNvSpPr>
              <a:spLocks noChangeArrowheads="1"/>
            </p:cNvSpPr>
            <p:nvPr/>
          </p:nvSpPr>
          <p:spPr bwMode="auto">
            <a:xfrm>
              <a:off x="3232442" y="4078018"/>
              <a:ext cx="449263" cy="73025"/>
            </a:xfrm>
            <a:prstGeom prst="rect">
              <a:avLst/>
            </a:prstGeom>
            <a:solidFill>
              <a:srgbClr val="BDBD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65" name="矩形 164"/>
            <p:cNvSpPr>
              <a:spLocks noChangeArrowheads="1"/>
            </p:cNvSpPr>
            <p:nvPr/>
          </p:nvSpPr>
          <p:spPr bwMode="auto">
            <a:xfrm>
              <a:off x="3737267" y="4078018"/>
              <a:ext cx="317500" cy="34925"/>
            </a:xfrm>
            <a:prstGeom prst="rect">
              <a:avLst/>
            </a:prstGeom>
            <a:solidFill>
              <a:srgbClr val="EEEEE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66" name="矩形 165"/>
            <p:cNvSpPr>
              <a:spLocks noChangeArrowheads="1"/>
            </p:cNvSpPr>
            <p:nvPr/>
          </p:nvSpPr>
          <p:spPr bwMode="auto">
            <a:xfrm>
              <a:off x="3232442" y="4638406"/>
              <a:ext cx="525463" cy="22225"/>
            </a:xfrm>
            <a:prstGeom prst="rect">
              <a:avLst/>
            </a:prstGeom>
            <a:solidFill>
              <a:srgbClr val="BDBD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67" name="矩形 166"/>
            <p:cNvSpPr>
              <a:spLocks noChangeArrowheads="1"/>
            </p:cNvSpPr>
            <p:nvPr/>
          </p:nvSpPr>
          <p:spPr bwMode="auto">
            <a:xfrm>
              <a:off x="3791242" y="4638406"/>
              <a:ext cx="601663" cy="22225"/>
            </a:xfrm>
            <a:prstGeom prst="rect">
              <a:avLst/>
            </a:prstGeom>
            <a:solidFill>
              <a:srgbClr val="BDBD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68" name="矩形 167"/>
            <p:cNvSpPr>
              <a:spLocks noChangeArrowheads="1"/>
            </p:cNvSpPr>
            <p:nvPr/>
          </p:nvSpPr>
          <p:spPr bwMode="auto">
            <a:xfrm>
              <a:off x="4426242" y="4638406"/>
              <a:ext cx="520700" cy="22225"/>
            </a:xfrm>
            <a:prstGeom prst="rect">
              <a:avLst/>
            </a:prstGeom>
            <a:solidFill>
              <a:srgbClr val="BDBD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69" name="矩形 168"/>
            <p:cNvSpPr>
              <a:spLocks noChangeArrowheads="1"/>
            </p:cNvSpPr>
            <p:nvPr/>
          </p:nvSpPr>
          <p:spPr bwMode="auto">
            <a:xfrm>
              <a:off x="3232442" y="4682856"/>
              <a:ext cx="669925" cy="19050"/>
            </a:xfrm>
            <a:prstGeom prst="rect">
              <a:avLst/>
            </a:prstGeom>
            <a:solidFill>
              <a:srgbClr val="BDBD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70" name="矩形 169"/>
            <p:cNvSpPr>
              <a:spLocks noChangeArrowheads="1"/>
            </p:cNvSpPr>
            <p:nvPr/>
          </p:nvSpPr>
          <p:spPr bwMode="auto">
            <a:xfrm>
              <a:off x="3948404" y="4682856"/>
              <a:ext cx="720725" cy="19050"/>
            </a:xfrm>
            <a:prstGeom prst="rect">
              <a:avLst/>
            </a:prstGeom>
            <a:solidFill>
              <a:srgbClr val="BDBD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71" name="矩形 170"/>
            <p:cNvSpPr>
              <a:spLocks noChangeArrowheads="1"/>
            </p:cNvSpPr>
            <p:nvPr/>
          </p:nvSpPr>
          <p:spPr bwMode="auto">
            <a:xfrm>
              <a:off x="4718342" y="4682856"/>
              <a:ext cx="228600" cy="19050"/>
            </a:xfrm>
            <a:prstGeom prst="rect">
              <a:avLst/>
            </a:prstGeom>
            <a:solidFill>
              <a:srgbClr val="BDBD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72" name="矩形 171"/>
            <p:cNvSpPr>
              <a:spLocks noChangeArrowheads="1"/>
            </p:cNvSpPr>
            <p:nvPr/>
          </p:nvSpPr>
          <p:spPr bwMode="auto">
            <a:xfrm>
              <a:off x="3232442" y="4725718"/>
              <a:ext cx="296863" cy="20637"/>
            </a:xfrm>
            <a:prstGeom prst="rect">
              <a:avLst/>
            </a:prstGeom>
            <a:solidFill>
              <a:srgbClr val="BDBD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73" name="矩形 172"/>
            <p:cNvSpPr>
              <a:spLocks noChangeArrowheads="1"/>
            </p:cNvSpPr>
            <p:nvPr/>
          </p:nvSpPr>
          <p:spPr bwMode="auto">
            <a:xfrm>
              <a:off x="3556292" y="4725718"/>
              <a:ext cx="508000" cy="20637"/>
            </a:xfrm>
            <a:prstGeom prst="rect">
              <a:avLst/>
            </a:prstGeom>
            <a:solidFill>
              <a:srgbClr val="BDBD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74" name="矩形 173"/>
            <p:cNvSpPr>
              <a:spLocks noChangeArrowheads="1"/>
            </p:cNvSpPr>
            <p:nvPr/>
          </p:nvSpPr>
          <p:spPr bwMode="auto">
            <a:xfrm>
              <a:off x="4111917" y="4725718"/>
              <a:ext cx="835025" cy="20637"/>
            </a:xfrm>
            <a:prstGeom prst="rect">
              <a:avLst/>
            </a:prstGeom>
            <a:solidFill>
              <a:srgbClr val="BDBD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75" name="矩形 174"/>
            <p:cNvSpPr>
              <a:spLocks noChangeArrowheads="1"/>
            </p:cNvSpPr>
            <p:nvPr/>
          </p:nvSpPr>
          <p:spPr bwMode="auto">
            <a:xfrm>
              <a:off x="3232442" y="4766993"/>
              <a:ext cx="511175" cy="22225"/>
            </a:xfrm>
            <a:prstGeom prst="rect">
              <a:avLst/>
            </a:prstGeom>
            <a:solidFill>
              <a:srgbClr val="BDBD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76" name="矩形 175"/>
            <p:cNvSpPr>
              <a:spLocks noChangeArrowheads="1"/>
            </p:cNvSpPr>
            <p:nvPr/>
          </p:nvSpPr>
          <p:spPr bwMode="auto">
            <a:xfrm>
              <a:off x="3772192" y="4766993"/>
              <a:ext cx="668338" cy="22225"/>
            </a:xfrm>
            <a:prstGeom prst="rect">
              <a:avLst/>
            </a:prstGeom>
            <a:solidFill>
              <a:srgbClr val="BDBD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77" name="矩形 176"/>
            <p:cNvSpPr>
              <a:spLocks noChangeArrowheads="1"/>
            </p:cNvSpPr>
            <p:nvPr/>
          </p:nvSpPr>
          <p:spPr bwMode="auto">
            <a:xfrm>
              <a:off x="4473867" y="4766993"/>
              <a:ext cx="473075" cy="22225"/>
            </a:xfrm>
            <a:prstGeom prst="rect">
              <a:avLst/>
            </a:prstGeom>
            <a:solidFill>
              <a:srgbClr val="BDBD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78" name="矩形 177"/>
            <p:cNvSpPr>
              <a:spLocks noChangeArrowheads="1"/>
            </p:cNvSpPr>
            <p:nvPr/>
          </p:nvSpPr>
          <p:spPr bwMode="auto">
            <a:xfrm>
              <a:off x="3232442" y="4811443"/>
              <a:ext cx="715963" cy="22225"/>
            </a:xfrm>
            <a:prstGeom prst="rect">
              <a:avLst/>
            </a:prstGeom>
            <a:solidFill>
              <a:srgbClr val="BDBD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79" name="矩形 178"/>
            <p:cNvSpPr>
              <a:spLocks noChangeArrowheads="1"/>
            </p:cNvSpPr>
            <p:nvPr/>
          </p:nvSpPr>
          <p:spPr bwMode="auto">
            <a:xfrm>
              <a:off x="3994442" y="4811443"/>
              <a:ext cx="484188" cy="22225"/>
            </a:xfrm>
            <a:prstGeom prst="rect">
              <a:avLst/>
            </a:prstGeom>
            <a:solidFill>
              <a:srgbClr val="BDBD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80" name="矩形 179"/>
            <p:cNvSpPr>
              <a:spLocks noChangeArrowheads="1"/>
            </p:cNvSpPr>
            <p:nvPr/>
          </p:nvSpPr>
          <p:spPr bwMode="auto">
            <a:xfrm>
              <a:off x="2938754" y="4535218"/>
              <a:ext cx="200025" cy="200025"/>
            </a:xfrm>
            <a:prstGeom prst="rect">
              <a:avLst/>
            </a:prstGeom>
            <a:solidFill>
              <a:srgbClr val="EF53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81" name="矩形 180"/>
            <p:cNvSpPr>
              <a:spLocks noChangeArrowheads="1"/>
            </p:cNvSpPr>
            <p:nvPr/>
          </p:nvSpPr>
          <p:spPr bwMode="auto">
            <a:xfrm>
              <a:off x="3232442" y="4535218"/>
              <a:ext cx="449263" cy="71437"/>
            </a:xfrm>
            <a:prstGeom prst="rect">
              <a:avLst/>
            </a:prstGeom>
            <a:solidFill>
              <a:srgbClr val="BDBD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82" name="矩形 181"/>
            <p:cNvSpPr>
              <a:spLocks noChangeArrowheads="1"/>
            </p:cNvSpPr>
            <p:nvPr/>
          </p:nvSpPr>
          <p:spPr bwMode="auto">
            <a:xfrm>
              <a:off x="3737267" y="4535218"/>
              <a:ext cx="317500" cy="33337"/>
            </a:xfrm>
            <a:prstGeom prst="rect">
              <a:avLst/>
            </a:prstGeom>
            <a:solidFill>
              <a:srgbClr val="EEEEE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83" name="矩形 182"/>
            <p:cNvSpPr>
              <a:spLocks noChangeArrowheads="1"/>
            </p:cNvSpPr>
            <p:nvPr/>
          </p:nvSpPr>
          <p:spPr bwMode="auto">
            <a:xfrm>
              <a:off x="3232442" y="5094018"/>
              <a:ext cx="525463" cy="22225"/>
            </a:xfrm>
            <a:prstGeom prst="rect">
              <a:avLst/>
            </a:prstGeom>
            <a:solidFill>
              <a:srgbClr val="BDBD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84" name="矩形 183"/>
            <p:cNvSpPr>
              <a:spLocks noChangeArrowheads="1"/>
            </p:cNvSpPr>
            <p:nvPr/>
          </p:nvSpPr>
          <p:spPr bwMode="auto">
            <a:xfrm>
              <a:off x="3791242" y="5094018"/>
              <a:ext cx="601663" cy="22225"/>
            </a:xfrm>
            <a:prstGeom prst="rect">
              <a:avLst/>
            </a:prstGeom>
            <a:solidFill>
              <a:srgbClr val="BDBD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85" name="矩形 184"/>
            <p:cNvSpPr>
              <a:spLocks noChangeArrowheads="1"/>
            </p:cNvSpPr>
            <p:nvPr/>
          </p:nvSpPr>
          <p:spPr bwMode="auto">
            <a:xfrm>
              <a:off x="4426242" y="5094018"/>
              <a:ext cx="520700" cy="22225"/>
            </a:xfrm>
            <a:prstGeom prst="rect">
              <a:avLst/>
            </a:prstGeom>
            <a:solidFill>
              <a:srgbClr val="BDBD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86" name="矩形 185"/>
            <p:cNvSpPr>
              <a:spLocks noChangeArrowheads="1"/>
            </p:cNvSpPr>
            <p:nvPr/>
          </p:nvSpPr>
          <p:spPr bwMode="auto">
            <a:xfrm>
              <a:off x="3232442" y="5138468"/>
              <a:ext cx="669925" cy="20637"/>
            </a:xfrm>
            <a:prstGeom prst="rect">
              <a:avLst/>
            </a:prstGeom>
            <a:solidFill>
              <a:srgbClr val="BDBD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87" name="矩形 186"/>
            <p:cNvSpPr>
              <a:spLocks noChangeArrowheads="1"/>
            </p:cNvSpPr>
            <p:nvPr/>
          </p:nvSpPr>
          <p:spPr bwMode="auto">
            <a:xfrm>
              <a:off x="3948404" y="5138468"/>
              <a:ext cx="720725" cy="20637"/>
            </a:xfrm>
            <a:prstGeom prst="rect">
              <a:avLst/>
            </a:prstGeom>
            <a:solidFill>
              <a:srgbClr val="BDBD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88" name="矩形 187"/>
            <p:cNvSpPr>
              <a:spLocks noChangeArrowheads="1"/>
            </p:cNvSpPr>
            <p:nvPr/>
          </p:nvSpPr>
          <p:spPr bwMode="auto">
            <a:xfrm>
              <a:off x="4718342" y="5138468"/>
              <a:ext cx="228600" cy="20637"/>
            </a:xfrm>
            <a:prstGeom prst="rect">
              <a:avLst/>
            </a:prstGeom>
            <a:solidFill>
              <a:srgbClr val="BDBD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89" name="矩形 188"/>
            <p:cNvSpPr>
              <a:spLocks noChangeArrowheads="1"/>
            </p:cNvSpPr>
            <p:nvPr/>
          </p:nvSpPr>
          <p:spPr bwMode="auto">
            <a:xfrm>
              <a:off x="3232442" y="5181331"/>
              <a:ext cx="296863" cy="20637"/>
            </a:xfrm>
            <a:prstGeom prst="rect">
              <a:avLst/>
            </a:prstGeom>
            <a:solidFill>
              <a:srgbClr val="BDBD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90" name="矩形 189"/>
            <p:cNvSpPr>
              <a:spLocks noChangeArrowheads="1"/>
            </p:cNvSpPr>
            <p:nvPr/>
          </p:nvSpPr>
          <p:spPr bwMode="auto">
            <a:xfrm>
              <a:off x="3556292" y="5181331"/>
              <a:ext cx="508000" cy="20637"/>
            </a:xfrm>
            <a:prstGeom prst="rect">
              <a:avLst/>
            </a:prstGeom>
            <a:solidFill>
              <a:srgbClr val="BDBD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91" name="矩形 190"/>
            <p:cNvSpPr>
              <a:spLocks noChangeArrowheads="1"/>
            </p:cNvSpPr>
            <p:nvPr/>
          </p:nvSpPr>
          <p:spPr bwMode="auto">
            <a:xfrm>
              <a:off x="4111917" y="5181331"/>
              <a:ext cx="835025" cy="20637"/>
            </a:xfrm>
            <a:prstGeom prst="rect">
              <a:avLst/>
            </a:prstGeom>
            <a:solidFill>
              <a:srgbClr val="BDBD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92" name="矩形 191"/>
            <p:cNvSpPr>
              <a:spLocks noChangeArrowheads="1"/>
            </p:cNvSpPr>
            <p:nvPr/>
          </p:nvSpPr>
          <p:spPr bwMode="auto">
            <a:xfrm>
              <a:off x="3232442" y="5225781"/>
              <a:ext cx="511175" cy="19050"/>
            </a:xfrm>
            <a:prstGeom prst="rect">
              <a:avLst/>
            </a:prstGeom>
            <a:solidFill>
              <a:srgbClr val="BDBD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93" name="矩形 192"/>
            <p:cNvSpPr>
              <a:spLocks noChangeArrowheads="1"/>
            </p:cNvSpPr>
            <p:nvPr/>
          </p:nvSpPr>
          <p:spPr bwMode="auto">
            <a:xfrm>
              <a:off x="3772192" y="5225781"/>
              <a:ext cx="668338" cy="19050"/>
            </a:xfrm>
            <a:prstGeom prst="rect">
              <a:avLst/>
            </a:prstGeom>
            <a:solidFill>
              <a:srgbClr val="BDBD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94" name="矩形 193"/>
            <p:cNvSpPr>
              <a:spLocks noChangeArrowheads="1"/>
            </p:cNvSpPr>
            <p:nvPr/>
          </p:nvSpPr>
          <p:spPr bwMode="auto">
            <a:xfrm>
              <a:off x="4473867" y="5225781"/>
              <a:ext cx="473075" cy="19050"/>
            </a:xfrm>
            <a:prstGeom prst="rect">
              <a:avLst/>
            </a:prstGeom>
            <a:solidFill>
              <a:srgbClr val="BDBD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95" name="矩形 194"/>
            <p:cNvSpPr>
              <a:spLocks noChangeArrowheads="1"/>
            </p:cNvSpPr>
            <p:nvPr/>
          </p:nvSpPr>
          <p:spPr bwMode="auto">
            <a:xfrm>
              <a:off x="3232442" y="5267056"/>
              <a:ext cx="715963" cy="22225"/>
            </a:xfrm>
            <a:prstGeom prst="rect">
              <a:avLst/>
            </a:prstGeom>
            <a:solidFill>
              <a:srgbClr val="BDBD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96" name="矩形 195"/>
            <p:cNvSpPr>
              <a:spLocks noChangeArrowheads="1"/>
            </p:cNvSpPr>
            <p:nvPr/>
          </p:nvSpPr>
          <p:spPr bwMode="auto">
            <a:xfrm>
              <a:off x="3994442" y="5267056"/>
              <a:ext cx="484188" cy="22225"/>
            </a:xfrm>
            <a:prstGeom prst="rect">
              <a:avLst/>
            </a:prstGeom>
            <a:solidFill>
              <a:srgbClr val="BDBD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97" name="矩形 196"/>
            <p:cNvSpPr>
              <a:spLocks noChangeArrowheads="1"/>
            </p:cNvSpPr>
            <p:nvPr/>
          </p:nvSpPr>
          <p:spPr bwMode="auto">
            <a:xfrm>
              <a:off x="2938754" y="4990831"/>
              <a:ext cx="200025" cy="201612"/>
            </a:xfrm>
            <a:prstGeom prst="rect">
              <a:avLst/>
            </a:prstGeom>
            <a:solidFill>
              <a:srgbClr val="81C7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98" name="矩形 197"/>
            <p:cNvSpPr>
              <a:spLocks noChangeArrowheads="1"/>
            </p:cNvSpPr>
            <p:nvPr/>
          </p:nvSpPr>
          <p:spPr bwMode="auto">
            <a:xfrm>
              <a:off x="3232442" y="4990831"/>
              <a:ext cx="449263" cy="71437"/>
            </a:xfrm>
            <a:prstGeom prst="rect">
              <a:avLst/>
            </a:prstGeom>
            <a:solidFill>
              <a:srgbClr val="BDBD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99" name="矩形 198"/>
            <p:cNvSpPr>
              <a:spLocks noChangeArrowheads="1"/>
            </p:cNvSpPr>
            <p:nvPr/>
          </p:nvSpPr>
          <p:spPr bwMode="auto">
            <a:xfrm>
              <a:off x="3737267" y="4990831"/>
              <a:ext cx="317500" cy="34925"/>
            </a:xfrm>
            <a:prstGeom prst="rect">
              <a:avLst/>
            </a:prstGeom>
            <a:solidFill>
              <a:srgbClr val="EEEEE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08" name="矩形 207"/>
            <p:cNvSpPr>
              <a:spLocks noChangeArrowheads="1"/>
            </p:cNvSpPr>
            <p:nvPr/>
          </p:nvSpPr>
          <p:spPr bwMode="auto">
            <a:xfrm>
              <a:off x="490829" y="4287568"/>
              <a:ext cx="1165225" cy="74453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09" name="任意多边形: 形状 208"/>
            <p:cNvSpPr>
              <a:spLocks/>
            </p:cNvSpPr>
            <p:nvPr/>
          </p:nvSpPr>
          <p:spPr bwMode="auto">
            <a:xfrm>
              <a:off x="1656054" y="4893993"/>
              <a:ext cx="139700" cy="138112"/>
            </a:xfrm>
            <a:custGeom>
              <a:avLst/>
              <a:gdLst>
                <a:gd name="T0" fmla="*/ 0 w 88"/>
                <a:gd name="T1" fmla="*/ 0 h 87"/>
                <a:gd name="T2" fmla="*/ 0 w 88"/>
                <a:gd name="T3" fmla="*/ 87 h 87"/>
                <a:gd name="T4" fmla="*/ 88 w 88"/>
                <a:gd name="T5" fmla="*/ 87 h 87"/>
                <a:gd name="T6" fmla="*/ 0 w 88"/>
                <a:gd name="T7" fmla="*/ 0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8" h="87">
                  <a:moveTo>
                    <a:pt x="0" y="0"/>
                  </a:moveTo>
                  <a:lnTo>
                    <a:pt x="0" y="87"/>
                  </a:lnTo>
                  <a:lnTo>
                    <a:pt x="88" y="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10" name="矩形 209"/>
            <p:cNvSpPr>
              <a:spLocks noChangeArrowheads="1"/>
            </p:cNvSpPr>
            <p:nvPr/>
          </p:nvSpPr>
          <p:spPr bwMode="auto">
            <a:xfrm>
              <a:off x="1011529" y="4479656"/>
              <a:ext cx="398463" cy="76200"/>
            </a:xfrm>
            <a:prstGeom prst="rect">
              <a:avLst/>
            </a:prstGeom>
            <a:solidFill>
              <a:srgbClr val="BDBD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11" name="矩形 210"/>
            <p:cNvSpPr>
              <a:spLocks noChangeArrowheads="1"/>
            </p:cNvSpPr>
            <p:nvPr/>
          </p:nvSpPr>
          <p:spPr bwMode="auto">
            <a:xfrm>
              <a:off x="1011529" y="4627293"/>
              <a:ext cx="131763" cy="23812"/>
            </a:xfrm>
            <a:prstGeom prst="rect">
              <a:avLst/>
            </a:prstGeom>
            <a:solidFill>
              <a:srgbClr val="BDBD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12" name="矩形 211"/>
            <p:cNvSpPr>
              <a:spLocks noChangeArrowheads="1"/>
            </p:cNvSpPr>
            <p:nvPr/>
          </p:nvSpPr>
          <p:spPr bwMode="auto">
            <a:xfrm>
              <a:off x="1173454" y="4627293"/>
              <a:ext cx="247650" cy="23812"/>
            </a:xfrm>
            <a:prstGeom prst="rect">
              <a:avLst/>
            </a:prstGeom>
            <a:solidFill>
              <a:srgbClr val="BDBD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13" name="矩形 212"/>
            <p:cNvSpPr>
              <a:spLocks noChangeArrowheads="1"/>
            </p:cNvSpPr>
            <p:nvPr/>
          </p:nvSpPr>
          <p:spPr bwMode="auto">
            <a:xfrm>
              <a:off x="1449679" y="4627293"/>
              <a:ext cx="112713" cy="23812"/>
            </a:xfrm>
            <a:prstGeom prst="rect">
              <a:avLst/>
            </a:prstGeom>
            <a:solidFill>
              <a:srgbClr val="BDBD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14" name="矩形 213"/>
            <p:cNvSpPr>
              <a:spLocks noChangeArrowheads="1"/>
            </p:cNvSpPr>
            <p:nvPr/>
          </p:nvSpPr>
          <p:spPr bwMode="auto">
            <a:xfrm>
              <a:off x="1011529" y="4674918"/>
              <a:ext cx="73025" cy="23812"/>
            </a:xfrm>
            <a:prstGeom prst="rect">
              <a:avLst/>
            </a:prstGeom>
            <a:solidFill>
              <a:srgbClr val="BDBD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15" name="矩形 214"/>
            <p:cNvSpPr>
              <a:spLocks noChangeArrowheads="1"/>
            </p:cNvSpPr>
            <p:nvPr/>
          </p:nvSpPr>
          <p:spPr bwMode="auto">
            <a:xfrm>
              <a:off x="1113129" y="4674918"/>
              <a:ext cx="244475" cy="23812"/>
            </a:xfrm>
            <a:prstGeom prst="rect">
              <a:avLst/>
            </a:prstGeom>
            <a:solidFill>
              <a:srgbClr val="BDBD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16" name="矩形 215"/>
            <p:cNvSpPr>
              <a:spLocks noChangeArrowheads="1"/>
            </p:cNvSpPr>
            <p:nvPr/>
          </p:nvSpPr>
          <p:spPr bwMode="auto">
            <a:xfrm>
              <a:off x="1386179" y="4674918"/>
              <a:ext cx="176213" cy="23812"/>
            </a:xfrm>
            <a:prstGeom prst="rect">
              <a:avLst/>
            </a:prstGeom>
            <a:solidFill>
              <a:srgbClr val="BDBD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17" name="矩形 216"/>
            <p:cNvSpPr>
              <a:spLocks noChangeArrowheads="1"/>
            </p:cNvSpPr>
            <p:nvPr/>
          </p:nvSpPr>
          <p:spPr bwMode="auto">
            <a:xfrm>
              <a:off x="1011529" y="4722543"/>
              <a:ext cx="184150" cy="23812"/>
            </a:xfrm>
            <a:prstGeom prst="rect">
              <a:avLst/>
            </a:prstGeom>
            <a:solidFill>
              <a:srgbClr val="BDBD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18" name="矩形 217"/>
            <p:cNvSpPr>
              <a:spLocks noChangeArrowheads="1"/>
            </p:cNvSpPr>
            <p:nvPr/>
          </p:nvSpPr>
          <p:spPr bwMode="auto">
            <a:xfrm>
              <a:off x="1225842" y="4722543"/>
              <a:ext cx="209550" cy="23812"/>
            </a:xfrm>
            <a:prstGeom prst="rect">
              <a:avLst/>
            </a:prstGeom>
            <a:solidFill>
              <a:srgbClr val="BDBD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19" name="矩形 218"/>
            <p:cNvSpPr>
              <a:spLocks noChangeArrowheads="1"/>
            </p:cNvSpPr>
            <p:nvPr/>
          </p:nvSpPr>
          <p:spPr bwMode="auto">
            <a:xfrm>
              <a:off x="1467142" y="4722543"/>
              <a:ext cx="95250" cy="23812"/>
            </a:xfrm>
            <a:prstGeom prst="rect">
              <a:avLst/>
            </a:prstGeom>
            <a:solidFill>
              <a:srgbClr val="BDBD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20" name="矩形 219"/>
            <p:cNvSpPr>
              <a:spLocks noChangeArrowheads="1"/>
            </p:cNvSpPr>
            <p:nvPr/>
          </p:nvSpPr>
          <p:spPr bwMode="auto">
            <a:xfrm>
              <a:off x="1011529" y="4770168"/>
              <a:ext cx="87313" cy="22225"/>
            </a:xfrm>
            <a:prstGeom prst="rect">
              <a:avLst/>
            </a:prstGeom>
            <a:solidFill>
              <a:srgbClr val="BDBD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21" name="矩形 220"/>
            <p:cNvSpPr>
              <a:spLocks noChangeArrowheads="1"/>
            </p:cNvSpPr>
            <p:nvPr/>
          </p:nvSpPr>
          <p:spPr bwMode="auto">
            <a:xfrm>
              <a:off x="1129004" y="4770168"/>
              <a:ext cx="168275" cy="22225"/>
            </a:xfrm>
            <a:prstGeom prst="rect">
              <a:avLst/>
            </a:prstGeom>
            <a:solidFill>
              <a:srgbClr val="BDBD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22" name="矩形 221"/>
            <p:cNvSpPr>
              <a:spLocks noChangeArrowheads="1"/>
            </p:cNvSpPr>
            <p:nvPr/>
          </p:nvSpPr>
          <p:spPr bwMode="auto">
            <a:xfrm>
              <a:off x="1327442" y="4770168"/>
              <a:ext cx="234950" cy="22225"/>
            </a:xfrm>
            <a:prstGeom prst="rect">
              <a:avLst/>
            </a:prstGeom>
            <a:solidFill>
              <a:srgbClr val="BDBD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23" name="矩形 222"/>
            <p:cNvSpPr>
              <a:spLocks noChangeArrowheads="1"/>
            </p:cNvSpPr>
            <p:nvPr/>
          </p:nvSpPr>
          <p:spPr bwMode="auto">
            <a:xfrm>
              <a:off x="1011529" y="4816206"/>
              <a:ext cx="131763" cy="23812"/>
            </a:xfrm>
            <a:prstGeom prst="rect">
              <a:avLst/>
            </a:prstGeom>
            <a:solidFill>
              <a:srgbClr val="BDBD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24" name="矩形 223"/>
            <p:cNvSpPr>
              <a:spLocks noChangeArrowheads="1"/>
            </p:cNvSpPr>
            <p:nvPr/>
          </p:nvSpPr>
          <p:spPr bwMode="auto">
            <a:xfrm>
              <a:off x="1173454" y="4816206"/>
              <a:ext cx="238125" cy="23812"/>
            </a:xfrm>
            <a:prstGeom prst="rect">
              <a:avLst/>
            </a:prstGeom>
            <a:solidFill>
              <a:srgbClr val="BDBD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25" name="椭圆 224"/>
            <p:cNvSpPr>
              <a:spLocks noChangeArrowheads="1"/>
            </p:cNvSpPr>
            <p:nvPr/>
          </p:nvSpPr>
          <p:spPr bwMode="auto">
            <a:xfrm>
              <a:off x="582904" y="4479656"/>
              <a:ext cx="361950" cy="360362"/>
            </a:xfrm>
            <a:prstGeom prst="ellipse">
              <a:avLst/>
            </a:prstGeom>
            <a:solidFill>
              <a:srgbClr val="EF53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26" name="椭圆 225"/>
            <p:cNvSpPr>
              <a:spLocks noChangeArrowheads="1"/>
            </p:cNvSpPr>
            <p:nvPr/>
          </p:nvSpPr>
          <p:spPr bwMode="auto">
            <a:xfrm>
              <a:off x="757529" y="4825731"/>
              <a:ext cx="11113" cy="12700"/>
            </a:xfrm>
            <a:prstGeom prst="ellipse">
              <a:avLst/>
            </a:pr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27" name="任意多边形: 形状 226"/>
            <p:cNvSpPr>
              <a:spLocks/>
            </p:cNvSpPr>
            <p:nvPr/>
          </p:nvSpPr>
          <p:spPr bwMode="auto">
            <a:xfrm>
              <a:off x="649579" y="4786043"/>
              <a:ext cx="79375" cy="50800"/>
            </a:xfrm>
            <a:custGeom>
              <a:avLst/>
              <a:gdLst>
                <a:gd name="T0" fmla="*/ 43 w 43"/>
                <a:gd name="T1" fmla="*/ 25 h 28"/>
                <a:gd name="T2" fmla="*/ 43 w 43"/>
                <a:gd name="T3" fmla="*/ 28 h 28"/>
                <a:gd name="T4" fmla="*/ 18 w 43"/>
                <a:gd name="T5" fmla="*/ 20 h 28"/>
                <a:gd name="T6" fmla="*/ 0 w 43"/>
                <a:gd name="T7" fmla="*/ 8 h 28"/>
                <a:gd name="T8" fmla="*/ 18 w 43"/>
                <a:gd name="T9" fmla="*/ 0 h 28"/>
                <a:gd name="T10" fmla="*/ 39 w 43"/>
                <a:gd name="T11" fmla="*/ 10 h 28"/>
                <a:gd name="T12" fmla="*/ 43 w 43"/>
                <a:gd name="T13" fmla="*/ 24 h 28"/>
                <a:gd name="T14" fmla="*/ 43 w 43"/>
                <a:gd name="T15" fmla="*/ 25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3" h="28">
                  <a:moveTo>
                    <a:pt x="43" y="25"/>
                  </a:moveTo>
                  <a:cubicBezTo>
                    <a:pt x="43" y="26"/>
                    <a:pt x="43" y="27"/>
                    <a:pt x="43" y="28"/>
                  </a:cubicBezTo>
                  <a:cubicBezTo>
                    <a:pt x="34" y="26"/>
                    <a:pt x="26" y="24"/>
                    <a:pt x="18" y="20"/>
                  </a:cubicBezTo>
                  <a:cubicBezTo>
                    <a:pt x="12" y="17"/>
                    <a:pt x="6" y="13"/>
                    <a:pt x="0" y="8"/>
                  </a:cubicBezTo>
                  <a:cubicBezTo>
                    <a:pt x="5" y="3"/>
                    <a:pt x="11" y="0"/>
                    <a:pt x="18" y="0"/>
                  </a:cubicBezTo>
                  <a:cubicBezTo>
                    <a:pt x="27" y="0"/>
                    <a:pt x="34" y="4"/>
                    <a:pt x="39" y="10"/>
                  </a:cubicBezTo>
                  <a:cubicBezTo>
                    <a:pt x="41" y="14"/>
                    <a:pt x="43" y="19"/>
                    <a:pt x="43" y="24"/>
                  </a:cubicBezTo>
                  <a:cubicBezTo>
                    <a:pt x="43" y="24"/>
                    <a:pt x="43" y="24"/>
                    <a:pt x="43" y="25"/>
                  </a:cubicBezTo>
                  <a:close/>
                </a:path>
              </a:pathLst>
            </a:custGeom>
            <a:solidFill>
              <a:srgbClr val="EEEEE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28" name="任意多边形: 形状 227"/>
            <p:cNvSpPr>
              <a:spLocks/>
            </p:cNvSpPr>
            <p:nvPr/>
          </p:nvSpPr>
          <p:spPr bwMode="auto">
            <a:xfrm>
              <a:off x="682917" y="4786043"/>
              <a:ext cx="157163" cy="53975"/>
            </a:xfrm>
            <a:custGeom>
              <a:avLst/>
              <a:gdLst>
                <a:gd name="T0" fmla="*/ 87 w 87"/>
                <a:gd name="T1" fmla="*/ 0 h 30"/>
                <a:gd name="T2" fmla="*/ 87 w 87"/>
                <a:gd name="T3" fmla="*/ 20 h 30"/>
                <a:gd name="T4" fmla="*/ 63 w 87"/>
                <a:gd name="T5" fmla="*/ 28 h 30"/>
                <a:gd name="T6" fmla="*/ 49 w 87"/>
                <a:gd name="T7" fmla="*/ 30 h 30"/>
                <a:gd name="T8" fmla="*/ 45 w 87"/>
                <a:gd name="T9" fmla="*/ 30 h 30"/>
                <a:gd name="T10" fmla="*/ 45 w 87"/>
                <a:gd name="T11" fmla="*/ 30 h 30"/>
                <a:gd name="T12" fmla="*/ 43 w 87"/>
                <a:gd name="T13" fmla="*/ 30 h 30"/>
                <a:gd name="T14" fmla="*/ 38 w 87"/>
                <a:gd name="T15" fmla="*/ 30 h 30"/>
                <a:gd name="T16" fmla="*/ 25 w 87"/>
                <a:gd name="T17" fmla="*/ 28 h 30"/>
                <a:gd name="T18" fmla="*/ 0 w 87"/>
                <a:gd name="T19" fmla="*/ 20 h 30"/>
                <a:gd name="T20" fmla="*/ 0 w 87"/>
                <a:gd name="T21" fmla="*/ 0 h 30"/>
                <a:gd name="T22" fmla="*/ 87 w 87"/>
                <a:gd name="T23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87" h="30">
                  <a:moveTo>
                    <a:pt x="87" y="0"/>
                  </a:moveTo>
                  <a:cubicBezTo>
                    <a:pt x="87" y="20"/>
                    <a:pt x="87" y="20"/>
                    <a:pt x="87" y="20"/>
                  </a:cubicBezTo>
                  <a:cubicBezTo>
                    <a:pt x="80" y="24"/>
                    <a:pt x="71" y="27"/>
                    <a:pt x="63" y="28"/>
                  </a:cubicBezTo>
                  <a:cubicBezTo>
                    <a:pt x="58" y="29"/>
                    <a:pt x="54" y="30"/>
                    <a:pt x="49" y="30"/>
                  </a:cubicBezTo>
                  <a:cubicBezTo>
                    <a:pt x="48" y="30"/>
                    <a:pt x="46" y="30"/>
                    <a:pt x="45" y="30"/>
                  </a:cubicBezTo>
                  <a:cubicBezTo>
                    <a:pt x="45" y="30"/>
                    <a:pt x="45" y="30"/>
                    <a:pt x="45" y="30"/>
                  </a:cubicBezTo>
                  <a:cubicBezTo>
                    <a:pt x="44" y="30"/>
                    <a:pt x="43" y="30"/>
                    <a:pt x="43" y="30"/>
                  </a:cubicBezTo>
                  <a:cubicBezTo>
                    <a:pt x="41" y="30"/>
                    <a:pt x="40" y="30"/>
                    <a:pt x="38" y="30"/>
                  </a:cubicBezTo>
                  <a:cubicBezTo>
                    <a:pt x="34" y="30"/>
                    <a:pt x="29" y="29"/>
                    <a:pt x="25" y="28"/>
                  </a:cubicBezTo>
                  <a:cubicBezTo>
                    <a:pt x="16" y="26"/>
                    <a:pt x="8" y="24"/>
                    <a:pt x="0" y="2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87" y="0"/>
                  </a:lnTo>
                  <a:close/>
                </a:path>
              </a:pathLst>
            </a:custGeom>
            <a:solidFill>
              <a:srgbClr val="EEEEE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29" name="任意多边形: 形状 228"/>
            <p:cNvSpPr>
              <a:spLocks/>
            </p:cNvSpPr>
            <p:nvPr/>
          </p:nvSpPr>
          <p:spPr bwMode="auto">
            <a:xfrm>
              <a:off x="795629" y="4786043"/>
              <a:ext cx="79375" cy="50800"/>
            </a:xfrm>
            <a:custGeom>
              <a:avLst/>
              <a:gdLst>
                <a:gd name="T0" fmla="*/ 44 w 44"/>
                <a:gd name="T1" fmla="*/ 9 h 28"/>
                <a:gd name="T2" fmla="*/ 25 w 44"/>
                <a:gd name="T3" fmla="*/ 20 h 28"/>
                <a:gd name="T4" fmla="*/ 1 w 44"/>
                <a:gd name="T5" fmla="*/ 28 h 28"/>
                <a:gd name="T6" fmla="*/ 0 w 44"/>
                <a:gd name="T7" fmla="*/ 25 h 28"/>
                <a:gd name="T8" fmla="*/ 0 w 44"/>
                <a:gd name="T9" fmla="*/ 24 h 28"/>
                <a:gd name="T10" fmla="*/ 5 w 44"/>
                <a:gd name="T11" fmla="*/ 10 h 28"/>
                <a:gd name="T12" fmla="*/ 25 w 44"/>
                <a:gd name="T13" fmla="*/ 0 h 28"/>
                <a:gd name="T14" fmla="*/ 44 w 44"/>
                <a:gd name="T15" fmla="*/ 9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4" h="28">
                  <a:moveTo>
                    <a:pt x="44" y="9"/>
                  </a:moveTo>
                  <a:cubicBezTo>
                    <a:pt x="38" y="13"/>
                    <a:pt x="32" y="17"/>
                    <a:pt x="25" y="20"/>
                  </a:cubicBezTo>
                  <a:cubicBezTo>
                    <a:pt x="18" y="24"/>
                    <a:pt x="9" y="27"/>
                    <a:pt x="1" y="28"/>
                  </a:cubicBezTo>
                  <a:cubicBezTo>
                    <a:pt x="1" y="27"/>
                    <a:pt x="0" y="26"/>
                    <a:pt x="0" y="25"/>
                  </a:cubicBezTo>
                  <a:cubicBezTo>
                    <a:pt x="0" y="24"/>
                    <a:pt x="0" y="24"/>
                    <a:pt x="0" y="24"/>
                  </a:cubicBezTo>
                  <a:cubicBezTo>
                    <a:pt x="1" y="19"/>
                    <a:pt x="2" y="14"/>
                    <a:pt x="5" y="10"/>
                  </a:cubicBezTo>
                  <a:cubicBezTo>
                    <a:pt x="9" y="4"/>
                    <a:pt x="17" y="0"/>
                    <a:pt x="25" y="0"/>
                  </a:cubicBezTo>
                  <a:cubicBezTo>
                    <a:pt x="33" y="0"/>
                    <a:pt x="40" y="3"/>
                    <a:pt x="44" y="9"/>
                  </a:cubicBezTo>
                  <a:close/>
                </a:path>
              </a:pathLst>
            </a:custGeom>
            <a:solidFill>
              <a:srgbClr val="EEEEE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30" name="矩形 229"/>
            <p:cNvSpPr>
              <a:spLocks noChangeArrowheads="1"/>
            </p:cNvSpPr>
            <p:nvPr/>
          </p:nvSpPr>
          <p:spPr bwMode="auto">
            <a:xfrm>
              <a:off x="743242" y="4744768"/>
              <a:ext cx="39688" cy="68262"/>
            </a:xfrm>
            <a:prstGeom prst="rect">
              <a:avLst/>
            </a:prstGeom>
            <a:solidFill>
              <a:srgbClr val="FBCB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31" name="任意多边形: 形状 230"/>
            <p:cNvSpPr>
              <a:spLocks/>
            </p:cNvSpPr>
            <p:nvPr/>
          </p:nvSpPr>
          <p:spPr bwMode="auto">
            <a:xfrm>
              <a:off x="743242" y="4744768"/>
              <a:ext cx="39688" cy="31750"/>
            </a:xfrm>
            <a:custGeom>
              <a:avLst/>
              <a:gdLst>
                <a:gd name="T0" fmla="*/ 0 w 22"/>
                <a:gd name="T1" fmla="*/ 17 h 18"/>
                <a:gd name="T2" fmla="*/ 11 w 22"/>
                <a:gd name="T3" fmla="*/ 18 h 18"/>
                <a:gd name="T4" fmla="*/ 11 w 22"/>
                <a:gd name="T5" fmla="*/ 18 h 18"/>
                <a:gd name="T6" fmla="*/ 22 w 22"/>
                <a:gd name="T7" fmla="*/ 17 h 18"/>
                <a:gd name="T8" fmla="*/ 22 w 22"/>
                <a:gd name="T9" fmla="*/ 0 h 18"/>
                <a:gd name="T10" fmla="*/ 0 w 22"/>
                <a:gd name="T11" fmla="*/ 0 h 18"/>
                <a:gd name="T12" fmla="*/ 0 w 22"/>
                <a:gd name="T13" fmla="*/ 17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2" h="18">
                  <a:moveTo>
                    <a:pt x="0" y="17"/>
                  </a:moveTo>
                  <a:cubicBezTo>
                    <a:pt x="3" y="17"/>
                    <a:pt x="7" y="18"/>
                    <a:pt x="11" y="18"/>
                  </a:cubicBezTo>
                  <a:cubicBezTo>
                    <a:pt x="11" y="18"/>
                    <a:pt x="11" y="18"/>
                    <a:pt x="11" y="18"/>
                  </a:cubicBezTo>
                  <a:cubicBezTo>
                    <a:pt x="15" y="18"/>
                    <a:pt x="18" y="17"/>
                    <a:pt x="22" y="17"/>
                  </a:cubicBezTo>
                  <a:cubicBezTo>
                    <a:pt x="22" y="0"/>
                    <a:pt x="22" y="0"/>
                    <a:pt x="22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17"/>
                  </a:lnTo>
                  <a:close/>
                </a:path>
              </a:pathLst>
            </a:custGeom>
            <a:solidFill>
              <a:srgbClr val="F8AA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32" name="椭圆 231"/>
            <p:cNvSpPr>
              <a:spLocks noChangeArrowheads="1"/>
            </p:cNvSpPr>
            <p:nvPr/>
          </p:nvSpPr>
          <p:spPr bwMode="auto">
            <a:xfrm>
              <a:off x="822617" y="4655868"/>
              <a:ext cx="36513" cy="34925"/>
            </a:xfrm>
            <a:prstGeom prst="ellipse">
              <a:avLst/>
            </a:prstGeom>
            <a:solidFill>
              <a:srgbClr val="FBCB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33" name="椭圆 232"/>
            <p:cNvSpPr>
              <a:spLocks noChangeArrowheads="1"/>
            </p:cNvSpPr>
            <p:nvPr/>
          </p:nvSpPr>
          <p:spPr bwMode="auto">
            <a:xfrm>
              <a:off x="832142" y="4662218"/>
              <a:ext cx="19050" cy="22225"/>
            </a:xfrm>
            <a:prstGeom prst="ellipse">
              <a:avLst/>
            </a:prstGeom>
            <a:solidFill>
              <a:srgbClr val="F8AA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34" name="椭圆 233"/>
            <p:cNvSpPr>
              <a:spLocks noChangeArrowheads="1"/>
            </p:cNvSpPr>
            <p:nvPr/>
          </p:nvSpPr>
          <p:spPr bwMode="auto">
            <a:xfrm>
              <a:off x="665454" y="4655868"/>
              <a:ext cx="34925" cy="34925"/>
            </a:xfrm>
            <a:prstGeom prst="ellipse">
              <a:avLst/>
            </a:prstGeom>
            <a:solidFill>
              <a:srgbClr val="FBCB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35" name="椭圆 234"/>
            <p:cNvSpPr>
              <a:spLocks noChangeArrowheads="1"/>
            </p:cNvSpPr>
            <p:nvPr/>
          </p:nvSpPr>
          <p:spPr bwMode="auto">
            <a:xfrm>
              <a:off x="673392" y="4662218"/>
              <a:ext cx="20638" cy="22225"/>
            </a:xfrm>
            <a:prstGeom prst="ellipse">
              <a:avLst/>
            </a:prstGeom>
            <a:solidFill>
              <a:srgbClr val="F8AA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36" name="任意多边形: 形状 235"/>
            <p:cNvSpPr>
              <a:spLocks/>
            </p:cNvSpPr>
            <p:nvPr/>
          </p:nvSpPr>
          <p:spPr bwMode="auto">
            <a:xfrm>
              <a:off x="682917" y="4579668"/>
              <a:ext cx="157163" cy="187325"/>
            </a:xfrm>
            <a:custGeom>
              <a:avLst/>
              <a:gdLst>
                <a:gd name="T0" fmla="*/ 44 w 87"/>
                <a:gd name="T1" fmla="*/ 0 h 104"/>
                <a:gd name="T2" fmla="*/ 44 w 87"/>
                <a:gd name="T3" fmla="*/ 0 h 104"/>
                <a:gd name="T4" fmla="*/ 0 w 87"/>
                <a:gd name="T5" fmla="*/ 44 h 104"/>
                <a:gd name="T6" fmla="*/ 0 w 87"/>
                <a:gd name="T7" fmla="*/ 60 h 104"/>
                <a:gd name="T8" fmla="*/ 44 w 87"/>
                <a:gd name="T9" fmla="*/ 104 h 104"/>
                <a:gd name="T10" fmla="*/ 44 w 87"/>
                <a:gd name="T11" fmla="*/ 104 h 104"/>
                <a:gd name="T12" fmla="*/ 87 w 87"/>
                <a:gd name="T13" fmla="*/ 60 h 104"/>
                <a:gd name="T14" fmla="*/ 87 w 87"/>
                <a:gd name="T15" fmla="*/ 44 h 104"/>
                <a:gd name="T16" fmla="*/ 44 w 87"/>
                <a:gd name="T17" fmla="*/ 0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7" h="104">
                  <a:moveTo>
                    <a:pt x="44" y="0"/>
                  </a:moveTo>
                  <a:cubicBezTo>
                    <a:pt x="44" y="0"/>
                    <a:pt x="44" y="0"/>
                    <a:pt x="44" y="0"/>
                  </a:cubicBezTo>
                  <a:cubicBezTo>
                    <a:pt x="20" y="0"/>
                    <a:pt x="0" y="20"/>
                    <a:pt x="0" y="44"/>
                  </a:cubicBezTo>
                  <a:cubicBezTo>
                    <a:pt x="0" y="60"/>
                    <a:pt x="0" y="60"/>
                    <a:pt x="0" y="60"/>
                  </a:cubicBezTo>
                  <a:cubicBezTo>
                    <a:pt x="0" y="85"/>
                    <a:pt x="20" y="104"/>
                    <a:pt x="44" y="104"/>
                  </a:cubicBezTo>
                  <a:cubicBezTo>
                    <a:pt x="44" y="104"/>
                    <a:pt x="44" y="104"/>
                    <a:pt x="44" y="104"/>
                  </a:cubicBezTo>
                  <a:cubicBezTo>
                    <a:pt x="68" y="104"/>
                    <a:pt x="87" y="85"/>
                    <a:pt x="87" y="60"/>
                  </a:cubicBezTo>
                  <a:cubicBezTo>
                    <a:pt x="87" y="44"/>
                    <a:pt x="87" y="44"/>
                    <a:pt x="87" y="44"/>
                  </a:cubicBezTo>
                  <a:cubicBezTo>
                    <a:pt x="87" y="20"/>
                    <a:pt x="68" y="0"/>
                    <a:pt x="44" y="0"/>
                  </a:cubicBezTo>
                  <a:close/>
                </a:path>
              </a:pathLst>
            </a:custGeom>
            <a:solidFill>
              <a:srgbClr val="FBCB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37" name="椭圆 236"/>
            <p:cNvSpPr>
              <a:spLocks noChangeArrowheads="1"/>
            </p:cNvSpPr>
            <p:nvPr/>
          </p:nvSpPr>
          <p:spPr bwMode="auto">
            <a:xfrm>
              <a:off x="716254" y="4659043"/>
              <a:ext cx="19050" cy="19050"/>
            </a:xfrm>
            <a:prstGeom prst="ellipse">
              <a:avLst/>
            </a:prstGeom>
            <a:solidFill>
              <a:srgbClr val="2121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38" name="椭圆 237"/>
            <p:cNvSpPr>
              <a:spLocks noChangeArrowheads="1"/>
            </p:cNvSpPr>
            <p:nvPr/>
          </p:nvSpPr>
          <p:spPr bwMode="auto">
            <a:xfrm>
              <a:off x="789279" y="4659043"/>
              <a:ext cx="20638" cy="19050"/>
            </a:xfrm>
            <a:prstGeom prst="ellipse">
              <a:avLst/>
            </a:prstGeom>
            <a:solidFill>
              <a:srgbClr val="2121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39" name="任意多边形: 形状 238"/>
            <p:cNvSpPr>
              <a:spLocks/>
            </p:cNvSpPr>
            <p:nvPr/>
          </p:nvSpPr>
          <p:spPr bwMode="auto">
            <a:xfrm>
              <a:off x="711492" y="4643168"/>
              <a:ext cx="26988" cy="9525"/>
            </a:xfrm>
            <a:custGeom>
              <a:avLst/>
              <a:gdLst>
                <a:gd name="T0" fmla="*/ 12 w 15"/>
                <a:gd name="T1" fmla="*/ 0 h 6"/>
                <a:gd name="T2" fmla="*/ 3 w 15"/>
                <a:gd name="T3" fmla="*/ 0 h 6"/>
                <a:gd name="T4" fmla="*/ 0 w 15"/>
                <a:gd name="T5" fmla="*/ 3 h 6"/>
                <a:gd name="T6" fmla="*/ 3 w 15"/>
                <a:gd name="T7" fmla="*/ 6 h 6"/>
                <a:gd name="T8" fmla="*/ 12 w 15"/>
                <a:gd name="T9" fmla="*/ 6 h 6"/>
                <a:gd name="T10" fmla="*/ 15 w 15"/>
                <a:gd name="T11" fmla="*/ 3 h 6"/>
                <a:gd name="T12" fmla="*/ 12 w 15"/>
                <a:gd name="T13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" h="6">
                  <a:moveTo>
                    <a:pt x="12" y="0"/>
                  </a:moveTo>
                  <a:cubicBezTo>
                    <a:pt x="3" y="0"/>
                    <a:pt x="3" y="0"/>
                    <a:pt x="3" y="0"/>
                  </a:cubicBezTo>
                  <a:cubicBezTo>
                    <a:pt x="1" y="0"/>
                    <a:pt x="0" y="2"/>
                    <a:pt x="0" y="3"/>
                  </a:cubicBezTo>
                  <a:cubicBezTo>
                    <a:pt x="0" y="5"/>
                    <a:pt x="1" y="6"/>
                    <a:pt x="3" y="6"/>
                  </a:cubicBezTo>
                  <a:cubicBezTo>
                    <a:pt x="12" y="6"/>
                    <a:pt x="12" y="6"/>
                    <a:pt x="12" y="6"/>
                  </a:cubicBezTo>
                  <a:cubicBezTo>
                    <a:pt x="13" y="6"/>
                    <a:pt x="15" y="5"/>
                    <a:pt x="15" y="3"/>
                  </a:cubicBezTo>
                  <a:cubicBezTo>
                    <a:pt x="15" y="2"/>
                    <a:pt x="13" y="0"/>
                    <a:pt x="12" y="0"/>
                  </a:cubicBezTo>
                  <a:close/>
                </a:path>
              </a:pathLst>
            </a:custGeom>
            <a:solidFill>
              <a:srgbClr val="4E35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40" name="任意多边形: 形状 239"/>
            <p:cNvSpPr>
              <a:spLocks/>
            </p:cNvSpPr>
            <p:nvPr/>
          </p:nvSpPr>
          <p:spPr bwMode="auto">
            <a:xfrm>
              <a:off x="786104" y="4643168"/>
              <a:ext cx="26988" cy="9525"/>
            </a:xfrm>
            <a:custGeom>
              <a:avLst/>
              <a:gdLst>
                <a:gd name="T0" fmla="*/ 12 w 15"/>
                <a:gd name="T1" fmla="*/ 0 h 6"/>
                <a:gd name="T2" fmla="*/ 3 w 15"/>
                <a:gd name="T3" fmla="*/ 0 h 6"/>
                <a:gd name="T4" fmla="*/ 0 w 15"/>
                <a:gd name="T5" fmla="*/ 3 h 6"/>
                <a:gd name="T6" fmla="*/ 3 w 15"/>
                <a:gd name="T7" fmla="*/ 6 h 6"/>
                <a:gd name="T8" fmla="*/ 12 w 15"/>
                <a:gd name="T9" fmla="*/ 6 h 6"/>
                <a:gd name="T10" fmla="*/ 15 w 15"/>
                <a:gd name="T11" fmla="*/ 3 h 6"/>
                <a:gd name="T12" fmla="*/ 12 w 15"/>
                <a:gd name="T13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" h="6">
                  <a:moveTo>
                    <a:pt x="12" y="0"/>
                  </a:moveTo>
                  <a:cubicBezTo>
                    <a:pt x="3" y="0"/>
                    <a:pt x="3" y="0"/>
                    <a:pt x="3" y="0"/>
                  </a:cubicBezTo>
                  <a:cubicBezTo>
                    <a:pt x="1" y="0"/>
                    <a:pt x="0" y="2"/>
                    <a:pt x="0" y="3"/>
                  </a:cubicBezTo>
                  <a:cubicBezTo>
                    <a:pt x="0" y="5"/>
                    <a:pt x="1" y="6"/>
                    <a:pt x="3" y="6"/>
                  </a:cubicBezTo>
                  <a:cubicBezTo>
                    <a:pt x="12" y="6"/>
                    <a:pt x="12" y="6"/>
                    <a:pt x="12" y="6"/>
                  </a:cubicBezTo>
                  <a:cubicBezTo>
                    <a:pt x="13" y="6"/>
                    <a:pt x="15" y="5"/>
                    <a:pt x="15" y="3"/>
                  </a:cubicBezTo>
                  <a:cubicBezTo>
                    <a:pt x="15" y="2"/>
                    <a:pt x="13" y="0"/>
                    <a:pt x="12" y="0"/>
                  </a:cubicBezTo>
                  <a:close/>
                </a:path>
              </a:pathLst>
            </a:custGeom>
            <a:solidFill>
              <a:srgbClr val="4E35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41" name="任意多边形: 形状 240"/>
            <p:cNvSpPr>
              <a:spLocks/>
            </p:cNvSpPr>
            <p:nvPr/>
          </p:nvSpPr>
          <p:spPr bwMode="auto">
            <a:xfrm>
              <a:off x="679742" y="4543156"/>
              <a:ext cx="165100" cy="168275"/>
            </a:xfrm>
            <a:custGeom>
              <a:avLst/>
              <a:gdLst>
                <a:gd name="T0" fmla="*/ 53 w 91"/>
                <a:gd name="T1" fmla="*/ 0 h 93"/>
                <a:gd name="T2" fmla="*/ 17 w 91"/>
                <a:gd name="T3" fmla="*/ 27 h 93"/>
                <a:gd name="T4" fmla="*/ 17 w 91"/>
                <a:gd name="T5" fmla="*/ 28 h 93"/>
                <a:gd name="T6" fmla="*/ 13 w 91"/>
                <a:gd name="T7" fmla="*/ 27 h 93"/>
                <a:gd name="T8" fmla="*/ 0 w 91"/>
                <a:gd name="T9" fmla="*/ 39 h 93"/>
                <a:gd name="T10" fmla="*/ 0 w 91"/>
                <a:gd name="T11" fmla="*/ 39 h 93"/>
                <a:gd name="T12" fmla="*/ 0 w 91"/>
                <a:gd name="T13" fmla="*/ 88 h 93"/>
                <a:gd name="T14" fmla="*/ 5 w 91"/>
                <a:gd name="T15" fmla="*/ 93 h 93"/>
                <a:gd name="T16" fmla="*/ 7 w 91"/>
                <a:gd name="T17" fmla="*/ 93 h 93"/>
                <a:gd name="T18" fmla="*/ 12 w 91"/>
                <a:gd name="T19" fmla="*/ 88 h 93"/>
                <a:gd name="T20" fmla="*/ 7 w 91"/>
                <a:gd name="T21" fmla="*/ 83 h 93"/>
                <a:gd name="T22" fmla="*/ 7 w 91"/>
                <a:gd name="T23" fmla="*/ 51 h 93"/>
                <a:gd name="T24" fmla="*/ 19 w 91"/>
                <a:gd name="T25" fmla="*/ 40 h 93"/>
                <a:gd name="T26" fmla="*/ 85 w 91"/>
                <a:gd name="T27" fmla="*/ 54 h 93"/>
                <a:gd name="T28" fmla="*/ 85 w 91"/>
                <a:gd name="T29" fmla="*/ 83 h 93"/>
                <a:gd name="T30" fmla="*/ 80 w 91"/>
                <a:gd name="T31" fmla="*/ 88 h 93"/>
                <a:gd name="T32" fmla="*/ 85 w 91"/>
                <a:gd name="T33" fmla="*/ 93 h 93"/>
                <a:gd name="T34" fmla="*/ 86 w 91"/>
                <a:gd name="T35" fmla="*/ 93 h 93"/>
                <a:gd name="T36" fmla="*/ 91 w 91"/>
                <a:gd name="T37" fmla="*/ 88 h 93"/>
                <a:gd name="T38" fmla="*/ 91 w 91"/>
                <a:gd name="T39" fmla="*/ 38 h 93"/>
                <a:gd name="T40" fmla="*/ 53 w 91"/>
                <a:gd name="T41" fmla="*/ 0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91" h="93">
                  <a:moveTo>
                    <a:pt x="53" y="0"/>
                  </a:moveTo>
                  <a:cubicBezTo>
                    <a:pt x="36" y="0"/>
                    <a:pt x="21" y="12"/>
                    <a:pt x="17" y="27"/>
                  </a:cubicBezTo>
                  <a:cubicBezTo>
                    <a:pt x="17" y="27"/>
                    <a:pt x="17" y="28"/>
                    <a:pt x="17" y="28"/>
                  </a:cubicBezTo>
                  <a:cubicBezTo>
                    <a:pt x="15" y="27"/>
                    <a:pt x="14" y="27"/>
                    <a:pt x="13" y="27"/>
                  </a:cubicBezTo>
                  <a:cubicBezTo>
                    <a:pt x="6" y="27"/>
                    <a:pt x="1" y="32"/>
                    <a:pt x="0" y="39"/>
                  </a:cubicBezTo>
                  <a:cubicBezTo>
                    <a:pt x="0" y="39"/>
                    <a:pt x="0" y="39"/>
                    <a:pt x="0" y="39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91"/>
                    <a:pt x="3" y="93"/>
                    <a:pt x="5" y="93"/>
                  </a:cubicBezTo>
                  <a:cubicBezTo>
                    <a:pt x="7" y="93"/>
                    <a:pt x="7" y="93"/>
                    <a:pt x="7" y="93"/>
                  </a:cubicBezTo>
                  <a:cubicBezTo>
                    <a:pt x="10" y="93"/>
                    <a:pt x="12" y="91"/>
                    <a:pt x="12" y="88"/>
                  </a:cubicBezTo>
                  <a:cubicBezTo>
                    <a:pt x="12" y="86"/>
                    <a:pt x="10" y="83"/>
                    <a:pt x="7" y="83"/>
                  </a:cubicBezTo>
                  <a:cubicBezTo>
                    <a:pt x="7" y="51"/>
                    <a:pt x="7" y="51"/>
                    <a:pt x="7" y="51"/>
                  </a:cubicBezTo>
                  <a:cubicBezTo>
                    <a:pt x="12" y="50"/>
                    <a:pt x="17" y="45"/>
                    <a:pt x="19" y="40"/>
                  </a:cubicBezTo>
                  <a:cubicBezTo>
                    <a:pt x="19" y="40"/>
                    <a:pt x="41" y="53"/>
                    <a:pt x="85" y="54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2" y="83"/>
                    <a:pt x="80" y="86"/>
                    <a:pt x="80" y="88"/>
                  </a:cubicBezTo>
                  <a:cubicBezTo>
                    <a:pt x="80" y="91"/>
                    <a:pt x="82" y="93"/>
                    <a:pt x="85" y="93"/>
                  </a:cubicBezTo>
                  <a:cubicBezTo>
                    <a:pt x="86" y="93"/>
                    <a:pt x="86" y="93"/>
                    <a:pt x="86" y="93"/>
                  </a:cubicBezTo>
                  <a:cubicBezTo>
                    <a:pt x="89" y="93"/>
                    <a:pt x="91" y="91"/>
                    <a:pt x="91" y="88"/>
                  </a:cubicBezTo>
                  <a:cubicBezTo>
                    <a:pt x="91" y="38"/>
                    <a:pt x="91" y="38"/>
                    <a:pt x="91" y="38"/>
                  </a:cubicBezTo>
                  <a:cubicBezTo>
                    <a:pt x="91" y="17"/>
                    <a:pt x="74" y="0"/>
                    <a:pt x="53" y="0"/>
                  </a:cubicBezTo>
                  <a:close/>
                </a:path>
              </a:pathLst>
            </a:custGeom>
            <a:solidFill>
              <a:srgbClr val="4E35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42" name="任意多边形: 形状 241"/>
            <p:cNvSpPr>
              <a:spLocks/>
            </p:cNvSpPr>
            <p:nvPr/>
          </p:nvSpPr>
          <p:spPr bwMode="auto">
            <a:xfrm>
              <a:off x="751179" y="4813031"/>
              <a:ext cx="20638" cy="26987"/>
            </a:xfrm>
            <a:custGeom>
              <a:avLst/>
              <a:gdLst>
                <a:gd name="T0" fmla="*/ 11 w 11"/>
                <a:gd name="T1" fmla="*/ 0 h 15"/>
                <a:gd name="T2" fmla="*/ 11 w 11"/>
                <a:gd name="T3" fmla="*/ 15 h 15"/>
                <a:gd name="T4" fmla="*/ 7 w 11"/>
                <a:gd name="T5" fmla="*/ 15 h 15"/>
                <a:gd name="T6" fmla="*/ 7 w 11"/>
                <a:gd name="T7" fmla="*/ 15 h 15"/>
                <a:gd name="T8" fmla="*/ 5 w 11"/>
                <a:gd name="T9" fmla="*/ 15 h 15"/>
                <a:gd name="T10" fmla="*/ 0 w 11"/>
                <a:gd name="T11" fmla="*/ 15 h 15"/>
                <a:gd name="T12" fmla="*/ 0 w 11"/>
                <a:gd name="T13" fmla="*/ 0 h 15"/>
                <a:gd name="T14" fmla="*/ 11 w 11"/>
                <a:gd name="T15" fmla="*/ 0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" h="15">
                  <a:moveTo>
                    <a:pt x="11" y="0"/>
                  </a:moveTo>
                  <a:cubicBezTo>
                    <a:pt x="11" y="15"/>
                    <a:pt x="11" y="15"/>
                    <a:pt x="11" y="15"/>
                  </a:cubicBezTo>
                  <a:cubicBezTo>
                    <a:pt x="10" y="15"/>
                    <a:pt x="8" y="15"/>
                    <a:pt x="7" y="15"/>
                  </a:cubicBezTo>
                  <a:cubicBezTo>
                    <a:pt x="7" y="15"/>
                    <a:pt x="7" y="15"/>
                    <a:pt x="7" y="15"/>
                  </a:cubicBezTo>
                  <a:cubicBezTo>
                    <a:pt x="6" y="15"/>
                    <a:pt x="5" y="15"/>
                    <a:pt x="5" y="15"/>
                  </a:cubicBezTo>
                  <a:cubicBezTo>
                    <a:pt x="3" y="15"/>
                    <a:pt x="2" y="15"/>
                    <a:pt x="0" y="15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11" y="0"/>
                  </a:lnTo>
                  <a:close/>
                </a:path>
              </a:pathLst>
            </a:custGeom>
            <a:solidFill>
              <a:srgbClr val="BDBD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43" name="任意多边形: 形状 242"/>
            <p:cNvSpPr>
              <a:spLocks/>
            </p:cNvSpPr>
            <p:nvPr/>
          </p:nvSpPr>
          <p:spPr bwMode="auto">
            <a:xfrm>
              <a:off x="721017" y="4778106"/>
              <a:ext cx="41275" cy="55562"/>
            </a:xfrm>
            <a:custGeom>
              <a:avLst/>
              <a:gdLst>
                <a:gd name="T0" fmla="*/ 0 w 23"/>
                <a:gd name="T1" fmla="*/ 3 h 30"/>
                <a:gd name="T2" fmla="*/ 0 w 23"/>
                <a:gd name="T3" fmla="*/ 30 h 30"/>
                <a:gd name="T4" fmla="*/ 23 w 23"/>
                <a:gd name="T5" fmla="*/ 18 h 30"/>
                <a:gd name="T6" fmla="*/ 12 w 23"/>
                <a:gd name="T7" fmla="*/ 0 h 30"/>
                <a:gd name="T8" fmla="*/ 12 w 23"/>
                <a:gd name="T9" fmla="*/ 0 h 30"/>
                <a:gd name="T10" fmla="*/ 0 w 23"/>
                <a:gd name="T11" fmla="*/ 3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3" h="30">
                  <a:moveTo>
                    <a:pt x="0" y="3"/>
                  </a:moveTo>
                  <a:cubicBezTo>
                    <a:pt x="0" y="30"/>
                    <a:pt x="0" y="30"/>
                    <a:pt x="0" y="30"/>
                  </a:cubicBezTo>
                  <a:cubicBezTo>
                    <a:pt x="23" y="18"/>
                    <a:pt x="23" y="18"/>
                    <a:pt x="23" y="18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7" y="0"/>
                    <a:pt x="3" y="1"/>
                    <a:pt x="0" y="3"/>
                  </a:cubicBezTo>
                  <a:close/>
                </a:path>
              </a:pathLst>
            </a:custGeom>
            <a:solidFill>
              <a:srgbClr val="F5F5F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44" name="任意多边形: 形状 243"/>
            <p:cNvSpPr>
              <a:spLocks/>
            </p:cNvSpPr>
            <p:nvPr/>
          </p:nvSpPr>
          <p:spPr bwMode="auto">
            <a:xfrm>
              <a:off x="762292" y="4778106"/>
              <a:ext cx="42863" cy="55562"/>
            </a:xfrm>
            <a:custGeom>
              <a:avLst/>
              <a:gdLst>
                <a:gd name="T0" fmla="*/ 23 w 23"/>
                <a:gd name="T1" fmla="*/ 3 h 30"/>
                <a:gd name="T2" fmla="*/ 23 w 23"/>
                <a:gd name="T3" fmla="*/ 30 h 30"/>
                <a:gd name="T4" fmla="*/ 0 w 23"/>
                <a:gd name="T5" fmla="*/ 18 h 30"/>
                <a:gd name="T6" fmla="*/ 11 w 23"/>
                <a:gd name="T7" fmla="*/ 0 h 30"/>
                <a:gd name="T8" fmla="*/ 11 w 23"/>
                <a:gd name="T9" fmla="*/ 0 h 30"/>
                <a:gd name="T10" fmla="*/ 23 w 23"/>
                <a:gd name="T11" fmla="*/ 3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3" h="30">
                  <a:moveTo>
                    <a:pt x="23" y="3"/>
                  </a:moveTo>
                  <a:cubicBezTo>
                    <a:pt x="23" y="30"/>
                    <a:pt x="23" y="30"/>
                    <a:pt x="23" y="30"/>
                  </a:cubicBezTo>
                  <a:cubicBezTo>
                    <a:pt x="0" y="18"/>
                    <a:pt x="0" y="18"/>
                    <a:pt x="0" y="18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15" y="0"/>
                    <a:pt x="19" y="1"/>
                    <a:pt x="23" y="3"/>
                  </a:cubicBezTo>
                  <a:close/>
                </a:path>
              </a:pathLst>
            </a:custGeom>
            <a:solidFill>
              <a:srgbClr val="F5F5F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45" name="椭圆 244"/>
            <p:cNvSpPr>
              <a:spLocks noChangeArrowheads="1"/>
            </p:cNvSpPr>
            <p:nvPr/>
          </p:nvSpPr>
          <p:spPr bwMode="auto">
            <a:xfrm>
              <a:off x="759117" y="4817793"/>
              <a:ext cx="7938" cy="7937"/>
            </a:xfrm>
            <a:prstGeom prst="ellipse">
              <a:avLst/>
            </a:prstGeom>
            <a:solidFill>
              <a:srgbClr val="61616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46" name="任意多边形: 形状 245"/>
            <p:cNvSpPr>
              <a:spLocks/>
            </p:cNvSpPr>
            <p:nvPr/>
          </p:nvSpPr>
          <p:spPr bwMode="auto">
            <a:xfrm>
              <a:off x="760704" y="4840018"/>
              <a:ext cx="3175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1 w 2"/>
                <a:gd name="T4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0"/>
                    <a:pt x="0" y="0"/>
                  </a:cubicBezTo>
                  <a:cubicBezTo>
                    <a:pt x="0" y="0"/>
                    <a:pt x="0" y="0"/>
                    <a:pt x="1" y="0"/>
                  </a:cubicBezTo>
                  <a:cubicBezTo>
                    <a:pt x="1" y="0"/>
                    <a:pt x="2" y="0"/>
                    <a:pt x="2" y="0"/>
                  </a:cubicBezTo>
                  <a:close/>
                </a:path>
              </a:pathLst>
            </a:custGeom>
            <a:solidFill>
              <a:srgbClr val="61616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47" name="椭圆 246"/>
            <p:cNvSpPr>
              <a:spLocks noChangeArrowheads="1"/>
            </p:cNvSpPr>
            <p:nvPr/>
          </p:nvSpPr>
          <p:spPr bwMode="auto">
            <a:xfrm>
              <a:off x="755942" y="4663806"/>
              <a:ext cx="14288" cy="39687"/>
            </a:xfrm>
            <a:prstGeom prst="ellipse">
              <a:avLst/>
            </a:prstGeom>
            <a:solidFill>
              <a:srgbClr val="F5896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85" name="任意多边形: 形状 284"/>
            <p:cNvSpPr>
              <a:spLocks/>
            </p:cNvSpPr>
            <p:nvPr/>
          </p:nvSpPr>
          <p:spPr bwMode="auto">
            <a:xfrm>
              <a:off x="3991267" y="2596881"/>
              <a:ext cx="1165225" cy="884237"/>
            </a:xfrm>
            <a:custGeom>
              <a:avLst/>
              <a:gdLst>
                <a:gd name="T0" fmla="*/ 0 w 734"/>
                <a:gd name="T1" fmla="*/ 0 h 557"/>
                <a:gd name="T2" fmla="*/ 0 w 734"/>
                <a:gd name="T3" fmla="*/ 469 h 557"/>
                <a:gd name="T4" fmla="*/ 0 w 734"/>
                <a:gd name="T5" fmla="*/ 557 h 557"/>
                <a:gd name="T6" fmla="*/ 86 w 734"/>
                <a:gd name="T7" fmla="*/ 469 h 557"/>
                <a:gd name="T8" fmla="*/ 734 w 734"/>
                <a:gd name="T9" fmla="*/ 469 h 557"/>
                <a:gd name="T10" fmla="*/ 734 w 734"/>
                <a:gd name="T11" fmla="*/ 0 h 557"/>
                <a:gd name="T12" fmla="*/ 0 w 734"/>
                <a:gd name="T13" fmla="*/ 0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34" h="557">
                  <a:moveTo>
                    <a:pt x="0" y="0"/>
                  </a:moveTo>
                  <a:lnTo>
                    <a:pt x="0" y="469"/>
                  </a:lnTo>
                  <a:lnTo>
                    <a:pt x="0" y="557"/>
                  </a:lnTo>
                  <a:lnTo>
                    <a:pt x="86" y="469"/>
                  </a:lnTo>
                  <a:lnTo>
                    <a:pt x="734" y="469"/>
                  </a:lnTo>
                  <a:lnTo>
                    <a:pt x="73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86" name="矩形 285"/>
            <p:cNvSpPr>
              <a:spLocks noChangeArrowheads="1"/>
            </p:cNvSpPr>
            <p:nvPr/>
          </p:nvSpPr>
          <p:spPr bwMode="auto">
            <a:xfrm>
              <a:off x="4511967" y="2788968"/>
              <a:ext cx="398463" cy="74612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87" name="矩形 286"/>
            <p:cNvSpPr>
              <a:spLocks noChangeArrowheads="1"/>
            </p:cNvSpPr>
            <p:nvPr/>
          </p:nvSpPr>
          <p:spPr bwMode="auto">
            <a:xfrm>
              <a:off x="4511967" y="2936606"/>
              <a:ext cx="131763" cy="23812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88" name="矩形 287"/>
            <p:cNvSpPr>
              <a:spLocks noChangeArrowheads="1"/>
            </p:cNvSpPr>
            <p:nvPr/>
          </p:nvSpPr>
          <p:spPr bwMode="auto">
            <a:xfrm>
              <a:off x="4673892" y="2936606"/>
              <a:ext cx="247650" cy="23812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89" name="矩形 288"/>
            <p:cNvSpPr>
              <a:spLocks noChangeArrowheads="1"/>
            </p:cNvSpPr>
            <p:nvPr/>
          </p:nvSpPr>
          <p:spPr bwMode="auto">
            <a:xfrm>
              <a:off x="4951704" y="2936606"/>
              <a:ext cx="111125" cy="23812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90" name="矩形 289"/>
            <p:cNvSpPr>
              <a:spLocks noChangeArrowheads="1"/>
            </p:cNvSpPr>
            <p:nvPr/>
          </p:nvSpPr>
          <p:spPr bwMode="auto">
            <a:xfrm>
              <a:off x="4511967" y="2984231"/>
              <a:ext cx="71438" cy="23812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91" name="矩形 290"/>
            <p:cNvSpPr>
              <a:spLocks noChangeArrowheads="1"/>
            </p:cNvSpPr>
            <p:nvPr/>
          </p:nvSpPr>
          <p:spPr bwMode="auto">
            <a:xfrm>
              <a:off x="4615154" y="2984231"/>
              <a:ext cx="242888" cy="23812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92" name="矩形 291"/>
            <p:cNvSpPr>
              <a:spLocks noChangeArrowheads="1"/>
            </p:cNvSpPr>
            <p:nvPr/>
          </p:nvSpPr>
          <p:spPr bwMode="auto">
            <a:xfrm>
              <a:off x="4886617" y="2984231"/>
              <a:ext cx="176213" cy="23812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93" name="矩形 292"/>
            <p:cNvSpPr>
              <a:spLocks noChangeArrowheads="1"/>
            </p:cNvSpPr>
            <p:nvPr/>
          </p:nvSpPr>
          <p:spPr bwMode="auto">
            <a:xfrm>
              <a:off x="4511967" y="3033443"/>
              <a:ext cx="184150" cy="20637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94" name="矩形 293"/>
            <p:cNvSpPr>
              <a:spLocks noChangeArrowheads="1"/>
            </p:cNvSpPr>
            <p:nvPr/>
          </p:nvSpPr>
          <p:spPr bwMode="auto">
            <a:xfrm>
              <a:off x="4727867" y="3033443"/>
              <a:ext cx="207963" cy="20637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95" name="矩形 294"/>
            <p:cNvSpPr>
              <a:spLocks noChangeArrowheads="1"/>
            </p:cNvSpPr>
            <p:nvPr/>
          </p:nvSpPr>
          <p:spPr bwMode="auto">
            <a:xfrm>
              <a:off x="4965992" y="3033443"/>
              <a:ext cx="96838" cy="20637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96" name="矩形 295"/>
            <p:cNvSpPr>
              <a:spLocks noChangeArrowheads="1"/>
            </p:cNvSpPr>
            <p:nvPr/>
          </p:nvSpPr>
          <p:spPr bwMode="auto">
            <a:xfrm>
              <a:off x="4511967" y="3079481"/>
              <a:ext cx="85725" cy="22225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97" name="矩形 296"/>
            <p:cNvSpPr>
              <a:spLocks noChangeArrowheads="1"/>
            </p:cNvSpPr>
            <p:nvPr/>
          </p:nvSpPr>
          <p:spPr bwMode="auto">
            <a:xfrm>
              <a:off x="4629442" y="3079481"/>
              <a:ext cx="168275" cy="22225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98" name="矩形 297"/>
            <p:cNvSpPr>
              <a:spLocks noChangeArrowheads="1"/>
            </p:cNvSpPr>
            <p:nvPr/>
          </p:nvSpPr>
          <p:spPr bwMode="auto">
            <a:xfrm>
              <a:off x="4826292" y="3079481"/>
              <a:ext cx="236538" cy="22225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99" name="矩形 298"/>
            <p:cNvSpPr>
              <a:spLocks noChangeArrowheads="1"/>
            </p:cNvSpPr>
            <p:nvPr/>
          </p:nvSpPr>
          <p:spPr bwMode="auto">
            <a:xfrm>
              <a:off x="4511967" y="3127106"/>
              <a:ext cx="131763" cy="23812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00" name="矩形 299"/>
            <p:cNvSpPr>
              <a:spLocks noChangeArrowheads="1"/>
            </p:cNvSpPr>
            <p:nvPr/>
          </p:nvSpPr>
          <p:spPr bwMode="auto">
            <a:xfrm>
              <a:off x="4673892" y="3127106"/>
              <a:ext cx="238125" cy="23812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01" name="椭圆 300"/>
            <p:cNvSpPr>
              <a:spLocks noChangeArrowheads="1"/>
            </p:cNvSpPr>
            <p:nvPr/>
          </p:nvSpPr>
          <p:spPr bwMode="auto">
            <a:xfrm>
              <a:off x="4083342" y="2788968"/>
              <a:ext cx="360363" cy="361950"/>
            </a:xfrm>
            <a:prstGeom prst="ellipse">
              <a:avLst/>
            </a:prstGeom>
            <a:solidFill>
              <a:srgbClr val="FFE0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02" name="任意多边形: 形状 301"/>
            <p:cNvSpPr>
              <a:spLocks/>
            </p:cNvSpPr>
            <p:nvPr/>
          </p:nvSpPr>
          <p:spPr bwMode="auto">
            <a:xfrm>
              <a:off x="4175417" y="2852468"/>
              <a:ext cx="177800" cy="261937"/>
            </a:xfrm>
            <a:custGeom>
              <a:avLst/>
              <a:gdLst>
                <a:gd name="T0" fmla="*/ 49 w 98"/>
                <a:gd name="T1" fmla="*/ 0 h 144"/>
                <a:gd name="T2" fmla="*/ 49 w 98"/>
                <a:gd name="T3" fmla="*/ 0 h 144"/>
                <a:gd name="T4" fmla="*/ 0 w 98"/>
                <a:gd name="T5" fmla="*/ 49 h 144"/>
                <a:gd name="T6" fmla="*/ 0 w 98"/>
                <a:gd name="T7" fmla="*/ 138 h 144"/>
                <a:gd name="T8" fmla="*/ 0 w 98"/>
                <a:gd name="T9" fmla="*/ 138 h 144"/>
                <a:gd name="T10" fmla="*/ 0 w 98"/>
                <a:gd name="T11" fmla="*/ 138 h 144"/>
                <a:gd name="T12" fmla="*/ 6 w 98"/>
                <a:gd name="T13" fmla="*/ 144 h 144"/>
                <a:gd name="T14" fmla="*/ 92 w 98"/>
                <a:gd name="T15" fmla="*/ 144 h 144"/>
                <a:gd name="T16" fmla="*/ 98 w 98"/>
                <a:gd name="T17" fmla="*/ 138 h 144"/>
                <a:gd name="T18" fmla="*/ 98 w 98"/>
                <a:gd name="T19" fmla="*/ 138 h 144"/>
                <a:gd name="T20" fmla="*/ 98 w 98"/>
                <a:gd name="T21" fmla="*/ 49 h 144"/>
                <a:gd name="T22" fmla="*/ 49 w 98"/>
                <a:gd name="T23" fmla="*/ 0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98" h="144">
                  <a:moveTo>
                    <a:pt x="49" y="0"/>
                  </a:moveTo>
                  <a:cubicBezTo>
                    <a:pt x="49" y="0"/>
                    <a:pt x="49" y="0"/>
                    <a:pt x="49" y="0"/>
                  </a:cubicBezTo>
                  <a:cubicBezTo>
                    <a:pt x="22" y="0"/>
                    <a:pt x="0" y="22"/>
                    <a:pt x="0" y="49"/>
                  </a:cubicBezTo>
                  <a:cubicBezTo>
                    <a:pt x="0" y="138"/>
                    <a:pt x="0" y="138"/>
                    <a:pt x="0" y="138"/>
                  </a:cubicBezTo>
                  <a:cubicBezTo>
                    <a:pt x="0" y="138"/>
                    <a:pt x="0" y="138"/>
                    <a:pt x="0" y="138"/>
                  </a:cubicBezTo>
                  <a:cubicBezTo>
                    <a:pt x="0" y="138"/>
                    <a:pt x="0" y="138"/>
                    <a:pt x="0" y="138"/>
                  </a:cubicBezTo>
                  <a:cubicBezTo>
                    <a:pt x="0" y="142"/>
                    <a:pt x="3" y="144"/>
                    <a:pt x="6" y="144"/>
                  </a:cubicBezTo>
                  <a:cubicBezTo>
                    <a:pt x="92" y="144"/>
                    <a:pt x="92" y="144"/>
                    <a:pt x="92" y="144"/>
                  </a:cubicBezTo>
                  <a:cubicBezTo>
                    <a:pt x="95" y="144"/>
                    <a:pt x="98" y="142"/>
                    <a:pt x="98" y="138"/>
                  </a:cubicBezTo>
                  <a:cubicBezTo>
                    <a:pt x="98" y="138"/>
                    <a:pt x="98" y="138"/>
                    <a:pt x="98" y="138"/>
                  </a:cubicBezTo>
                  <a:cubicBezTo>
                    <a:pt x="98" y="49"/>
                    <a:pt x="98" y="49"/>
                    <a:pt x="98" y="49"/>
                  </a:cubicBezTo>
                  <a:cubicBezTo>
                    <a:pt x="98" y="22"/>
                    <a:pt x="76" y="0"/>
                    <a:pt x="49" y="0"/>
                  </a:cubicBezTo>
                  <a:close/>
                </a:path>
              </a:pathLst>
            </a:custGeom>
            <a:solidFill>
              <a:srgbClr val="4E35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03" name="任意多边形: 形状 302"/>
            <p:cNvSpPr>
              <a:spLocks/>
            </p:cNvSpPr>
            <p:nvPr/>
          </p:nvSpPr>
          <p:spPr bwMode="auto">
            <a:xfrm>
              <a:off x="4150017" y="3065193"/>
              <a:ext cx="77788" cy="74612"/>
            </a:xfrm>
            <a:custGeom>
              <a:avLst/>
              <a:gdLst>
                <a:gd name="T0" fmla="*/ 43 w 43"/>
                <a:gd name="T1" fmla="*/ 21 h 41"/>
                <a:gd name="T2" fmla="*/ 43 w 43"/>
                <a:gd name="T3" fmla="*/ 24 h 41"/>
                <a:gd name="T4" fmla="*/ 42 w 43"/>
                <a:gd name="T5" fmla="*/ 27 h 41"/>
                <a:gd name="T6" fmla="*/ 30 w 43"/>
                <a:gd name="T7" fmla="*/ 41 h 41"/>
                <a:gd name="T8" fmla="*/ 21 w 43"/>
                <a:gd name="T9" fmla="*/ 38 h 41"/>
                <a:gd name="T10" fmla="*/ 0 w 43"/>
                <a:gd name="T11" fmla="*/ 24 h 41"/>
                <a:gd name="T12" fmla="*/ 0 w 43"/>
                <a:gd name="T13" fmla="*/ 21 h 41"/>
                <a:gd name="T14" fmla="*/ 14 w 43"/>
                <a:gd name="T15" fmla="*/ 1 h 41"/>
                <a:gd name="T16" fmla="*/ 21 w 43"/>
                <a:gd name="T17" fmla="*/ 0 h 41"/>
                <a:gd name="T18" fmla="*/ 31 w 43"/>
                <a:gd name="T19" fmla="*/ 2 h 41"/>
                <a:gd name="T20" fmla="*/ 43 w 43"/>
                <a:gd name="T21" fmla="*/ 21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3" h="41">
                  <a:moveTo>
                    <a:pt x="43" y="21"/>
                  </a:moveTo>
                  <a:cubicBezTo>
                    <a:pt x="43" y="22"/>
                    <a:pt x="43" y="23"/>
                    <a:pt x="43" y="24"/>
                  </a:cubicBezTo>
                  <a:cubicBezTo>
                    <a:pt x="43" y="25"/>
                    <a:pt x="42" y="26"/>
                    <a:pt x="42" y="27"/>
                  </a:cubicBezTo>
                  <a:cubicBezTo>
                    <a:pt x="40" y="33"/>
                    <a:pt x="36" y="38"/>
                    <a:pt x="30" y="41"/>
                  </a:cubicBezTo>
                  <a:cubicBezTo>
                    <a:pt x="27" y="40"/>
                    <a:pt x="24" y="39"/>
                    <a:pt x="21" y="38"/>
                  </a:cubicBezTo>
                  <a:cubicBezTo>
                    <a:pt x="14" y="34"/>
                    <a:pt x="7" y="30"/>
                    <a:pt x="0" y="24"/>
                  </a:cubicBezTo>
                  <a:cubicBezTo>
                    <a:pt x="0" y="23"/>
                    <a:pt x="0" y="22"/>
                    <a:pt x="0" y="21"/>
                  </a:cubicBezTo>
                  <a:cubicBezTo>
                    <a:pt x="0" y="12"/>
                    <a:pt x="6" y="4"/>
                    <a:pt x="14" y="1"/>
                  </a:cubicBezTo>
                  <a:cubicBezTo>
                    <a:pt x="16" y="0"/>
                    <a:pt x="19" y="0"/>
                    <a:pt x="21" y="0"/>
                  </a:cubicBezTo>
                  <a:cubicBezTo>
                    <a:pt x="25" y="0"/>
                    <a:pt x="28" y="1"/>
                    <a:pt x="31" y="2"/>
                  </a:cubicBezTo>
                  <a:cubicBezTo>
                    <a:pt x="38" y="6"/>
                    <a:pt x="43" y="13"/>
                    <a:pt x="43" y="21"/>
                  </a:cubicBezTo>
                  <a:close/>
                </a:path>
              </a:pathLst>
            </a:custGeom>
            <a:solidFill>
              <a:srgbClr val="FBCB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04" name="任意多边形: 形状 303"/>
            <p:cNvSpPr>
              <a:spLocks/>
            </p:cNvSpPr>
            <p:nvPr/>
          </p:nvSpPr>
          <p:spPr bwMode="auto">
            <a:xfrm>
              <a:off x="4150017" y="3103293"/>
              <a:ext cx="38100" cy="31750"/>
            </a:xfrm>
            <a:custGeom>
              <a:avLst/>
              <a:gdLst>
                <a:gd name="T0" fmla="*/ 21 w 21"/>
                <a:gd name="T1" fmla="*/ 0 h 17"/>
                <a:gd name="T2" fmla="*/ 21 w 21"/>
                <a:gd name="T3" fmla="*/ 17 h 17"/>
                <a:gd name="T4" fmla="*/ 0 w 21"/>
                <a:gd name="T5" fmla="*/ 3 h 17"/>
                <a:gd name="T6" fmla="*/ 0 w 21"/>
                <a:gd name="T7" fmla="*/ 3 h 17"/>
                <a:gd name="T8" fmla="*/ 0 w 21"/>
                <a:gd name="T9" fmla="*/ 0 h 17"/>
                <a:gd name="T10" fmla="*/ 21 w 21"/>
                <a:gd name="T11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1" h="17">
                  <a:moveTo>
                    <a:pt x="21" y="0"/>
                  </a:moveTo>
                  <a:cubicBezTo>
                    <a:pt x="21" y="17"/>
                    <a:pt x="21" y="17"/>
                    <a:pt x="21" y="17"/>
                  </a:cubicBezTo>
                  <a:cubicBezTo>
                    <a:pt x="14" y="13"/>
                    <a:pt x="7" y="9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21" y="0"/>
                  </a:lnTo>
                  <a:close/>
                </a:path>
              </a:pathLst>
            </a:custGeom>
            <a:solidFill>
              <a:srgbClr val="FBCB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05" name="任意多边形: 形状 304"/>
            <p:cNvSpPr>
              <a:spLocks/>
            </p:cNvSpPr>
            <p:nvPr/>
          </p:nvSpPr>
          <p:spPr bwMode="auto">
            <a:xfrm>
              <a:off x="4300829" y="3065193"/>
              <a:ext cx="77788" cy="74612"/>
            </a:xfrm>
            <a:custGeom>
              <a:avLst/>
              <a:gdLst>
                <a:gd name="T0" fmla="*/ 43 w 43"/>
                <a:gd name="T1" fmla="*/ 21 h 41"/>
                <a:gd name="T2" fmla="*/ 43 w 43"/>
                <a:gd name="T3" fmla="*/ 24 h 41"/>
                <a:gd name="T4" fmla="*/ 21 w 43"/>
                <a:gd name="T5" fmla="*/ 37 h 41"/>
                <a:gd name="T6" fmla="*/ 13 w 43"/>
                <a:gd name="T7" fmla="*/ 41 h 41"/>
                <a:gd name="T8" fmla="*/ 1 w 43"/>
                <a:gd name="T9" fmla="*/ 27 h 41"/>
                <a:gd name="T10" fmla="*/ 0 w 43"/>
                <a:gd name="T11" fmla="*/ 24 h 41"/>
                <a:gd name="T12" fmla="*/ 0 w 43"/>
                <a:gd name="T13" fmla="*/ 21 h 41"/>
                <a:gd name="T14" fmla="*/ 11 w 43"/>
                <a:gd name="T15" fmla="*/ 2 h 41"/>
                <a:gd name="T16" fmla="*/ 21 w 43"/>
                <a:gd name="T17" fmla="*/ 0 h 41"/>
                <a:gd name="T18" fmla="*/ 29 w 43"/>
                <a:gd name="T19" fmla="*/ 1 h 41"/>
                <a:gd name="T20" fmla="*/ 43 w 43"/>
                <a:gd name="T21" fmla="*/ 21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3" h="41">
                  <a:moveTo>
                    <a:pt x="43" y="21"/>
                  </a:moveTo>
                  <a:cubicBezTo>
                    <a:pt x="43" y="22"/>
                    <a:pt x="43" y="23"/>
                    <a:pt x="43" y="24"/>
                  </a:cubicBezTo>
                  <a:cubicBezTo>
                    <a:pt x="36" y="29"/>
                    <a:pt x="29" y="34"/>
                    <a:pt x="21" y="37"/>
                  </a:cubicBezTo>
                  <a:cubicBezTo>
                    <a:pt x="19" y="39"/>
                    <a:pt x="16" y="40"/>
                    <a:pt x="13" y="41"/>
                  </a:cubicBezTo>
                  <a:cubicBezTo>
                    <a:pt x="7" y="38"/>
                    <a:pt x="3" y="33"/>
                    <a:pt x="1" y="27"/>
                  </a:cubicBezTo>
                  <a:cubicBezTo>
                    <a:pt x="1" y="26"/>
                    <a:pt x="0" y="25"/>
                    <a:pt x="0" y="24"/>
                  </a:cubicBezTo>
                  <a:cubicBezTo>
                    <a:pt x="0" y="23"/>
                    <a:pt x="0" y="22"/>
                    <a:pt x="0" y="21"/>
                  </a:cubicBezTo>
                  <a:cubicBezTo>
                    <a:pt x="0" y="13"/>
                    <a:pt x="5" y="6"/>
                    <a:pt x="11" y="2"/>
                  </a:cubicBezTo>
                  <a:cubicBezTo>
                    <a:pt x="14" y="1"/>
                    <a:pt x="18" y="0"/>
                    <a:pt x="21" y="0"/>
                  </a:cubicBezTo>
                  <a:cubicBezTo>
                    <a:pt x="24" y="0"/>
                    <a:pt x="27" y="0"/>
                    <a:pt x="29" y="1"/>
                  </a:cubicBezTo>
                  <a:cubicBezTo>
                    <a:pt x="37" y="4"/>
                    <a:pt x="43" y="12"/>
                    <a:pt x="43" y="21"/>
                  </a:cubicBezTo>
                  <a:close/>
                </a:path>
              </a:pathLst>
            </a:custGeom>
            <a:solidFill>
              <a:srgbClr val="FBCB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06" name="任意多边形: 形状 305"/>
            <p:cNvSpPr>
              <a:spLocks/>
            </p:cNvSpPr>
            <p:nvPr/>
          </p:nvSpPr>
          <p:spPr bwMode="auto">
            <a:xfrm>
              <a:off x="4338929" y="3103293"/>
              <a:ext cx="39688" cy="28575"/>
            </a:xfrm>
            <a:custGeom>
              <a:avLst/>
              <a:gdLst>
                <a:gd name="T0" fmla="*/ 22 w 22"/>
                <a:gd name="T1" fmla="*/ 0 h 16"/>
                <a:gd name="T2" fmla="*/ 22 w 22"/>
                <a:gd name="T3" fmla="*/ 3 h 16"/>
                <a:gd name="T4" fmla="*/ 22 w 22"/>
                <a:gd name="T5" fmla="*/ 3 h 16"/>
                <a:gd name="T6" fmla="*/ 0 w 22"/>
                <a:gd name="T7" fmla="*/ 16 h 16"/>
                <a:gd name="T8" fmla="*/ 0 w 22"/>
                <a:gd name="T9" fmla="*/ 0 h 16"/>
                <a:gd name="T10" fmla="*/ 22 w 22"/>
                <a:gd name="T11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2" h="16">
                  <a:moveTo>
                    <a:pt x="22" y="0"/>
                  </a:moveTo>
                  <a:cubicBezTo>
                    <a:pt x="22" y="3"/>
                    <a:pt x="22" y="3"/>
                    <a:pt x="22" y="3"/>
                  </a:cubicBezTo>
                  <a:cubicBezTo>
                    <a:pt x="22" y="3"/>
                    <a:pt x="22" y="3"/>
                    <a:pt x="22" y="3"/>
                  </a:cubicBezTo>
                  <a:cubicBezTo>
                    <a:pt x="15" y="8"/>
                    <a:pt x="8" y="13"/>
                    <a:pt x="0" y="16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22" y="0"/>
                  </a:lnTo>
                  <a:close/>
                </a:path>
              </a:pathLst>
            </a:custGeom>
            <a:solidFill>
              <a:srgbClr val="FBCB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07" name="椭圆 306"/>
            <p:cNvSpPr>
              <a:spLocks noChangeArrowheads="1"/>
            </p:cNvSpPr>
            <p:nvPr/>
          </p:nvSpPr>
          <p:spPr bwMode="auto">
            <a:xfrm>
              <a:off x="4259554" y="3103293"/>
              <a:ext cx="11113" cy="11112"/>
            </a:xfrm>
            <a:prstGeom prst="ellipse">
              <a:avLst/>
            </a:prstGeom>
            <a:solidFill>
              <a:srgbClr val="4242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08" name="任意多边形: 形状 307"/>
            <p:cNvSpPr>
              <a:spLocks/>
            </p:cNvSpPr>
            <p:nvPr/>
          </p:nvSpPr>
          <p:spPr bwMode="auto">
            <a:xfrm>
              <a:off x="4188117" y="3065193"/>
              <a:ext cx="150813" cy="85725"/>
            </a:xfrm>
            <a:custGeom>
              <a:avLst/>
              <a:gdLst>
                <a:gd name="T0" fmla="*/ 83 w 83"/>
                <a:gd name="T1" fmla="*/ 0 h 47"/>
                <a:gd name="T2" fmla="*/ 83 w 83"/>
                <a:gd name="T3" fmla="*/ 37 h 47"/>
                <a:gd name="T4" fmla="*/ 75 w 83"/>
                <a:gd name="T5" fmla="*/ 41 h 47"/>
                <a:gd name="T6" fmla="*/ 42 w 83"/>
                <a:gd name="T7" fmla="*/ 47 h 47"/>
                <a:gd name="T8" fmla="*/ 9 w 83"/>
                <a:gd name="T9" fmla="*/ 41 h 47"/>
                <a:gd name="T10" fmla="*/ 0 w 83"/>
                <a:gd name="T11" fmla="*/ 38 h 47"/>
                <a:gd name="T12" fmla="*/ 0 w 83"/>
                <a:gd name="T13" fmla="*/ 0 h 47"/>
                <a:gd name="T14" fmla="*/ 83 w 83"/>
                <a:gd name="T15" fmla="*/ 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3" h="47">
                  <a:moveTo>
                    <a:pt x="83" y="0"/>
                  </a:moveTo>
                  <a:cubicBezTo>
                    <a:pt x="83" y="37"/>
                    <a:pt x="83" y="37"/>
                    <a:pt x="83" y="37"/>
                  </a:cubicBezTo>
                  <a:cubicBezTo>
                    <a:pt x="81" y="39"/>
                    <a:pt x="78" y="40"/>
                    <a:pt x="75" y="41"/>
                  </a:cubicBezTo>
                  <a:cubicBezTo>
                    <a:pt x="65" y="45"/>
                    <a:pt x="54" y="47"/>
                    <a:pt x="42" y="47"/>
                  </a:cubicBezTo>
                  <a:cubicBezTo>
                    <a:pt x="30" y="47"/>
                    <a:pt x="19" y="45"/>
                    <a:pt x="9" y="41"/>
                  </a:cubicBezTo>
                  <a:cubicBezTo>
                    <a:pt x="6" y="40"/>
                    <a:pt x="3" y="39"/>
                    <a:pt x="0" y="38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83" y="0"/>
                  </a:lnTo>
                  <a:close/>
                </a:path>
              </a:pathLst>
            </a:custGeom>
            <a:solidFill>
              <a:srgbClr val="9CCC6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09" name="矩形 308"/>
            <p:cNvSpPr>
              <a:spLocks noChangeArrowheads="1"/>
            </p:cNvSpPr>
            <p:nvPr/>
          </p:nvSpPr>
          <p:spPr bwMode="auto">
            <a:xfrm>
              <a:off x="4245267" y="3027093"/>
              <a:ext cx="39688" cy="46037"/>
            </a:xfrm>
            <a:prstGeom prst="rect">
              <a:avLst/>
            </a:prstGeom>
            <a:solidFill>
              <a:srgbClr val="FBCB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10" name="任意多边形: 形状 309"/>
            <p:cNvSpPr>
              <a:spLocks/>
            </p:cNvSpPr>
            <p:nvPr/>
          </p:nvSpPr>
          <p:spPr bwMode="auto">
            <a:xfrm>
              <a:off x="4245267" y="3028681"/>
              <a:ext cx="39688" cy="31750"/>
            </a:xfrm>
            <a:custGeom>
              <a:avLst/>
              <a:gdLst>
                <a:gd name="T0" fmla="*/ 0 w 22"/>
                <a:gd name="T1" fmla="*/ 15 h 17"/>
                <a:gd name="T2" fmla="*/ 11 w 22"/>
                <a:gd name="T3" fmla="*/ 17 h 17"/>
                <a:gd name="T4" fmla="*/ 11 w 22"/>
                <a:gd name="T5" fmla="*/ 17 h 17"/>
                <a:gd name="T6" fmla="*/ 22 w 22"/>
                <a:gd name="T7" fmla="*/ 15 h 17"/>
                <a:gd name="T8" fmla="*/ 22 w 22"/>
                <a:gd name="T9" fmla="*/ 0 h 17"/>
                <a:gd name="T10" fmla="*/ 0 w 22"/>
                <a:gd name="T11" fmla="*/ 0 h 17"/>
                <a:gd name="T12" fmla="*/ 0 w 22"/>
                <a:gd name="T13" fmla="*/ 15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2" h="17">
                  <a:moveTo>
                    <a:pt x="0" y="15"/>
                  </a:moveTo>
                  <a:cubicBezTo>
                    <a:pt x="4" y="16"/>
                    <a:pt x="7" y="17"/>
                    <a:pt x="11" y="17"/>
                  </a:cubicBezTo>
                  <a:cubicBezTo>
                    <a:pt x="11" y="17"/>
                    <a:pt x="11" y="17"/>
                    <a:pt x="11" y="17"/>
                  </a:cubicBezTo>
                  <a:cubicBezTo>
                    <a:pt x="15" y="17"/>
                    <a:pt x="18" y="16"/>
                    <a:pt x="22" y="15"/>
                  </a:cubicBezTo>
                  <a:cubicBezTo>
                    <a:pt x="22" y="0"/>
                    <a:pt x="22" y="0"/>
                    <a:pt x="22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15"/>
                  </a:lnTo>
                  <a:close/>
                </a:path>
              </a:pathLst>
            </a:custGeom>
            <a:solidFill>
              <a:srgbClr val="F8AA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11" name="椭圆 310"/>
            <p:cNvSpPr>
              <a:spLocks noChangeArrowheads="1"/>
            </p:cNvSpPr>
            <p:nvPr/>
          </p:nvSpPr>
          <p:spPr bwMode="auto">
            <a:xfrm>
              <a:off x="4324642" y="2939781"/>
              <a:ext cx="34925" cy="36512"/>
            </a:xfrm>
            <a:prstGeom prst="ellipse">
              <a:avLst/>
            </a:prstGeom>
            <a:solidFill>
              <a:srgbClr val="FBCB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4" name="椭圆 33"/>
            <p:cNvSpPr>
              <a:spLocks noChangeArrowheads="1"/>
            </p:cNvSpPr>
            <p:nvPr/>
          </p:nvSpPr>
          <p:spPr bwMode="auto">
            <a:xfrm>
              <a:off x="4330991" y="2949306"/>
              <a:ext cx="20638" cy="20637"/>
            </a:xfrm>
            <a:prstGeom prst="ellipse">
              <a:avLst/>
            </a:prstGeom>
            <a:solidFill>
              <a:srgbClr val="F8AA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5" name="椭圆 34"/>
            <p:cNvSpPr>
              <a:spLocks noChangeArrowheads="1"/>
            </p:cNvSpPr>
            <p:nvPr/>
          </p:nvSpPr>
          <p:spPr bwMode="auto">
            <a:xfrm>
              <a:off x="4170654" y="2939781"/>
              <a:ext cx="33338" cy="36512"/>
            </a:xfrm>
            <a:prstGeom prst="ellipse">
              <a:avLst/>
            </a:prstGeom>
            <a:solidFill>
              <a:srgbClr val="FBCB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6" name="椭圆 35"/>
            <p:cNvSpPr>
              <a:spLocks noChangeArrowheads="1"/>
            </p:cNvSpPr>
            <p:nvPr/>
          </p:nvSpPr>
          <p:spPr bwMode="auto">
            <a:xfrm>
              <a:off x="4177004" y="2949306"/>
              <a:ext cx="20638" cy="20637"/>
            </a:xfrm>
            <a:prstGeom prst="ellipse">
              <a:avLst/>
            </a:prstGeom>
            <a:solidFill>
              <a:srgbClr val="F8AA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7" name="任意多边形: 形状 36"/>
            <p:cNvSpPr>
              <a:spLocks/>
            </p:cNvSpPr>
            <p:nvPr/>
          </p:nvSpPr>
          <p:spPr bwMode="auto">
            <a:xfrm>
              <a:off x="4186529" y="2865169"/>
              <a:ext cx="153988" cy="185737"/>
            </a:xfrm>
            <a:custGeom>
              <a:avLst/>
              <a:gdLst>
                <a:gd name="T0" fmla="*/ 43 w 85"/>
                <a:gd name="T1" fmla="*/ 0 h 102"/>
                <a:gd name="T2" fmla="*/ 43 w 85"/>
                <a:gd name="T3" fmla="*/ 0 h 102"/>
                <a:gd name="T4" fmla="*/ 0 w 85"/>
                <a:gd name="T5" fmla="*/ 43 h 102"/>
                <a:gd name="T6" fmla="*/ 0 w 85"/>
                <a:gd name="T7" fmla="*/ 59 h 102"/>
                <a:gd name="T8" fmla="*/ 43 w 85"/>
                <a:gd name="T9" fmla="*/ 102 h 102"/>
                <a:gd name="T10" fmla="*/ 43 w 85"/>
                <a:gd name="T11" fmla="*/ 102 h 102"/>
                <a:gd name="T12" fmla="*/ 85 w 85"/>
                <a:gd name="T13" fmla="*/ 59 h 102"/>
                <a:gd name="T14" fmla="*/ 85 w 85"/>
                <a:gd name="T15" fmla="*/ 43 h 102"/>
                <a:gd name="T16" fmla="*/ 43 w 85"/>
                <a:gd name="T17" fmla="*/ 0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5" h="102">
                  <a:moveTo>
                    <a:pt x="43" y="0"/>
                  </a:moveTo>
                  <a:cubicBezTo>
                    <a:pt x="43" y="0"/>
                    <a:pt x="43" y="0"/>
                    <a:pt x="43" y="0"/>
                  </a:cubicBezTo>
                  <a:cubicBezTo>
                    <a:pt x="19" y="0"/>
                    <a:pt x="0" y="19"/>
                    <a:pt x="0" y="43"/>
                  </a:cubicBezTo>
                  <a:cubicBezTo>
                    <a:pt x="0" y="59"/>
                    <a:pt x="0" y="59"/>
                    <a:pt x="0" y="59"/>
                  </a:cubicBezTo>
                  <a:cubicBezTo>
                    <a:pt x="0" y="83"/>
                    <a:pt x="19" y="102"/>
                    <a:pt x="43" y="102"/>
                  </a:cubicBezTo>
                  <a:cubicBezTo>
                    <a:pt x="43" y="102"/>
                    <a:pt x="43" y="102"/>
                    <a:pt x="43" y="102"/>
                  </a:cubicBezTo>
                  <a:cubicBezTo>
                    <a:pt x="66" y="102"/>
                    <a:pt x="85" y="83"/>
                    <a:pt x="85" y="59"/>
                  </a:cubicBezTo>
                  <a:cubicBezTo>
                    <a:pt x="85" y="43"/>
                    <a:pt x="85" y="43"/>
                    <a:pt x="85" y="43"/>
                  </a:cubicBezTo>
                  <a:cubicBezTo>
                    <a:pt x="85" y="19"/>
                    <a:pt x="66" y="0"/>
                    <a:pt x="43" y="0"/>
                  </a:cubicBezTo>
                  <a:close/>
                </a:path>
              </a:pathLst>
            </a:custGeom>
            <a:solidFill>
              <a:srgbClr val="FBCB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8" name="椭圆 37"/>
            <p:cNvSpPr>
              <a:spLocks noChangeArrowheads="1"/>
            </p:cNvSpPr>
            <p:nvPr/>
          </p:nvSpPr>
          <p:spPr bwMode="auto">
            <a:xfrm>
              <a:off x="4216691" y="2944544"/>
              <a:ext cx="20638" cy="19050"/>
            </a:xfrm>
            <a:prstGeom prst="ellipse">
              <a:avLst/>
            </a:prstGeom>
            <a:solidFill>
              <a:srgbClr val="2121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9" name="椭圆 38"/>
            <p:cNvSpPr>
              <a:spLocks noChangeArrowheads="1"/>
            </p:cNvSpPr>
            <p:nvPr/>
          </p:nvSpPr>
          <p:spPr bwMode="auto">
            <a:xfrm>
              <a:off x="4289716" y="2944544"/>
              <a:ext cx="20638" cy="19050"/>
            </a:xfrm>
            <a:prstGeom prst="ellipse">
              <a:avLst/>
            </a:prstGeom>
            <a:solidFill>
              <a:srgbClr val="2121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0" name="任意多边形: 形状 39"/>
            <p:cNvSpPr>
              <a:spLocks/>
            </p:cNvSpPr>
            <p:nvPr/>
          </p:nvSpPr>
          <p:spPr bwMode="auto">
            <a:xfrm>
              <a:off x="4251616" y="2947719"/>
              <a:ext cx="23813" cy="41275"/>
            </a:xfrm>
            <a:custGeom>
              <a:avLst/>
              <a:gdLst>
                <a:gd name="T0" fmla="*/ 13 w 13"/>
                <a:gd name="T1" fmla="*/ 17 h 23"/>
                <a:gd name="T2" fmla="*/ 7 w 13"/>
                <a:gd name="T3" fmla="*/ 23 h 23"/>
                <a:gd name="T4" fmla="*/ 0 w 13"/>
                <a:gd name="T5" fmla="*/ 17 h 23"/>
                <a:gd name="T6" fmla="*/ 5 w 13"/>
                <a:gd name="T7" fmla="*/ 2 h 23"/>
                <a:gd name="T8" fmla="*/ 9 w 13"/>
                <a:gd name="T9" fmla="*/ 2 h 23"/>
                <a:gd name="T10" fmla="*/ 13 w 13"/>
                <a:gd name="T11" fmla="*/ 17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" h="23">
                  <a:moveTo>
                    <a:pt x="13" y="17"/>
                  </a:moveTo>
                  <a:cubicBezTo>
                    <a:pt x="13" y="21"/>
                    <a:pt x="10" y="23"/>
                    <a:pt x="7" y="23"/>
                  </a:cubicBezTo>
                  <a:cubicBezTo>
                    <a:pt x="3" y="23"/>
                    <a:pt x="0" y="21"/>
                    <a:pt x="0" y="17"/>
                  </a:cubicBezTo>
                  <a:cubicBezTo>
                    <a:pt x="0" y="15"/>
                    <a:pt x="3" y="7"/>
                    <a:pt x="5" y="2"/>
                  </a:cubicBezTo>
                  <a:cubicBezTo>
                    <a:pt x="6" y="0"/>
                    <a:pt x="8" y="0"/>
                    <a:pt x="9" y="2"/>
                  </a:cubicBezTo>
                  <a:cubicBezTo>
                    <a:pt x="10" y="7"/>
                    <a:pt x="13" y="15"/>
                    <a:pt x="13" y="17"/>
                  </a:cubicBezTo>
                  <a:close/>
                </a:path>
              </a:pathLst>
            </a:custGeom>
            <a:solidFill>
              <a:srgbClr val="F5896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1" name="任意多边形: 形状 40"/>
            <p:cNvSpPr>
              <a:spLocks/>
            </p:cNvSpPr>
            <p:nvPr/>
          </p:nvSpPr>
          <p:spPr bwMode="auto">
            <a:xfrm>
              <a:off x="4215104" y="2931844"/>
              <a:ext cx="25400" cy="6350"/>
            </a:xfrm>
            <a:custGeom>
              <a:avLst/>
              <a:gdLst>
                <a:gd name="T0" fmla="*/ 11 w 14"/>
                <a:gd name="T1" fmla="*/ 0 h 4"/>
                <a:gd name="T2" fmla="*/ 2 w 14"/>
                <a:gd name="T3" fmla="*/ 0 h 4"/>
                <a:gd name="T4" fmla="*/ 0 w 14"/>
                <a:gd name="T5" fmla="*/ 2 h 4"/>
                <a:gd name="T6" fmla="*/ 2 w 14"/>
                <a:gd name="T7" fmla="*/ 4 h 4"/>
                <a:gd name="T8" fmla="*/ 11 w 14"/>
                <a:gd name="T9" fmla="*/ 4 h 4"/>
                <a:gd name="T10" fmla="*/ 14 w 14"/>
                <a:gd name="T11" fmla="*/ 2 h 4"/>
                <a:gd name="T12" fmla="*/ 11 w 14"/>
                <a:gd name="T13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" h="4">
                  <a:moveTo>
                    <a:pt x="11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0" y="3"/>
                    <a:pt x="1" y="4"/>
                    <a:pt x="2" y="4"/>
                  </a:cubicBezTo>
                  <a:cubicBezTo>
                    <a:pt x="11" y="4"/>
                    <a:pt x="11" y="4"/>
                    <a:pt x="11" y="4"/>
                  </a:cubicBezTo>
                  <a:cubicBezTo>
                    <a:pt x="13" y="4"/>
                    <a:pt x="14" y="3"/>
                    <a:pt x="14" y="2"/>
                  </a:cubicBezTo>
                  <a:cubicBezTo>
                    <a:pt x="14" y="1"/>
                    <a:pt x="13" y="0"/>
                    <a:pt x="11" y="0"/>
                  </a:cubicBezTo>
                  <a:close/>
                </a:path>
              </a:pathLst>
            </a:custGeom>
            <a:solidFill>
              <a:srgbClr val="4E35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2" name="任意多边形: 形状 41"/>
            <p:cNvSpPr>
              <a:spLocks/>
            </p:cNvSpPr>
            <p:nvPr/>
          </p:nvSpPr>
          <p:spPr bwMode="auto">
            <a:xfrm>
              <a:off x="4288129" y="2931844"/>
              <a:ext cx="25400" cy="6350"/>
            </a:xfrm>
            <a:custGeom>
              <a:avLst/>
              <a:gdLst>
                <a:gd name="T0" fmla="*/ 11 w 14"/>
                <a:gd name="T1" fmla="*/ 0 h 4"/>
                <a:gd name="T2" fmla="*/ 2 w 14"/>
                <a:gd name="T3" fmla="*/ 0 h 4"/>
                <a:gd name="T4" fmla="*/ 0 w 14"/>
                <a:gd name="T5" fmla="*/ 2 h 4"/>
                <a:gd name="T6" fmla="*/ 2 w 14"/>
                <a:gd name="T7" fmla="*/ 4 h 4"/>
                <a:gd name="T8" fmla="*/ 11 w 14"/>
                <a:gd name="T9" fmla="*/ 4 h 4"/>
                <a:gd name="T10" fmla="*/ 14 w 14"/>
                <a:gd name="T11" fmla="*/ 2 h 4"/>
                <a:gd name="T12" fmla="*/ 11 w 14"/>
                <a:gd name="T13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" h="4">
                  <a:moveTo>
                    <a:pt x="11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0" y="3"/>
                    <a:pt x="1" y="4"/>
                    <a:pt x="2" y="4"/>
                  </a:cubicBezTo>
                  <a:cubicBezTo>
                    <a:pt x="11" y="4"/>
                    <a:pt x="11" y="4"/>
                    <a:pt x="11" y="4"/>
                  </a:cubicBezTo>
                  <a:cubicBezTo>
                    <a:pt x="13" y="4"/>
                    <a:pt x="14" y="3"/>
                    <a:pt x="14" y="2"/>
                  </a:cubicBezTo>
                  <a:cubicBezTo>
                    <a:pt x="14" y="1"/>
                    <a:pt x="13" y="0"/>
                    <a:pt x="11" y="0"/>
                  </a:cubicBezTo>
                  <a:close/>
                </a:path>
              </a:pathLst>
            </a:custGeom>
            <a:solidFill>
              <a:srgbClr val="4E35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3" name="任意多边形: 形状 42"/>
            <p:cNvSpPr>
              <a:spLocks/>
            </p:cNvSpPr>
            <p:nvPr/>
          </p:nvSpPr>
          <p:spPr bwMode="auto">
            <a:xfrm>
              <a:off x="4178591" y="2922319"/>
              <a:ext cx="25400" cy="25400"/>
            </a:xfrm>
            <a:custGeom>
              <a:avLst/>
              <a:gdLst>
                <a:gd name="T0" fmla="*/ 14 w 14"/>
                <a:gd name="T1" fmla="*/ 0 h 14"/>
                <a:gd name="T2" fmla="*/ 14 w 14"/>
                <a:gd name="T3" fmla="*/ 5 h 14"/>
                <a:gd name="T4" fmla="*/ 4 w 14"/>
                <a:gd name="T5" fmla="*/ 14 h 14"/>
                <a:gd name="T6" fmla="*/ 4 w 14"/>
                <a:gd name="T7" fmla="*/ 14 h 14"/>
                <a:gd name="T8" fmla="*/ 1 w 14"/>
                <a:gd name="T9" fmla="*/ 11 h 14"/>
                <a:gd name="T10" fmla="*/ 0 w 14"/>
                <a:gd name="T11" fmla="*/ 0 h 14"/>
                <a:gd name="T12" fmla="*/ 14 w 14"/>
                <a:gd name="T13" fmla="*/ 0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" h="14">
                  <a:moveTo>
                    <a:pt x="14" y="0"/>
                  </a:moveTo>
                  <a:cubicBezTo>
                    <a:pt x="14" y="5"/>
                    <a:pt x="14" y="5"/>
                    <a:pt x="14" y="5"/>
                  </a:cubicBezTo>
                  <a:cubicBezTo>
                    <a:pt x="9" y="5"/>
                    <a:pt x="5" y="9"/>
                    <a:pt x="4" y="14"/>
                  </a:cubicBezTo>
                  <a:cubicBezTo>
                    <a:pt x="4" y="14"/>
                    <a:pt x="4" y="14"/>
                    <a:pt x="4" y="14"/>
                  </a:cubicBezTo>
                  <a:cubicBezTo>
                    <a:pt x="3" y="14"/>
                    <a:pt x="2" y="12"/>
                    <a:pt x="1" y="11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14" y="0"/>
                  </a:lnTo>
                  <a:close/>
                </a:path>
              </a:pathLst>
            </a:custGeom>
            <a:solidFill>
              <a:srgbClr val="4E35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4" name="任意多边形: 形状 43"/>
            <p:cNvSpPr>
              <a:spLocks/>
            </p:cNvSpPr>
            <p:nvPr/>
          </p:nvSpPr>
          <p:spPr bwMode="auto">
            <a:xfrm>
              <a:off x="4181766" y="2852469"/>
              <a:ext cx="171450" cy="79375"/>
            </a:xfrm>
            <a:custGeom>
              <a:avLst/>
              <a:gdLst>
                <a:gd name="T0" fmla="*/ 46 w 95"/>
                <a:gd name="T1" fmla="*/ 0 h 43"/>
                <a:gd name="T2" fmla="*/ 46 w 95"/>
                <a:gd name="T3" fmla="*/ 0 h 43"/>
                <a:gd name="T4" fmla="*/ 0 w 95"/>
                <a:gd name="T5" fmla="*/ 32 h 43"/>
                <a:gd name="T6" fmla="*/ 3 w 95"/>
                <a:gd name="T7" fmla="*/ 43 h 43"/>
                <a:gd name="T8" fmla="*/ 42 w 95"/>
                <a:gd name="T9" fmla="*/ 43 h 43"/>
                <a:gd name="T10" fmla="*/ 46 w 95"/>
                <a:gd name="T11" fmla="*/ 27 h 43"/>
                <a:gd name="T12" fmla="*/ 50 w 95"/>
                <a:gd name="T13" fmla="*/ 43 h 43"/>
                <a:gd name="T14" fmla="*/ 95 w 95"/>
                <a:gd name="T15" fmla="*/ 43 h 43"/>
                <a:gd name="T16" fmla="*/ 46 w 95"/>
                <a:gd name="T17" fmla="*/ 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5" h="43">
                  <a:moveTo>
                    <a:pt x="46" y="0"/>
                  </a:moveTo>
                  <a:cubicBezTo>
                    <a:pt x="46" y="0"/>
                    <a:pt x="46" y="0"/>
                    <a:pt x="46" y="0"/>
                  </a:cubicBezTo>
                  <a:cubicBezTo>
                    <a:pt x="25" y="0"/>
                    <a:pt x="7" y="13"/>
                    <a:pt x="0" y="32"/>
                  </a:cubicBezTo>
                  <a:cubicBezTo>
                    <a:pt x="3" y="43"/>
                    <a:pt x="3" y="43"/>
                    <a:pt x="3" y="43"/>
                  </a:cubicBezTo>
                  <a:cubicBezTo>
                    <a:pt x="42" y="43"/>
                    <a:pt x="42" y="43"/>
                    <a:pt x="42" y="43"/>
                  </a:cubicBezTo>
                  <a:cubicBezTo>
                    <a:pt x="46" y="27"/>
                    <a:pt x="46" y="27"/>
                    <a:pt x="46" y="27"/>
                  </a:cubicBezTo>
                  <a:cubicBezTo>
                    <a:pt x="50" y="43"/>
                    <a:pt x="50" y="43"/>
                    <a:pt x="50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2" y="19"/>
                    <a:pt x="71" y="0"/>
                    <a:pt x="46" y="0"/>
                  </a:cubicBezTo>
                  <a:close/>
                </a:path>
              </a:pathLst>
            </a:custGeom>
            <a:solidFill>
              <a:srgbClr val="4E35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5" name="任意多边形: 形状 44"/>
            <p:cNvSpPr>
              <a:spLocks/>
            </p:cNvSpPr>
            <p:nvPr/>
          </p:nvSpPr>
          <p:spPr bwMode="auto">
            <a:xfrm>
              <a:off x="4324641" y="2922319"/>
              <a:ext cx="25400" cy="25400"/>
            </a:xfrm>
            <a:custGeom>
              <a:avLst/>
              <a:gdLst>
                <a:gd name="T0" fmla="*/ 0 w 14"/>
                <a:gd name="T1" fmla="*/ 0 h 14"/>
                <a:gd name="T2" fmla="*/ 0 w 14"/>
                <a:gd name="T3" fmla="*/ 5 h 14"/>
                <a:gd name="T4" fmla="*/ 9 w 14"/>
                <a:gd name="T5" fmla="*/ 14 h 14"/>
                <a:gd name="T6" fmla="*/ 9 w 14"/>
                <a:gd name="T7" fmla="*/ 14 h 14"/>
                <a:gd name="T8" fmla="*/ 12 w 14"/>
                <a:gd name="T9" fmla="*/ 11 h 14"/>
                <a:gd name="T10" fmla="*/ 14 w 14"/>
                <a:gd name="T11" fmla="*/ 0 h 14"/>
                <a:gd name="T12" fmla="*/ 0 w 14"/>
                <a:gd name="T13" fmla="*/ 0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" h="14">
                  <a:moveTo>
                    <a:pt x="0" y="0"/>
                  </a:moveTo>
                  <a:cubicBezTo>
                    <a:pt x="0" y="5"/>
                    <a:pt x="0" y="5"/>
                    <a:pt x="0" y="5"/>
                  </a:cubicBezTo>
                  <a:cubicBezTo>
                    <a:pt x="5" y="5"/>
                    <a:pt x="9" y="9"/>
                    <a:pt x="9" y="14"/>
                  </a:cubicBezTo>
                  <a:cubicBezTo>
                    <a:pt x="9" y="14"/>
                    <a:pt x="9" y="14"/>
                    <a:pt x="9" y="14"/>
                  </a:cubicBezTo>
                  <a:cubicBezTo>
                    <a:pt x="11" y="14"/>
                    <a:pt x="12" y="12"/>
                    <a:pt x="12" y="11"/>
                  </a:cubicBezTo>
                  <a:cubicBezTo>
                    <a:pt x="14" y="0"/>
                    <a:pt x="14" y="0"/>
                    <a:pt x="14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4E35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6" name="椭圆 45"/>
            <p:cNvSpPr>
              <a:spLocks noChangeArrowheads="1"/>
            </p:cNvSpPr>
            <p:nvPr/>
          </p:nvSpPr>
          <p:spPr bwMode="auto">
            <a:xfrm>
              <a:off x="4342104" y="2969944"/>
              <a:ext cx="11113" cy="9525"/>
            </a:xfrm>
            <a:prstGeom prst="ellipse">
              <a:avLst/>
            </a:prstGeom>
            <a:solidFill>
              <a:srgbClr val="E64A1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7" name="椭圆 46"/>
            <p:cNvSpPr>
              <a:spLocks noChangeArrowheads="1"/>
            </p:cNvSpPr>
            <p:nvPr/>
          </p:nvSpPr>
          <p:spPr bwMode="auto">
            <a:xfrm>
              <a:off x="4175416" y="2969944"/>
              <a:ext cx="11113" cy="9525"/>
            </a:xfrm>
            <a:prstGeom prst="ellipse">
              <a:avLst/>
            </a:prstGeom>
            <a:solidFill>
              <a:srgbClr val="E64A1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8" name="椭圆 47"/>
            <p:cNvSpPr>
              <a:spLocks noChangeArrowheads="1"/>
            </p:cNvSpPr>
            <p:nvPr/>
          </p:nvSpPr>
          <p:spPr bwMode="auto">
            <a:xfrm>
              <a:off x="4213516" y="2969944"/>
              <a:ext cx="12700" cy="12700"/>
            </a:xfrm>
            <a:prstGeom prst="ellipse">
              <a:avLst/>
            </a:prstGeom>
            <a:solidFill>
              <a:srgbClr val="EF9A9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9" name="椭圆 48"/>
            <p:cNvSpPr>
              <a:spLocks noChangeArrowheads="1"/>
            </p:cNvSpPr>
            <p:nvPr/>
          </p:nvSpPr>
          <p:spPr bwMode="auto">
            <a:xfrm>
              <a:off x="4300829" y="2969944"/>
              <a:ext cx="14288" cy="12700"/>
            </a:xfrm>
            <a:prstGeom prst="ellipse">
              <a:avLst/>
            </a:prstGeom>
            <a:solidFill>
              <a:srgbClr val="EF9A9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50" name="任意多边形: 形状 49"/>
            <p:cNvSpPr>
              <a:spLocks/>
            </p:cNvSpPr>
            <p:nvPr/>
          </p:nvSpPr>
          <p:spPr bwMode="auto">
            <a:xfrm>
              <a:off x="4207166" y="3065194"/>
              <a:ext cx="114300" cy="57150"/>
            </a:xfrm>
            <a:custGeom>
              <a:avLst/>
              <a:gdLst>
                <a:gd name="T0" fmla="*/ 32 w 63"/>
                <a:gd name="T1" fmla="*/ 31 h 31"/>
                <a:gd name="T2" fmla="*/ 63 w 63"/>
                <a:gd name="T3" fmla="*/ 0 h 31"/>
                <a:gd name="T4" fmla="*/ 0 w 63"/>
                <a:gd name="T5" fmla="*/ 0 h 31"/>
                <a:gd name="T6" fmla="*/ 32 w 63"/>
                <a:gd name="T7" fmla="*/ 31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31">
                  <a:moveTo>
                    <a:pt x="32" y="31"/>
                  </a:moveTo>
                  <a:cubicBezTo>
                    <a:pt x="49" y="31"/>
                    <a:pt x="63" y="17"/>
                    <a:pt x="63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7"/>
                    <a:pt x="14" y="31"/>
                    <a:pt x="32" y="31"/>
                  </a:cubicBezTo>
                  <a:close/>
                </a:path>
              </a:pathLst>
            </a:custGeom>
            <a:solidFill>
              <a:srgbClr val="FBCB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51" name="矩形 50"/>
            <p:cNvSpPr>
              <a:spLocks noChangeArrowheads="1"/>
            </p:cNvSpPr>
            <p:nvPr/>
          </p:nvSpPr>
          <p:spPr bwMode="auto">
            <a:xfrm>
              <a:off x="2114841" y="4693969"/>
              <a:ext cx="501650" cy="68262"/>
            </a:xfrm>
            <a:prstGeom prst="rect">
              <a:avLst/>
            </a:prstGeom>
            <a:solidFill>
              <a:srgbClr val="BDBD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52" name="矩形 51"/>
            <p:cNvSpPr>
              <a:spLocks noChangeArrowheads="1"/>
            </p:cNvSpPr>
            <p:nvPr/>
          </p:nvSpPr>
          <p:spPr bwMode="auto">
            <a:xfrm>
              <a:off x="2114841" y="4827319"/>
              <a:ext cx="74613" cy="22225"/>
            </a:xfrm>
            <a:prstGeom prst="rect">
              <a:avLst/>
            </a:prstGeom>
            <a:solidFill>
              <a:srgbClr val="BDBD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53" name="矩形 52"/>
            <p:cNvSpPr>
              <a:spLocks noChangeArrowheads="1"/>
            </p:cNvSpPr>
            <p:nvPr/>
          </p:nvSpPr>
          <p:spPr bwMode="auto">
            <a:xfrm>
              <a:off x="2214854" y="4827319"/>
              <a:ext cx="222250" cy="22225"/>
            </a:xfrm>
            <a:prstGeom prst="rect">
              <a:avLst/>
            </a:prstGeom>
            <a:solidFill>
              <a:srgbClr val="BDBD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54" name="矩形 53"/>
            <p:cNvSpPr>
              <a:spLocks noChangeArrowheads="1"/>
            </p:cNvSpPr>
            <p:nvPr/>
          </p:nvSpPr>
          <p:spPr bwMode="auto">
            <a:xfrm>
              <a:off x="2464091" y="4827319"/>
              <a:ext cx="152400" cy="22225"/>
            </a:xfrm>
            <a:prstGeom prst="rect">
              <a:avLst/>
            </a:prstGeom>
            <a:solidFill>
              <a:srgbClr val="BDBD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55" name="矩形 54"/>
            <p:cNvSpPr>
              <a:spLocks noChangeArrowheads="1"/>
            </p:cNvSpPr>
            <p:nvPr/>
          </p:nvSpPr>
          <p:spPr bwMode="auto">
            <a:xfrm>
              <a:off x="2114841" y="4871769"/>
              <a:ext cx="182563" cy="20637"/>
            </a:xfrm>
            <a:prstGeom prst="rect">
              <a:avLst/>
            </a:prstGeom>
            <a:solidFill>
              <a:srgbClr val="BDBD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56" name="矩形 55"/>
            <p:cNvSpPr>
              <a:spLocks noChangeArrowheads="1"/>
            </p:cNvSpPr>
            <p:nvPr/>
          </p:nvSpPr>
          <p:spPr bwMode="auto">
            <a:xfrm>
              <a:off x="2324391" y="4871769"/>
              <a:ext cx="198438" cy="20637"/>
            </a:xfrm>
            <a:prstGeom prst="rect">
              <a:avLst/>
            </a:prstGeom>
            <a:solidFill>
              <a:srgbClr val="BDBD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57" name="矩形 56"/>
            <p:cNvSpPr>
              <a:spLocks noChangeArrowheads="1"/>
            </p:cNvSpPr>
            <p:nvPr/>
          </p:nvSpPr>
          <p:spPr bwMode="auto">
            <a:xfrm>
              <a:off x="2549816" y="4871769"/>
              <a:ext cx="66675" cy="20637"/>
            </a:xfrm>
            <a:prstGeom prst="rect">
              <a:avLst/>
            </a:prstGeom>
            <a:solidFill>
              <a:srgbClr val="BDBD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58" name="矩形 57"/>
            <p:cNvSpPr>
              <a:spLocks noChangeArrowheads="1"/>
            </p:cNvSpPr>
            <p:nvPr/>
          </p:nvSpPr>
          <p:spPr bwMode="auto">
            <a:xfrm>
              <a:off x="2114841" y="4914631"/>
              <a:ext cx="119063" cy="22225"/>
            </a:xfrm>
            <a:prstGeom prst="rect">
              <a:avLst/>
            </a:prstGeom>
            <a:solidFill>
              <a:srgbClr val="BDBD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59" name="矩形 58"/>
            <p:cNvSpPr>
              <a:spLocks noChangeArrowheads="1"/>
            </p:cNvSpPr>
            <p:nvPr/>
          </p:nvSpPr>
          <p:spPr bwMode="auto">
            <a:xfrm>
              <a:off x="2260891" y="4914631"/>
              <a:ext cx="98425" cy="22225"/>
            </a:xfrm>
            <a:prstGeom prst="rect">
              <a:avLst/>
            </a:prstGeom>
            <a:solidFill>
              <a:srgbClr val="BDBD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60" name="矩形 59"/>
            <p:cNvSpPr>
              <a:spLocks noChangeArrowheads="1"/>
            </p:cNvSpPr>
            <p:nvPr/>
          </p:nvSpPr>
          <p:spPr bwMode="auto">
            <a:xfrm>
              <a:off x="2384716" y="4914631"/>
              <a:ext cx="231775" cy="22225"/>
            </a:xfrm>
            <a:prstGeom prst="rect">
              <a:avLst/>
            </a:prstGeom>
            <a:solidFill>
              <a:srgbClr val="BDBD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61" name="矩形 60"/>
            <p:cNvSpPr>
              <a:spLocks noChangeArrowheads="1"/>
            </p:cNvSpPr>
            <p:nvPr/>
          </p:nvSpPr>
          <p:spPr bwMode="auto">
            <a:xfrm>
              <a:off x="2114841" y="4957494"/>
              <a:ext cx="77788" cy="22225"/>
            </a:xfrm>
            <a:prstGeom prst="rect">
              <a:avLst/>
            </a:prstGeom>
            <a:solidFill>
              <a:srgbClr val="BDBD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62" name="矩形 61"/>
            <p:cNvSpPr>
              <a:spLocks noChangeArrowheads="1"/>
            </p:cNvSpPr>
            <p:nvPr/>
          </p:nvSpPr>
          <p:spPr bwMode="auto">
            <a:xfrm>
              <a:off x="2221204" y="4957494"/>
              <a:ext cx="228600" cy="22225"/>
            </a:xfrm>
            <a:prstGeom prst="rect">
              <a:avLst/>
            </a:prstGeom>
            <a:solidFill>
              <a:srgbClr val="BDBD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63" name="矩形 62"/>
            <p:cNvSpPr>
              <a:spLocks noChangeArrowheads="1"/>
            </p:cNvSpPr>
            <p:nvPr/>
          </p:nvSpPr>
          <p:spPr bwMode="auto">
            <a:xfrm>
              <a:off x="2478379" y="4957494"/>
              <a:ext cx="138113" cy="22225"/>
            </a:xfrm>
            <a:prstGeom prst="rect">
              <a:avLst/>
            </a:prstGeom>
            <a:solidFill>
              <a:srgbClr val="BDBD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64" name="矩形 63"/>
            <p:cNvSpPr>
              <a:spLocks noChangeArrowheads="1"/>
            </p:cNvSpPr>
            <p:nvPr/>
          </p:nvSpPr>
          <p:spPr bwMode="auto">
            <a:xfrm>
              <a:off x="2114841" y="5001944"/>
              <a:ext cx="195263" cy="20637"/>
            </a:xfrm>
            <a:prstGeom prst="rect">
              <a:avLst/>
            </a:prstGeom>
            <a:solidFill>
              <a:srgbClr val="BDBD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65" name="矩形 64"/>
            <p:cNvSpPr>
              <a:spLocks noChangeArrowheads="1"/>
            </p:cNvSpPr>
            <p:nvPr/>
          </p:nvSpPr>
          <p:spPr bwMode="auto">
            <a:xfrm>
              <a:off x="2337091" y="5001944"/>
              <a:ext cx="141288" cy="20637"/>
            </a:xfrm>
            <a:prstGeom prst="rect">
              <a:avLst/>
            </a:prstGeom>
            <a:solidFill>
              <a:srgbClr val="BDBD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66" name="矩形 65"/>
            <p:cNvSpPr>
              <a:spLocks noChangeArrowheads="1"/>
            </p:cNvSpPr>
            <p:nvPr/>
          </p:nvSpPr>
          <p:spPr bwMode="auto">
            <a:xfrm>
              <a:off x="1079791" y="2874694"/>
              <a:ext cx="750888" cy="12319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67" name="矩形 66"/>
            <p:cNvSpPr>
              <a:spLocks noChangeArrowheads="1"/>
            </p:cNvSpPr>
            <p:nvPr/>
          </p:nvSpPr>
          <p:spPr bwMode="auto">
            <a:xfrm>
              <a:off x="1203616" y="3628756"/>
              <a:ext cx="503238" cy="68262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68" name="矩形 67"/>
            <p:cNvSpPr>
              <a:spLocks noChangeArrowheads="1"/>
            </p:cNvSpPr>
            <p:nvPr/>
          </p:nvSpPr>
          <p:spPr bwMode="auto">
            <a:xfrm>
              <a:off x="1203616" y="3762106"/>
              <a:ext cx="74613" cy="22225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69" name="矩形 68"/>
            <p:cNvSpPr>
              <a:spLocks noChangeArrowheads="1"/>
            </p:cNvSpPr>
            <p:nvPr/>
          </p:nvSpPr>
          <p:spPr bwMode="auto">
            <a:xfrm>
              <a:off x="1305216" y="3762106"/>
              <a:ext cx="220663" cy="22225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70" name="矩形 69"/>
            <p:cNvSpPr>
              <a:spLocks noChangeArrowheads="1"/>
            </p:cNvSpPr>
            <p:nvPr/>
          </p:nvSpPr>
          <p:spPr bwMode="auto">
            <a:xfrm>
              <a:off x="1554454" y="3762106"/>
              <a:ext cx="152400" cy="22225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71" name="矩形 70"/>
            <p:cNvSpPr>
              <a:spLocks noChangeArrowheads="1"/>
            </p:cNvSpPr>
            <p:nvPr/>
          </p:nvSpPr>
          <p:spPr bwMode="auto">
            <a:xfrm>
              <a:off x="1203616" y="3806556"/>
              <a:ext cx="182563" cy="20637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72" name="矩形 71"/>
            <p:cNvSpPr>
              <a:spLocks noChangeArrowheads="1"/>
            </p:cNvSpPr>
            <p:nvPr/>
          </p:nvSpPr>
          <p:spPr bwMode="auto">
            <a:xfrm>
              <a:off x="1414754" y="3806556"/>
              <a:ext cx="198438" cy="20637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73" name="矩形 72"/>
            <p:cNvSpPr>
              <a:spLocks noChangeArrowheads="1"/>
            </p:cNvSpPr>
            <p:nvPr/>
          </p:nvSpPr>
          <p:spPr bwMode="auto">
            <a:xfrm>
              <a:off x="1640179" y="3806556"/>
              <a:ext cx="66675" cy="20637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74" name="矩形 73"/>
            <p:cNvSpPr>
              <a:spLocks noChangeArrowheads="1"/>
            </p:cNvSpPr>
            <p:nvPr/>
          </p:nvSpPr>
          <p:spPr bwMode="auto">
            <a:xfrm>
              <a:off x="1203616" y="3849419"/>
              <a:ext cx="122238" cy="22225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75" name="矩形 74"/>
            <p:cNvSpPr>
              <a:spLocks noChangeArrowheads="1"/>
            </p:cNvSpPr>
            <p:nvPr/>
          </p:nvSpPr>
          <p:spPr bwMode="auto">
            <a:xfrm>
              <a:off x="1352841" y="3849419"/>
              <a:ext cx="95250" cy="22225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76" name="矩形 75"/>
            <p:cNvSpPr>
              <a:spLocks noChangeArrowheads="1"/>
            </p:cNvSpPr>
            <p:nvPr/>
          </p:nvSpPr>
          <p:spPr bwMode="auto">
            <a:xfrm>
              <a:off x="1475079" y="3849419"/>
              <a:ext cx="231775" cy="22225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77" name="矩形 76"/>
            <p:cNvSpPr>
              <a:spLocks noChangeArrowheads="1"/>
            </p:cNvSpPr>
            <p:nvPr/>
          </p:nvSpPr>
          <p:spPr bwMode="auto">
            <a:xfrm>
              <a:off x="1203616" y="3892281"/>
              <a:ext cx="79375" cy="20637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78" name="矩形 77"/>
            <p:cNvSpPr>
              <a:spLocks noChangeArrowheads="1"/>
            </p:cNvSpPr>
            <p:nvPr/>
          </p:nvSpPr>
          <p:spPr bwMode="auto">
            <a:xfrm>
              <a:off x="1309979" y="3892281"/>
              <a:ext cx="231775" cy="20637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79" name="矩形 78"/>
            <p:cNvSpPr>
              <a:spLocks noChangeArrowheads="1"/>
            </p:cNvSpPr>
            <p:nvPr/>
          </p:nvSpPr>
          <p:spPr bwMode="auto">
            <a:xfrm>
              <a:off x="1568741" y="3892281"/>
              <a:ext cx="138113" cy="20637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80" name="矩形 79"/>
            <p:cNvSpPr>
              <a:spLocks noChangeArrowheads="1"/>
            </p:cNvSpPr>
            <p:nvPr/>
          </p:nvSpPr>
          <p:spPr bwMode="auto">
            <a:xfrm>
              <a:off x="1203616" y="3936731"/>
              <a:ext cx="195263" cy="1905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81" name="矩形 80"/>
            <p:cNvSpPr>
              <a:spLocks noChangeArrowheads="1"/>
            </p:cNvSpPr>
            <p:nvPr/>
          </p:nvSpPr>
          <p:spPr bwMode="auto">
            <a:xfrm>
              <a:off x="1427454" y="3936731"/>
              <a:ext cx="142875" cy="1905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82" name="椭圆 81"/>
            <p:cNvSpPr>
              <a:spLocks noChangeArrowheads="1"/>
            </p:cNvSpPr>
            <p:nvPr/>
          </p:nvSpPr>
          <p:spPr bwMode="auto">
            <a:xfrm>
              <a:off x="1203616" y="3025506"/>
              <a:ext cx="503238" cy="503237"/>
            </a:xfrm>
            <a:prstGeom prst="ellipse">
              <a:avLst/>
            </a:prstGeom>
            <a:solidFill>
              <a:srgbClr val="29B6F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83" name="任意多边形: 形状 82"/>
            <p:cNvSpPr>
              <a:spLocks/>
            </p:cNvSpPr>
            <p:nvPr/>
          </p:nvSpPr>
          <p:spPr bwMode="auto">
            <a:xfrm>
              <a:off x="1335379" y="3114406"/>
              <a:ext cx="239713" cy="331787"/>
            </a:xfrm>
            <a:custGeom>
              <a:avLst/>
              <a:gdLst>
                <a:gd name="T0" fmla="*/ 66 w 132"/>
                <a:gd name="T1" fmla="*/ 0 h 183"/>
                <a:gd name="T2" fmla="*/ 66 w 132"/>
                <a:gd name="T3" fmla="*/ 0 h 183"/>
                <a:gd name="T4" fmla="*/ 0 w 132"/>
                <a:gd name="T5" fmla="*/ 66 h 183"/>
                <a:gd name="T6" fmla="*/ 0 w 132"/>
                <a:gd name="T7" fmla="*/ 117 h 183"/>
                <a:gd name="T8" fmla="*/ 66 w 132"/>
                <a:gd name="T9" fmla="*/ 183 h 183"/>
                <a:gd name="T10" fmla="*/ 66 w 132"/>
                <a:gd name="T11" fmla="*/ 183 h 183"/>
                <a:gd name="T12" fmla="*/ 132 w 132"/>
                <a:gd name="T13" fmla="*/ 117 h 183"/>
                <a:gd name="T14" fmla="*/ 132 w 132"/>
                <a:gd name="T15" fmla="*/ 66 h 183"/>
                <a:gd name="T16" fmla="*/ 66 w 132"/>
                <a:gd name="T17" fmla="*/ 0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2" h="183">
                  <a:moveTo>
                    <a:pt x="66" y="0"/>
                  </a:moveTo>
                  <a:cubicBezTo>
                    <a:pt x="66" y="0"/>
                    <a:pt x="66" y="0"/>
                    <a:pt x="66" y="0"/>
                  </a:cubicBezTo>
                  <a:cubicBezTo>
                    <a:pt x="29" y="0"/>
                    <a:pt x="0" y="29"/>
                    <a:pt x="0" y="66"/>
                  </a:cubicBezTo>
                  <a:cubicBezTo>
                    <a:pt x="0" y="117"/>
                    <a:pt x="0" y="117"/>
                    <a:pt x="0" y="117"/>
                  </a:cubicBezTo>
                  <a:cubicBezTo>
                    <a:pt x="0" y="153"/>
                    <a:pt x="29" y="183"/>
                    <a:pt x="66" y="183"/>
                  </a:cubicBezTo>
                  <a:cubicBezTo>
                    <a:pt x="66" y="183"/>
                    <a:pt x="66" y="183"/>
                    <a:pt x="66" y="183"/>
                  </a:cubicBezTo>
                  <a:cubicBezTo>
                    <a:pt x="102" y="183"/>
                    <a:pt x="132" y="153"/>
                    <a:pt x="132" y="117"/>
                  </a:cubicBezTo>
                  <a:cubicBezTo>
                    <a:pt x="132" y="66"/>
                    <a:pt x="132" y="66"/>
                    <a:pt x="132" y="66"/>
                  </a:cubicBezTo>
                  <a:cubicBezTo>
                    <a:pt x="132" y="29"/>
                    <a:pt x="102" y="0"/>
                    <a:pt x="66" y="0"/>
                  </a:cubicBezTo>
                  <a:close/>
                </a:path>
              </a:pathLst>
            </a:custGeom>
            <a:solidFill>
              <a:srgbClr val="4E35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84" name="矩形 83"/>
            <p:cNvSpPr>
              <a:spLocks noChangeArrowheads="1"/>
            </p:cNvSpPr>
            <p:nvPr/>
          </p:nvSpPr>
          <p:spPr bwMode="auto">
            <a:xfrm>
              <a:off x="1429041" y="3331894"/>
              <a:ext cx="52388" cy="69850"/>
            </a:xfrm>
            <a:prstGeom prst="rect">
              <a:avLst/>
            </a:prstGeom>
            <a:solidFill>
              <a:srgbClr val="FBCB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85" name="任意多边形: 形状 84"/>
            <p:cNvSpPr>
              <a:spLocks/>
            </p:cNvSpPr>
            <p:nvPr/>
          </p:nvSpPr>
          <p:spPr bwMode="auto">
            <a:xfrm>
              <a:off x="1429041" y="3333481"/>
              <a:ext cx="52388" cy="42862"/>
            </a:xfrm>
            <a:custGeom>
              <a:avLst/>
              <a:gdLst>
                <a:gd name="T0" fmla="*/ 0 w 29"/>
                <a:gd name="T1" fmla="*/ 21 h 23"/>
                <a:gd name="T2" fmla="*/ 15 w 29"/>
                <a:gd name="T3" fmla="*/ 23 h 23"/>
                <a:gd name="T4" fmla="*/ 15 w 29"/>
                <a:gd name="T5" fmla="*/ 23 h 23"/>
                <a:gd name="T6" fmla="*/ 29 w 29"/>
                <a:gd name="T7" fmla="*/ 21 h 23"/>
                <a:gd name="T8" fmla="*/ 29 w 29"/>
                <a:gd name="T9" fmla="*/ 0 h 23"/>
                <a:gd name="T10" fmla="*/ 0 w 29"/>
                <a:gd name="T11" fmla="*/ 0 h 23"/>
                <a:gd name="T12" fmla="*/ 0 w 29"/>
                <a:gd name="T13" fmla="*/ 21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9" h="23">
                  <a:moveTo>
                    <a:pt x="0" y="21"/>
                  </a:moveTo>
                  <a:cubicBezTo>
                    <a:pt x="5" y="22"/>
                    <a:pt x="10" y="23"/>
                    <a:pt x="15" y="23"/>
                  </a:cubicBezTo>
                  <a:cubicBezTo>
                    <a:pt x="15" y="23"/>
                    <a:pt x="15" y="23"/>
                    <a:pt x="15" y="23"/>
                  </a:cubicBezTo>
                  <a:cubicBezTo>
                    <a:pt x="20" y="23"/>
                    <a:pt x="25" y="22"/>
                    <a:pt x="29" y="21"/>
                  </a:cubicBezTo>
                  <a:cubicBezTo>
                    <a:pt x="29" y="0"/>
                    <a:pt x="29" y="0"/>
                    <a:pt x="29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"/>
                  </a:lnTo>
                  <a:close/>
                </a:path>
              </a:pathLst>
            </a:custGeom>
            <a:solidFill>
              <a:srgbClr val="F8AA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86" name="椭圆 85"/>
            <p:cNvSpPr>
              <a:spLocks noChangeArrowheads="1"/>
            </p:cNvSpPr>
            <p:nvPr/>
          </p:nvSpPr>
          <p:spPr bwMode="auto">
            <a:xfrm>
              <a:off x="1535404" y="3216006"/>
              <a:ext cx="47625" cy="49212"/>
            </a:xfrm>
            <a:prstGeom prst="ellipse">
              <a:avLst/>
            </a:prstGeom>
            <a:solidFill>
              <a:srgbClr val="FBCB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87" name="椭圆 86"/>
            <p:cNvSpPr>
              <a:spLocks noChangeArrowheads="1"/>
            </p:cNvSpPr>
            <p:nvPr/>
          </p:nvSpPr>
          <p:spPr bwMode="auto">
            <a:xfrm>
              <a:off x="1546516" y="3227119"/>
              <a:ext cx="25400" cy="26987"/>
            </a:xfrm>
            <a:prstGeom prst="ellipse">
              <a:avLst/>
            </a:prstGeom>
            <a:solidFill>
              <a:srgbClr val="F8AA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88" name="椭圆 87"/>
            <p:cNvSpPr>
              <a:spLocks noChangeArrowheads="1"/>
            </p:cNvSpPr>
            <p:nvPr/>
          </p:nvSpPr>
          <p:spPr bwMode="auto">
            <a:xfrm>
              <a:off x="1327441" y="3216006"/>
              <a:ext cx="49213" cy="49212"/>
            </a:xfrm>
            <a:prstGeom prst="ellipse">
              <a:avLst/>
            </a:prstGeom>
            <a:solidFill>
              <a:srgbClr val="FBCB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89" name="椭圆 88"/>
            <p:cNvSpPr>
              <a:spLocks noChangeArrowheads="1"/>
            </p:cNvSpPr>
            <p:nvPr/>
          </p:nvSpPr>
          <p:spPr bwMode="auto">
            <a:xfrm>
              <a:off x="1338554" y="3227119"/>
              <a:ext cx="26988" cy="26987"/>
            </a:xfrm>
            <a:prstGeom prst="ellipse">
              <a:avLst/>
            </a:prstGeom>
            <a:solidFill>
              <a:srgbClr val="F8AA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90" name="任意多边形: 形状 89"/>
            <p:cNvSpPr>
              <a:spLocks/>
            </p:cNvSpPr>
            <p:nvPr/>
          </p:nvSpPr>
          <p:spPr bwMode="auto">
            <a:xfrm>
              <a:off x="1351254" y="3131869"/>
              <a:ext cx="207963" cy="233362"/>
            </a:xfrm>
            <a:custGeom>
              <a:avLst/>
              <a:gdLst>
                <a:gd name="T0" fmla="*/ 58 w 115"/>
                <a:gd name="T1" fmla="*/ 0 h 128"/>
                <a:gd name="T2" fmla="*/ 58 w 115"/>
                <a:gd name="T3" fmla="*/ 0 h 128"/>
                <a:gd name="T4" fmla="*/ 0 w 115"/>
                <a:gd name="T5" fmla="*/ 57 h 128"/>
                <a:gd name="T6" fmla="*/ 0 w 115"/>
                <a:gd name="T7" fmla="*/ 70 h 128"/>
                <a:gd name="T8" fmla="*/ 58 w 115"/>
                <a:gd name="T9" fmla="*/ 128 h 128"/>
                <a:gd name="T10" fmla="*/ 58 w 115"/>
                <a:gd name="T11" fmla="*/ 128 h 128"/>
                <a:gd name="T12" fmla="*/ 115 w 115"/>
                <a:gd name="T13" fmla="*/ 70 h 128"/>
                <a:gd name="T14" fmla="*/ 115 w 115"/>
                <a:gd name="T15" fmla="*/ 57 h 128"/>
                <a:gd name="T16" fmla="*/ 58 w 115"/>
                <a:gd name="T17" fmla="*/ 0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5" h="128">
                  <a:moveTo>
                    <a:pt x="58" y="0"/>
                  </a:moveTo>
                  <a:cubicBezTo>
                    <a:pt x="58" y="0"/>
                    <a:pt x="58" y="0"/>
                    <a:pt x="58" y="0"/>
                  </a:cubicBezTo>
                  <a:cubicBezTo>
                    <a:pt x="26" y="0"/>
                    <a:pt x="0" y="25"/>
                    <a:pt x="0" y="57"/>
                  </a:cubicBezTo>
                  <a:cubicBezTo>
                    <a:pt x="0" y="70"/>
                    <a:pt x="0" y="70"/>
                    <a:pt x="0" y="70"/>
                  </a:cubicBezTo>
                  <a:cubicBezTo>
                    <a:pt x="0" y="102"/>
                    <a:pt x="26" y="128"/>
                    <a:pt x="58" y="128"/>
                  </a:cubicBezTo>
                  <a:cubicBezTo>
                    <a:pt x="58" y="128"/>
                    <a:pt x="58" y="128"/>
                    <a:pt x="58" y="128"/>
                  </a:cubicBezTo>
                  <a:cubicBezTo>
                    <a:pt x="89" y="128"/>
                    <a:pt x="115" y="102"/>
                    <a:pt x="115" y="70"/>
                  </a:cubicBezTo>
                  <a:cubicBezTo>
                    <a:pt x="115" y="57"/>
                    <a:pt x="115" y="57"/>
                    <a:pt x="115" y="57"/>
                  </a:cubicBezTo>
                  <a:cubicBezTo>
                    <a:pt x="115" y="25"/>
                    <a:pt x="89" y="0"/>
                    <a:pt x="58" y="0"/>
                  </a:cubicBezTo>
                  <a:close/>
                </a:path>
              </a:pathLst>
            </a:custGeom>
            <a:solidFill>
              <a:srgbClr val="FBCB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91" name="椭圆 90"/>
            <p:cNvSpPr>
              <a:spLocks noChangeArrowheads="1"/>
            </p:cNvSpPr>
            <p:nvPr/>
          </p:nvSpPr>
          <p:spPr bwMode="auto">
            <a:xfrm>
              <a:off x="1508416" y="3255694"/>
              <a:ext cx="17463" cy="15875"/>
            </a:xfrm>
            <a:prstGeom prst="ellipse">
              <a:avLst/>
            </a:prstGeom>
            <a:solidFill>
              <a:srgbClr val="EF9A9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92" name="椭圆 91"/>
            <p:cNvSpPr>
              <a:spLocks noChangeArrowheads="1"/>
            </p:cNvSpPr>
            <p:nvPr/>
          </p:nvSpPr>
          <p:spPr bwMode="auto">
            <a:xfrm>
              <a:off x="1444916" y="3227119"/>
              <a:ext cx="22225" cy="55562"/>
            </a:xfrm>
            <a:prstGeom prst="ellipse">
              <a:avLst/>
            </a:prstGeom>
            <a:solidFill>
              <a:srgbClr val="F5896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93" name="椭圆 92"/>
            <p:cNvSpPr>
              <a:spLocks noChangeArrowheads="1"/>
            </p:cNvSpPr>
            <p:nvPr/>
          </p:nvSpPr>
          <p:spPr bwMode="auto">
            <a:xfrm>
              <a:off x="1384591" y="3216006"/>
              <a:ext cx="34925" cy="33337"/>
            </a:xfrm>
            <a:prstGeom prst="ellipse">
              <a:avLst/>
            </a:prstGeom>
            <a:solidFill>
              <a:srgbClr val="2121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94" name="椭圆 93"/>
            <p:cNvSpPr>
              <a:spLocks noChangeArrowheads="1"/>
            </p:cNvSpPr>
            <p:nvPr/>
          </p:nvSpPr>
          <p:spPr bwMode="auto">
            <a:xfrm>
              <a:off x="1492541" y="3216006"/>
              <a:ext cx="33338" cy="33337"/>
            </a:xfrm>
            <a:prstGeom prst="ellipse">
              <a:avLst/>
            </a:prstGeom>
            <a:solidFill>
              <a:srgbClr val="2121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95" name="椭圆 94"/>
            <p:cNvSpPr>
              <a:spLocks noChangeArrowheads="1"/>
            </p:cNvSpPr>
            <p:nvPr/>
          </p:nvSpPr>
          <p:spPr bwMode="auto">
            <a:xfrm>
              <a:off x="1384591" y="3255694"/>
              <a:ext cx="17463" cy="15875"/>
            </a:xfrm>
            <a:prstGeom prst="ellipse">
              <a:avLst/>
            </a:prstGeom>
            <a:solidFill>
              <a:srgbClr val="EF9A9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96" name="任意多边形: 形状 95"/>
            <p:cNvSpPr>
              <a:spLocks/>
            </p:cNvSpPr>
            <p:nvPr/>
          </p:nvSpPr>
          <p:spPr bwMode="auto">
            <a:xfrm>
              <a:off x="1352841" y="3123931"/>
              <a:ext cx="206375" cy="100012"/>
            </a:xfrm>
            <a:custGeom>
              <a:avLst/>
              <a:gdLst>
                <a:gd name="T0" fmla="*/ 114 w 114"/>
                <a:gd name="T1" fmla="*/ 30 h 55"/>
                <a:gd name="T2" fmla="*/ 114 w 114"/>
                <a:gd name="T3" fmla="*/ 55 h 55"/>
                <a:gd name="T4" fmla="*/ 57 w 114"/>
                <a:gd name="T5" fmla="*/ 18 h 55"/>
                <a:gd name="T6" fmla="*/ 0 w 114"/>
                <a:gd name="T7" fmla="*/ 55 h 55"/>
                <a:gd name="T8" fmla="*/ 0 w 114"/>
                <a:gd name="T9" fmla="*/ 30 h 55"/>
                <a:gd name="T10" fmla="*/ 13 w 114"/>
                <a:gd name="T11" fmla="*/ 13 h 55"/>
                <a:gd name="T12" fmla="*/ 35 w 114"/>
                <a:gd name="T13" fmla="*/ 0 h 55"/>
                <a:gd name="T14" fmla="*/ 79 w 114"/>
                <a:gd name="T15" fmla="*/ 0 h 55"/>
                <a:gd name="T16" fmla="*/ 100 w 114"/>
                <a:gd name="T17" fmla="*/ 13 h 55"/>
                <a:gd name="T18" fmla="*/ 114 w 114"/>
                <a:gd name="T19" fmla="*/ 30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14" h="55">
                  <a:moveTo>
                    <a:pt x="114" y="30"/>
                  </a:moveTo>
                  <a:cubicBezTo>
                    <a:pt x="114" y="55"/>
                    <a:pt x="114" y="55"/>
                    <a:pt x="114" y="55"/>
                  </a:cubicBezTo>
                  <a:cubicBezTo>
                    <a:pt x="76" y="55"/>
                    <a:pt x="57" y="18"/>
                    <a:pt x="57" y="18"/>
                  </a:cubicBezTo>
                  <a:cubicBezTo>
                    <a:pt x="57" y="18"/>
                    <a:pt x="38" y="55"/>
                    <a:pt x="0" y="55"/>
                  </a:cubicBezTo>
                  <a:cubicBezTo>
                    <a:pt x="0" y="30"/>
                    <a:pt x="0" y="30"/>
                    <a:pt x="0" y="30"/>
                  </a:cubicBezTo>
                  <a:cubicBezTo>
                    <a:pt x="3" y="24"/>
                    <a:pt x="8" y="18"/>
                    <a:pt x="13" y="13"/>
                  </a:cubicBezTo>
                  <a:cubicBezTo>
                    <a:pt x="19" y="8"/>
                    <a:pt x="27" y="3"/>
                    <a:pt x="35" y="0"/>
                  </a:cubicBezTo>
                  <a:cubicBezTo>
                    <a:pt x="79" y="0"/>
                    <a:pt x="79" y="0"/>
                    <a:pt x="79" y="0"/>
                  </a:cubicBezTo>
                  <a:cubicBezTo>
                    <a:pt x="87" y="3"/>
                    <a:pt x="94" y="8"/>
                    <a:pt x="100" y="13"/>
                  </a:cubicBezTo>
                  <a:cubicBezTo>
                    <a:pt x="106" y="18"/>
                    <a:pt x="110" y="24"/>
                    <a:pt x="114" y="30"/>
                  </a:cubicBezTo>
                  <a:close/>
                </a:path>
              </a:pathLst>
            </a:custGeom>
            <a:solidFill>
              <a:srgbClr val="4E35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97" name="矩形 96"/>
            <p:cNvSpPr>
              <a:spLocks noChangeArrowheads="1"/>
            </p:cNvSpPr>
            <p:nvPr/>
          </p:nvSpPr>
          <p:spPr bwMode="auto">
            <a:xfrm>
              <a:off x="1392529" y="3395394"/>
              <a:ext cx="133350" cy="73025"/>
            </a:xfrm>
            <a:prstGeom prst="rect">
              <a:avLst/>
            </a:prstGeom>
            <a:solidFill>
              <a:srgbClr val="FBCB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98" name="任意多边形: 形状 97"/>
            <p:cNvSpPr>
              <a:spLocks/>
            </p:cNvSpPr>
            <p:nvPr/>
          </p:nvSpPr>
          <p:spPr bwMode="auto">
            <a:xfrm>
              <a:off x="1357604" y="3395394"/>
              <a:ext cx="193675" cy="133350"/>
            </a:xfrm>
            <a:custGeom>
              <a:avLst/>
              <a:gdLst>
                <a:gd name="T0" fmla="*/ 107 w 107"/>
                <a:gd name="T1" fmla="*/ 0 h 73"/>
                <a:gd name="T2" fmla="*/ 107 w 107"/>
                <a:gd name="T3" fmla="*/ 62 h 73"/>
                <a:gd name="T4" fmla="*/ 54 w 107"/>
                <a:gd name="T5" fmla="*/ 73 h 73"/>
                <a:gd name="T6" fmla="*/ 0 w 107"/>
                <a:gd name="T7" fmla="*/ 62 h 73"/>
                <a:gd name="T8" fmla="*/ 0 w 107"/>
                <a:gd name="T9" fmla="*/ 0 h 73"/>
                <a:gd name="T10" fmla="*/ 30 w 107"/>
                <a:gd name="T11" fmla="*/ 0 h 73"/>
                <a:gd name="T12" fmla="*/ 78 w 107"/>
                <a:gd name="T13" fmla="*/ 0 h 73"/>
                <a:gd name="T14" fmla="*/ 107 w 107"/>
                <a:gd name="T15" fmla="*/ 0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7" h="73">
                  <a:moveTo>
                    <a:pt x="107" y="0"/>
                  </a:moveTo>
                  <a:cubicBezTo>
                    <a:pt x="107" y="62"/>
                    <a:pt x="107" y="62"/>
                    <a:pt x="107" y="62"/>
                  </a:cubicBezTo>
                  <a:cubicBezTo>
                    <a:pt x="91" y="69"/>
                    <a:pt x="73" y="73"/>
                    <a:pt x="54" y="73"/>
                  </a:cubicBezTo>
                  <a:cubicBezTo>
                    <a:pt x="35" y="73"/>
                    <a:pt x="17" y="69"/>
                    <a:pt x="0" y="6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30" y="0"/>
                    <a:pt x="30" y="0"/>
                    <a:pt x="30" y="0"/>
                  </a:cubicBezTo>
                  <a:cubicBezTo>
                    <a:pt x="43" y="13"/>
                    <a:pt x="65" y="13"/>
                    <a:pt x="78" y="0"/>
                  </a:cubicBezTo>
                  <a:lnTo>
                    <a:pt x="107" y="0"/>
                  </a:lnTo>
                  <a:close/>
                </a:path>
              </a:pathLst>
            </a:custGeom>
            <a:solidFill>
              <a:srgbClr val="EF53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99" name="矩形 98"/>
            <p:cNvSpPr>
              <a:spLocks noChangeArrowheads="1"/>
            </p:cNvSpPr>
            <p:nvPr/>
          </p:nvSpPr>
          <p:spPr bwMode="auto">
            <a:xfrm>
              <a:off x="1546516" y="3201719"/>
              <a:ext cx="12700" cy="146050"/>
            </a:xfrm>
            <a:prstGeom prst="rect">
              <a:avLst/>
            </a:prstGeom>
            <a:solidFill>
              <a:srgbClr val="4E35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00" name="矩形 99"/>
            <p:cNvSpPr>
              <a:spLocks noChangeArrowheads="1"/>
            </p:cNvSpPr>
            <p:nvPr/>
          </p:nvSpPr>
          <p:spPr bwMode="auto">
            <a:xfrm>
              <a:off x="1351254" y="3201719"/>
              <a:ext cx="12700" cy="146050"/>
            </a:xfrm>
            <a:prstGeom prst="rect">
              <a:avLst/>
            </a:prstGeom>
            <a:solidFill>
              <a:srgbClr val="4E35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01" name="椭圆 100"/>
            <p:cNvSpPr>
              <a:spLocks noChangeArrowheads="1"/>
            </p:cNvSpPr>
            <p:nvPr/>
          </p:nvSpPr>
          <p:spPr bwMode="auto">
            <a:xfrm>
              <a:off x="1306804" y="3395394"/>
              <a:ext cx="101600" cy="101600"/>
            </a:xfrm>
            <a:prstGeom prst="ellipse">
              <a:avLst/>
            </a:prstGeom>
            <a:solidFill>
              <a:srgbClr val="EF53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02" name="任意多边形: 形状 101"/>
            <p:cNvSpPr>
              <a:spLocks/>
            </p:cNvSpPr>
            <p:nvPr/>
          </p:nvSpPr>
          <p:spPr bwMode="auto">
            <a:xfrm>
              <a:off x="1306804" y="3446194"/>
              <a:ext cx="50800" cy="61912"/>
            </a:xfrm>
            <a:custGeom>
              <a:avLst/>
              <a:gdLst>
                <a:gd name="T0" fmla="*/ 28 w 28"/>
                <a:gd name="T1" fmla="*/ 0 h 34"/>
                <a:gd name="T2" fmla="*/ 28 w 28"/>
                <a:gd name="T3" fmla="*/ 34 h 34"/>
                <a:gd name="T4" fmla="*/ 0 w 28"/>
                <a:gd name="T5" fmla="*/ 18 h 34"/>
                <a:gd name="T6" fmla="*/ 0 w 28"/>
                <a:gd name="T7" fmla="*/ 0 h 34"/>
                <a:gd name="T8" fmla="*/ 28 w 28"/>
                <a:gd name="T9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" h="34">
                  <a:moveTo>
                    <a:pt x="28" y="0"/>
                  </a:moveTo>
                  <a:cubicBezTo>
                    <a:pt x="28" y="34"/>
                    <a:pt x="28" y="34"/>
                    <a:pt x="28" y="34"/>
                  </a:cubicBezTo>
                  <a:cubicBezTo>
                    <a:pt x="18" y="30"/>
                    <a:pt x="9" y="25"/>
                    <a:pt x="0" y="18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28" y="0"/>
                  </a:lnTo>
                  <a:close/>
                </a:path>
              </a:pathLst>
            </a:custGeom>
            <a:solidFill>
              <a:srgbClr val="EF53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03" name="椭圆 102"/>
            <p:cNvSpPr>
              <a:spLocks noChangeArrowheads="1"/>
            </p:cNvSpPr>
            <p:nvPr/>
          </p:nvSpPr>
          <p:spPr bwMode="auto">
            <a:xfrm>
              <a:off x="1500479" y="3395394"/>
              <a:ext cx="104775" cy="101600"/>
            </a:xfrm>
            <a:prstGeom prst="ellipse">
              <a:avLst/>
            </a:prstGeom>
            <a:solidFill>
              <a:srgbClr val="EF53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04" name="任意多边形: 形状 103"/>
            <p:cNvSpPr>
              <a:spLocks/>
            </p:cNvSpPr>
            <p:nvPr/>
          </p:nvSpPr>
          <p:spPr bwMode="auto">
            <a:xfrm>
              <a:off x="1551279" y="3446194"/>
              <a:ext cx="53975" cy="61912"/>
            </a:xfrm>
            <a:custGeom>
              <a:avLst/>
              <a:gdLst>
                <a:gd name="T0" fmla="*/ 29 w 29"/>
                <a:gd name="T1" fmla="*/ 0 h 34"/>
                <a:gd name="T2" fmla="*/ 29 w 29"/>
                <a:gd name="T3" fmla="*/ 18 h 34"/>
                <a:gd name="T4" fmla="*/ 0 w 29"/>
                <a:gd name="T5" fmla="*/ 34 h 34"/>
                <a:gd name="T6" fmla="*/ 0 w 29"/>
                <a:gd name="T7" fmla="*/ 0 h 34"/>
                <a:gd name="T8" fmla="*/ 29 w 29"/>
                <a:gd name="T9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34">
                  <a:moveTo>
                    <a:pt x="29" y="0"/>
                  </a:moveTo>
                  <a:cubicBezTo>
                    <a:pt x="29" y="18"/>
                    <a:pt x="29" y="18"/>
                    <a:pt x="29" y="18"/>
                  </a:cubicBezTo>
                  <a:cubicBezTo>
                    <a:pt x="20" y="25"/>
                    <a:pt x="11" y="30"/>
                    <a:pt x="0" y="34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29" y="0"/>
                  </a:lnTo>
                  <a:close/>
                </a:path>
              </a:pathLst>
            </a:custGeom>
            <a:solidFill>
              <a:srgbClr val="EF53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05" name="任意多边形: 形状 104"/>
            <p:cNvSpPr>
              <a:spLocks/>
            </p:cNvSpPr>
            <p:nvPr/>
          </p:nvSpPr>
          <p:spPr bwMode="auto">
            <a:xfrm>
              <a:off x="2118016" y="2782619"/>
              <a:ext cx="415925" cy="552450"/>
            </a:xfrm>
            <a:custGeom>
              <a:avLst/>
              <a:gdLst>
                <a:gd name="T0" fmla="*/ 0 w 262"/>
                <a:gd name="T1" fmla="*/ 0 h 348"/>
                <a:gd name="T2" fmla="*/ 0 w 262"/>
                <a:gd name="T3" fmla="*/ 262 h 348"/>
                <a:gd name="T4" fmla="*/ 0 w 262"/>
                <a:gd name="T5" fmla="*/ 348 h 348"/>
                <a:gd name="T6" fmla="*/ 88 w 262"/>
                <a:gd name="T7" fmla="*/ 262 h 348"/>
                <a:gd name="T8" fmla="*/ 262 w 262"/>
                <a:gd name="T9" fmla="*/ 262 h 348"/>
                <a:gd name="T10" fmla="*/ 262 w 262"/>
                <a:gd name="T11" fmla="*/ 0 h 348"/>
                <a:gd name="T12" fmla="*/ 0 w 262"/>
                <a:gd name="T13" fmla="*/ 0 h 3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2" h="348">
                  <a:moveTo>
                    <a:pt x="0" y="0"/>
                  </a:moveTo>
                  <a:lnTo>
                    <a:pt x="0" y="262"/>
                  </a:lnTo>
                  <a:lnTo>
                    <a:pt x="0" y="348"/>
                  </a:lnTo>
                  <a:lnTo>
                    <a:pt x="88" y="262"/>
                  </a:lnTo>
                  <a:lnTo>
                    <a:pt x="262" y="262"/>
                  </a:lnTo>
                  <a:lnTo>
                    <a:pt x="26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06" name="任意多边形: 形状 105"/>
            <p:cNvSpPr>
              <a:spLocks/>
            </p:cNvSpPr>
            <p:nvPr/>
          </p:nvSpPr>
          <p:spPr bwMode="auto">
            <a:xfrm>
              <a:off x="2206916" y="2888981"/>
              <a:ext cx="238125" cy="212725"/>
            </a:xfrm>
            <a:custGeom>
              <a:avLst/>
              <a:gdLst>
                <a:gd name="T0" fmla="*/ 117 w 131"/>
                <a:gd name="T1" fmla="*/ 14 h 117"/>
                <a:gd name="T2" fmla="*/ 66 w 131"/>
                <a:gd name="T3" fmla="*/ 14 h 117"/>
                <a:gd name="T4" fmla="*/ 15 w 131"/>
                <a:gd name="T5" fmla="*/ 14 h 117"/>
                <a:gd name="T6" fmla="*/ 15 w 131"/>
                <a:gd name="T7" fmla="*/ 65 h 117"/>
                <a:gd name="T8" fmla="*/ 66 w 131"/>
                <a:gd name="T9" fmla="*/ 117 h 117"/>
                <a:gd name="T10" fmla="*/ 117 w 131"/>
                <a:gd name="T11" fmla="*/ 65 h 117"/>
                <a:gd name="T12" fmla="*/ 117 w 131"/>
                <a:gd name="T13" fmla="*/ 14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1" h="117">
                  <a:moveTo>
                    <a:pt x="117" y="14"/>
                  </a:moveTo>
                  <a:cubicBezTo>
                    <a:pt x="103" y="0"/>
                    <a:pt x="80" y="0"/>
                    <a:pt x="66" y="14"/>
                  </a:cubicBezTo>
                  <a:cubicBezTo>
                    <a:pt x="52" y="0"/>
                    <a:pt x="29" y="0"/>
                    <a:pt x="15" y="14"/>
                  </a:cubicBezTo>
                  <a:cubicBezTo>
                    <a:pt x="0" y="28"/>
                    <a:pt x="0" y="51"/>
                    <a:pt x="15" y="65"/>
                  </a:cubicBezTo>
                  <a:cubicBezTo>
                    <a:pt x="66" y="117"/>
                    <a:pt x="66" y="117"/>
                    <a:pt x="66" y="117"/>
                  </a:cubicBezTo>
                  <a:cubicBezTo>
                    <a:pt x="117" y="65"/>
                    <a:pt x="117" y="65"/>
                    <a:pt x="117" y="65"/>
                  </a:cubicBezTo>
                  <a:cubicBezTo>
                    <a:pt x="131" y="51"/>
                    <a:pt x="131" y="28"/>
                    <a:pt x="117" y="14"/>
                  </a:cubicBezTo>
                  <a:close/>
                </a:path>
              </a:pathLst>
            </a:custGeom>
            <a:solidFill>
              <a:srgbClr val="EF53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314" name="矩形 313"/>
          <p:cNvSpPr/>
          <p:nvPr/>
        </p:nvSpPr>
        <p:spPr>
          <a:xfrm>
            <a:off x="1025112" y="5631326"/>
            <a:ext cx="10588859" cy="68024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108000" rIns="72000" bIns="144000" rtlCol="0" anchor="ctr">
            <a:noAutofit/>
          </a:bodyPr>
          <a:lstStyle/>
          <a:p>
            <a:r>
              <a:rPr lang="zh-CN" altLang="en-US" sz="2400" dirty="0">
                <a:cs typeface="+mn-ea"/>
                <a:sym typeface="+mn-lt"/>
              </a:rPr>
              <a:t>   在社交网络上信息图的转发量比其他形式的信息大</a:t>
            </a:r>
            <a:r>
              <a:rPr lang="en-US" altLang="zh-CN" sz="3600" b="1" dirty="0">
                <a:cs typeface="+mn-ea"/>
                <a:sym typeface="+mn-lt"/>
              </a:rPr>
              <a:t>40</a:t>
            </a:r>
            <a:r>
              <a:rPr lang="zh-CN" altLang="en-US" sz="3600" b="1" dirty="0">
                <a:cs typeface="+mn-ea"/>
                <a:sym typeface="+mn-lt"/>
              </a:rPr>
              <a:t>倍</a:t>
            </a:r>
            <a:endParaRPr lang="zh-CN" altLang="en-US" sz="2400" b="1" dirty="0">
              <a:cs typeface="+mn-ea"/>
              <a:sym typeface="+mn-lt"/>
            </a:endParaRPr>
          </a:p>
        </p:txBody>
      </p:sp>
      <p:sp>
        <p:nvSpPr>
          <p:cNvPr id="316" name="椭圆 315"/>
          <p:cNvSpPr/>
          <p:nvPr/>
        </p:nvSpPr>
        <p:spPr>
          <a:xfrm>
            <a:off x="5269091" y="2606205"/>
            <a:ext cx="179527" cy="179527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18" name="任意多边形: 形状 317"/>
          <p:cNvSpPr/>
          <p:nvPr/>
        </p:nvSpPr>
        <p:spPr>
          <a:xfrm>
            <a:off x="5359400" y="2044700"/>
            <a:ext cx="5676900" cy="647700"/>
          </a:xfrm>
          <a:custGeom>
            <a:avLst/>
            <a:gdLst>
              <a:gd name="connsiteX0" fmla="*/ 0 w 5448300"/>
              <a:gd name="connsiteY0" fmla="*/ 647700 h 647700"/>
              <a:gd name="connsiteX1" fmla="*/ 647700 w 5448300"/>
              <a:gd name="connsiteY1" fmla="*/ 0 h 647700"/>
              <a:gd name="connsiteX2" fmla="*/ 5448300 w 5448300"/>
              <a:gd name="connsiteY2" fmla="*/ 0 h 647700"/>
              <a:gd name="connsiteX0" fmla="*/ 0 w 5448300"/>
              <a:gd name="connsiteY0" fmla="*/ 647700 h 647700"/>
              <a:gd name="connsiteX1" fmla="*/ 965200 w 5448300"/>
              <a:gd name="connsiteY1" fmla="*/ 0 h 647700"/>
              <a:gd name="connsiteX2" fmla="*/ 5448300 w 5448300"/>
              <a:gd name="connsiteY2" fmla="*/ 0 h 647700"/>
              <a:gd name="connsiteX0" fmla="*/ 0 w 5676900"/>
              <a:gd name="connsiteY0" fmla="*/ 647700 h 647700"/>
              <a:gd name="connsiteX1" fmla="*/ 965200 w 5676900"/>
              <a:gd name="connsiteY1" fmla="*/ 0 h 647700"/>
              <a:gd name="connsiteX2" fmla="*/ 5676900 w 5676900"/>
              <a:gd name="connsiteY2" fmla="*/ 0 h 647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676900" h="647700">
                <a:moveTo>
                  <a:pt x="0" y="647700"/>
                </a:moveTo>
                <a:lnTo>
                  <a:pt x="965200" y="0"/>
                </a:lnTo>
                <a:lnTo>
                  <a:pt x="5676900" y="0"/>
                </a:lnTo>
              </a:path>
            </a:pathLst>
          </a:custGeom>
          <a:noFill/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19" name="椭圆 318"/>
          <p:cNvSpPr/>
          <p:nvPr/>
        </p:nvSpPr>
        <p:spPr>
          <a:xfrm>
            <a:off x="10945991" y="1958505"/>
            <a:ext cx="179527" cy="179527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48" name="椭圆 347"/>
          <p:cNvSpPr>
            <a:spLocks noChangeArrowheads="1"/>
          </p:cNvSpPr>
          <p:nvPr/>
        </p:nvSpPr>
        <p:spPr bwMode="auto">
          <a:xfrm>
            <a:off x="2541588" y="4302126"/>
            <a:ext cx="31750" cy="30163"/>
          </a:xfrm>
          <a:prstGeom prst="ellipse">
            <a:avLst/>
          </a:prstGeom>
          <a:solidFill>
            <a:srgbClr val="CBE3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349" name="任意多边形: 形状 348"/>
          <p:cNvSpPr>
            <a:spLocks/>
          </p:cNvSpPr>
          <p:nvPr/>
        </p:nvSpPr>
        <p:spPr bwMode="auto">
          <a:xfrm>
            <a:off x="2559050" y="4321176"/>
            <a:ext cx="120650" cy="133350"/>
          </a:xfrm>
          <a:custGeom>
            <a:avLst/>
            <a:gdLst>
              <a:gd name="T0" fmla="*/ 71 w 72"/>
              <a:gd name="T1" fmla="*/ 73 h 80"/>
              <a:gd name="T2" fmla="*/ 7 w 72"/>
              <a:gd name="T3" fmla="*/ 2 h 80"/>
              <a:gd name="T4" fmla="*/ 1 w 72"/>
              <a:gd name="T5" fmla="*/ 2 h 80"/>
              <a:gd name="T6" fmla="*/ 1 w 72"/>
              <a:gd name="T7" fmla="*/ 2 h 80"/>
              <a:gd name="T8" fmla="*/ 1 w 72"/>
              <a:gd name="T9" fmla="*/ 7 h 80"/>
              <a:gd name="T10" fmla="*/ 65 w 72"/>
              <a:gd name="T11" fmla="*/ 79 h 80"/>
              <a:gd name="T12" fmla="*/ 71 w 72"/>
              <a:gd name="T13" fmla="*/ 79 h 80"/>
              <a:gd name="T14" fmla="*/ 71 w 72"/>
              <a:gd name="T15" fmla="*/ 79 h 80"/>
              <a:gd name="T16" fmla="*/ 71 w 72"/>
              <a:gd name="T17" fmla="*/ 73 h 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72" h="80">
                <a:moveTo>
                  <a:pt x="71" y="73"/>
                </a:moveTo>
                <a:cubicBezTo>
                  <a:pt x="7" y="2"/>
                  <a:pt x="7" y="2"/>
                  <a:pt x="7" y="2"/>
                </a:cubicBezTo>
                <a:cubicBezTo>
                  <a:pt x="6" y="0"/>
                  <a:pt x="3" y="0"/>
                  <a:pt x="1" y="2"/>
                </a:cubicBezTo>
                <a:cubicBezTo>
                  <a:pt x="1" y="2"/>
                  <a:pt x="1" y="2"/>
                  <a:pt x="1" y="2"/>
                </a:cubicBezTo>
                <a:cubicBezTo>
                  <a:pt x="0" y="3"/>
                  <a:pt x="0" y="6"/>
                  <a:pt x="1" y="7"/>
                </a:cubicBezTo>
                <a:cubicBezTo>
                  <a:pt x="65" y="79"/>
                  <a:pt x="65" y="79"/>
                  <a:pt x="65" y="79"/>
                </a:cubicBezTo>
                <a:cubicBezTo>
                  <a:pt x="66" y="80"/>
                  <a:pt x="69" y="80"/>
                  <a:pt x="71" y="79"/>
                </a:cubicBezTo>
                <a:cubicBezTo>
                  <a:pt x="71" y="79"/>
                  <a:pt x="71" y="79"/>
                  <a:pt x="71" y="79"/>
                </a:cubicBezTo>
                <a:cubicBezTo>
                  <a:pt x="72" y="77"/>
                  <a:pt x="72" y="75"/>
                  <a:pt x="71" y="73"/>
                </a:cubicBezTo>
                <a:close/>
              </a:path>
            </a:pathLst>
          </a:custGeom>
          <a:solidFill>
            <a:srgbClr val="CBE3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350" name="椭圆 349"/>
          <p:cNvSpPr>
            <a:spLocks noChangeArrowheads="1"/>
          </p:cNvSpPr>
          <p:nvPr/>
        </p:nvSpPr>
        <p:spPr bwMode="auto">
          <a:xfrm>
            <a:off x="2500313" y="4302126"/>
            <a:ext cx="30162" cy="30163"/>
          </a:xfrm>
          <a:prstGeom prst="ellipse">
            <a:avLst/>
          </a:prstGeom>
          <a:solidFill>
            <a:srgbClr val="CBE3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351" name="任意多边形: 形状 350"/>
          <p:cNvSpPr>
            <a:spLocks/>
          </p:cNvSpPr>
          <p:nvPr/>
        </p:nvSpPr>
        <p:spPr bwMode="auto">
          <a:xfrm>
            <a:off x="2392363" y="4310063"/>
            <a:ext cx="131762" cy="144463"/>
          </a:xfrm>
          <a:custGeom>
            <a:avLst/>
            <a:gdLst>
              <a:gd name="T0" fmla="*/ 2 w 79"/>
              <a:gd name="T1" fmla="*/ 79 h 86"/>
              <a:gd name="T2" fmla="*/ 71 w 79"/>
              <a:gd name="T3" fmla="*/ 2 h 86"/>
              <a:gd name="T4" fmla="*/ 77 w 79"/>
              <a:gd name="T5" fmla="*/ 1 h 86"/>
              <a:gd name="T6" fmla="*/ 77 w 79"/>
              <a:gd name="T7" fmla="*/ 1 h 86"/>
              <a:gd name="T8" fmla="*/ 77 w 79"/>
              <a:gd name="T9" fmla="*/ 7 h 86"/>
              <a:gd name="T10" fmla="*/ 8 w 79"/>
              <a:gd name="T11" fmla="*/ 85 h 86"/>
              <a:gd name="T12" fmla="*/ 2 w 79"/>
              <a:gd name="T13" fmla="*/ 85 h 86"/>
              <a:gd name="T14" fmla="*/ 2 w 79"/>
              <a:gd name="T15" fmla="*/ 85 h 86"/>
              <a:gd name="T16" fmla="*/ 2 w 79"/>
              <a:gd name="T17" fmla="*/ 79 h 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79" h="86">
                <a:moveTo>
                  <a:pt x="2" y="79"/>
                </a:moveTo>
                <a:cubicBezTo>
                  <a:pt x="71" y="2"/>
                  <a:pt x="71" y="2"/>
                  <a:pt x="71" y="2"/>
                </a:cubicBezTo>
                <a:cubicBezTo>
                  <a:pt x="73" y="0"/>
                  <a:pt x="75" y="0"/>
                  <a:pt x="77" y="1"/>
                </a:cubicBezTo>
                <a:cubicBezTo>
                  <a:pt x="77" y="1"/>
                  <a:pt x="77" y="1"/>
                  <a:pt x="77" y="1"/>
                </a:cubicBezTo>
                <a:cubicBezTo>
                  <a:pt x="79" y="3"/>
                  <a:pt x="79" y="5"/>
                  <a:pt x="77" y="7"/>
                </a:cubicBezTo>
                <a:cubicBezTo>
                  <a:pt x="8" y="85"/>
                  <a:pt x="8" y="85"/>
                  <a:pt x="8" y="85"/>
                </a:cubicBezTo>
                <a:cubicBezTo>
                  <a:pt x="6" y="86"/>
                  <a:pt x="4" y="86"/>
                  <a:pt x="2" y="85"/>
                </a:cubicBezTo>
                <a:cubicBezTo>
                  <a:pt x="2" y="85"/>
                  <a:pt x="2" y="85"/>
                  <a:pt x="2" y="85"/>
                </a:cubicBezTo>
                <a:cubicBezTo>
                  <a:pt x="1" y="83"/>
                  <a:pt x="0" y="81"/>
                  <a:pt x="2" y="79"/>
                </a:cubicBezTo>
                <a:close/>
              </a:path>
            </a:pathLst>
          </a:custGeom>
          <a:solidFill>
            <a:srgbClr val="CBE3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352" name="任意多边形: 形状 351"/>
          <p:cNvSpPr>
            <a:spLocks noEditPoints="1"/>
          </p:cNvSpPr>
          <p:nvPr/>
        </p:nvSpPr>
        <p:spPr bwMode="auto">
          <a:xfrm>
            <a:off x="2392363" y="4478338"/>
            <a:ext cx="288925" cy="112713"/>
          </a:xfrm>
          <a:custGeom>
            <a:avLst/>
            <a:gdLst>
              <a:gd name="T0" fmla="*/ 173 w 173"/>
              <a:gd name="T1" fmla="*/ 0 h 67"/>
              <a:gd name="T2" fmla="*/ 141 w 173"/>
              <a:gd name="T3" fmla="*/ 67 h 67"/>
              <a:gd name="T4" fmla="*/ 140 w 173"/>
              <a:gd name="T5" fmla="*/ 52 h 67"/>
              <a:gd name="T6" fmla="*/ 147 w 173"/>
              <a:gd name="T7" fmla="*/ 29 h 67"/>
              <a:gd name="T8" fmla="*/ 143 w 173"/>
              <a:gd name="T9" fmla="*/ 6 h 67"/>
              <a:gd name="T10" fmla="*/ 140 w 173"/>
              <a:gd name="T11" fmla="*/ 6 h 67"/>
              <a:gd name="T12" fmla="*/ 113 w 173"/>
              <a:gd name="T13" fmla="*/ 0 h 67"/>
              <a:gd name="T14" fmla="*/ 140 w 173"/>
              <a:gd name="T15" fmla="*/ 6 h 67"/>
              <a:gd name="T16" fmla="*/ 133 w 173"/>
              <a:gd name="T17" fmla="*/ 29 h 67"/>
              <a:gd name="T18" fmla="*/ 137 w 173"/>
              <a:gd name="T19" fmla="*/ 53 h 67"/>
              <a:gd name="T20" fmla="*/ 140 w 173"/>
              <a:gd name="T21" fmla="*/ 52 h 67"/>
              <a:gd name="T22" fmla="*/ 113 w 173"/>
              <a:gd name="T23" fmla="*/ 67 h 67"/>
              <a:gd name="T24" fmla="*/ 119 w 173"/>
              <a:gd name="T25" fmla="*/ 46 h 67"/>
              <a:gd name="T26" fmla="*/ 122 w 173"/>
              <a:gd name="T27" fmla="*/ 13 h 67"/>
              <a:gd name="T28" fmla="*/ 115 w 173"/>
              <a:gd name="T29" fmla="*/ 6 h 67"/>
              <a:gd name="T30" fmla="*/ 113 w 173"/>
              <a:gd name="T31" fmla="*/ 0 h 67"/>
              <a:gd name="T32" fmla="*/ 113 w 173"/>
              <a:gd name="T33" fmla="*/ 0 h 67"/>
              <a:gd name="T34" fmla="*/ 107 w 173"/>
              <a:gd name="T35" fmla="*/ 13 h 67"/>
              <a:gd name="T36" fmla="*/ 105 w 173"/>
              <a:gd name="T37" fmla="*/ 46 h 67"/>
              <a:gd name="T38" fmla="*/ 112 w 173"/>
              <a:gd name="T39" fmla="*/ 53 h 67"/>
              <a:gd name="T40" fmla="*/ 113 w 173"/>
              <a:gd name="T41" fmla="*/ 67 h 67"/>
              <a:gd name="T42" fmla="*/ 86 w 173"/>
              <a:gd name="T43" fmla="*/ 53 h 67"/>
              <a:gd name="T44" fmla="*/ 93 w 173"/>
              <a:gd name="T45" fmla="*/ 29 h 67"/>
              <a:gd name="T46" fmla="*/ 86 w 173"/>
              <a:gd name="T47" fmla="*/ 6 h 67"/>
              <a:gd name="T48" fmla="*/ 86 w 173"/>
              <a:gd name="T49" fmla="*/ 6 h 67"/>
              <a:gd name="T50" fmla="*/ 59 w 173"/>
              <a:gd name="T51" fmla="*/ 0 h 67"/>
              <a:gd name="T52" fmla="*/ 86 w 173"/>
              <a:gd name="T53" fmla="*/ 6 h 67"/>
              <a:gd name="T54" fmla="*/ 79 w 173"/>
              <a:gd name="T55" fmla="*/ 29 h 67"/>
              <a:gd name="T56" fmla="*/ 86 w 173"/>
              <a:gd name="T57" fmla="*/ 53 h 67"/>
              <a:gd name="T58" fmla="*/ 86 w 173"/>
              <a:gd name="T59" fmla="*/ 53 h 67"/>
              <a:gd name="T60" fmla="*/ 59 w 173"/>
              <a:gd name="T61" fmla="*/ 67 h 67"/>
              <a:gd name="T62" fmla="*/ 61 w 173"/>
              <a:gd name="T63" fmla="*/ 53 h 67"/>
              <a:gd name="T64" fmla="*/ 67 w 173"/>
              <a:gd name="T65" fmla="*/ 46 h 67"/>
              <a:gd name="T66" fmla="*/ 66 w 173"/>
              <a:gd name="T67" fmla="*/ 13 h 67"/>
              <a:gd name="T68" fmla="*/ 59 w 173"/>
              <a:gd name="T69" fmla="*/ 0 h 67"/>
              <a:gd name="T70" fmla="*/ 59 w 173"/>
              <a:gd name="T71" fmla="*/ 0 h 67"/>
              <a:gd name="T72" fmla="*/ 58 w 173"/>
              <a:gd name="T73" fmla="*/ 6 h 67"/>
              <a:gd name="T74" fmla="*/ 51 w 173"/>
              <a:gd name="T75" fmla="*/ 13 h 67"/>
              <a:gd name="T76" fmla="*/ 54 w 173"/>
              <a:gd name="T77" fmla="*/ 46 h 67"/>
              <a:gd name="T78" fmla="*/ 59 w 173"/>
              <a:gd name="T79" fmla="*/ 67 h 67"/>
              <a:gd name="T80" fmla="*/ 32 w 173"/>
              <a:gd name="T81" fmla="*/ 52 h 67"/>
              <a:gd name="T82" fmla="*/ 36 w 173"/>
              <a:gd name="T83" fmla="*/ 53 h 67"/>
              <a:gd name="T84" fmla="*/ 40 w 173"/>
              <a:gd name="T85" fmla="*/ 29 h 67"/>
              <a:gd name="T86" fmla="*/ 32 w 173"/>
              <a:gd name="T87" fmla="*/ 6 h 67"/>
              <a:gd name="T88" fmla="*/ 32 w 173"/>
              <a:gd name="T89" fmla="*/ 67 h 67"/>
              <a:gd name="T90" fmla="*/ 0 w 173"/>
              <a:gd name="T91" fmla="*/ 0 h 67"/>
              <a:gd name="T92" fmla="*/ 32 w 173"/>
              <a:gd name="T93" fmla="*/ 6 h 67"/>
              <a:gd name="T94" fmla="*/ 30 w 173"/>
              <a:gd name="T95" fmla="*/ 6 h 67"/>
              <a:gd name="T96" fmla="*/ 26 w 173"/>
              <a:gd name="T97" fmla="*/ 29 h 67"/>
              <a:gd name="T98" fmla="*/ 32 w 173"/>
              <a:gd name="T99" fmla="*/ 52 h 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</a:cxnLst>
            <a:rect l="0" t="0" r="r" b="b"/>
            <a:pathLst>
              <a:path w="173" h="67">
                <a:moveTo>
                  <a:pt x="140" y="0"/>
                </a:moveTo>
                <a:cubicBezTo>
                  <a:pt x="173" y="0"/>
                  <a:pt x="173" y="0"/>
                  <a:pt x="173" y="0"/>
                </a:cubicBezTo>
                <a:cubicBezTo>
                  <a:pt x="164" y="49"/>
                  <a:pt x="164" y="49"/>
                  <a:pt x="164" y="49"/>
                </a:cubicBezTo>
                <a:cubicBezTo>
                  <a:pt x="163" y="59"/>
                  <a:pt x="157" y="67"/>
                  <a:pt x="141" y="67"/>
                </a:cubicBezTo>
                <a:cubicBezTo>
                  <a:pt x="140" y="67"/>
                  <a:pt x="140" y="67"/>
                  <a:pt x="140" y="67"/>
                </a:cubicBezTo>
                <a:cubicBezTo>
                  <a:pt x="140" y="52"/>
                  <a:pt x="140" y="52"/>
                  <a:pt x="140" y="52"/>
                </a:cubicBezTo>
                <a:cubicBezTo>
                  <a:pt x="143" y="51"/>
                  <a:pt x="144" y="49"/>
                  <a:pt x="145" y="46"/>
                </a:cubicBezTo>
                <a:cubicBezTo>
                  <a:pt x="146" y="41"/>
                  <a:pt x="146" y="35"/>
                  <a:pt x="147" y="29"/>
                </a:cubicBezTo>
                <a:cubicBezTo>
                  <a:pt x="148" y="24"/>
                  <a:pt x="149" y="18"/>
                  <a:pt x="149" y="13"/>
                </a:cubicBezTo>
                <a:cubicBezTo>
                  <a:pt x="150" y="9"/>
                  <a:pt x="147" y="6"/>
                  <a:pt x="143" y="6"/>
                </a:cubicBezTo>
                <a:cubicBezTo>
                  <a:pt x="143" y="6"/>
                  <a:pt x="143" y="6"/>
                  <a:pt x="143" y="6"/>
                </a:cubicBezTo>
                <a:cubicBezTo>
                  <a:pt x="142" y="6"/>
                  <a:pt x="141" y="6"/>
                  <a:pt x="140" y="6"/>
                </a:cubicBezTo>
                <a:lnTo>
                  <a:pt x="140" y="0"/>
                </a:lnTo>
                <a:close/>
                <a:moveTo>
                  <a:pt x="113" y="0"/>
                </a:moveTo>
                <a:cubicBezTo>
                  <a:pt x="140" y="0"/>
                  <a:pt x="140" y="0"/>
                  <a:pt x="140" y="0"/>
                </a:cubicBezTo>
                <a:cubicBezTo>
                  <a:pt x="140" y="6"/>
                  <a:pt x="140" y="6"/>
                  <a:pt x="140" y="6"/>
                </a:cubicBezTo>
                <a:cubicBezTo>
                  <a:pt x="137" y="7"/>
                  <a:pt x="135" y="10"/>
                  <a:pt x="135" y="13"/>
                </a:cubicBezTo>
                <a:cubicBezTo>
                  <a:pt x="134" y="18"/>
                  <a:pt x="134" y="24"/>
                  <a:pt x="133" y="29"/>
                </a:cubicBezTo>
                <a:cubicBezTo>
                  <a:pt x="132" y="35"/>
                  <a:pt x="132" y="41"/>
                  <a:pt x="131" y="46"/>
                </a:cubicBezTo>
                <a:cubicBezTo>
                  <a:pt x="131" y="50"/>
                  <a:pt x="133" y="53"/>
                  <a:pt x="137" y="53"/>
                </a:cubicBezTo>
                <a:cubicBezTo>
                  <a:pt x="137" y="53"/>
                  <a:pt x="137" y="53"/>
                  <a:pt x="137" y="53"/>
                </a:cubicBezTo>
                <a:cubicBezTo>
                  <a:pt x="138" y="53"/>
                  <a:pt x="139" y="53"/>
                  <a:pt x="140" y="52"/>
                </a:cubicBezTo>
                <a:cubicBezTo>
                  <a:pt x="140" y="67"/>
                  <a:pt x="140" y="67"/>
                  <a:pt x="140" y="67"/>
                </a:cubicBezTo>
                <a:cubicBezTo>
                  <a:pt x="113" y="67"/>
                  <a:pt x="113" y="67"/>
                  <a:pt x="113" y="67"/>
                </a:cubicBezTo>
                <a:cubicBezTo>
                  <a:pt x="113" y="53"/>
                  <a:pt x="113" y="53"/>
                  <a:pt x="113" y="53"/>
                </a:cubicBezTo>
                <a:cubicBezTo>
                  <a:pt x="116" y="52"/>
                  <a:pt x="119" y="49"/>
                  <a:pt x="119" y="46"/>
                </a:cubicBezTo>
                <a:cubicBezTo>
                  <a:pt x="119" y="41"/>
                  <a:pt x="120" y="35"/>
                  <a:pt x="120" y="29"/>
                </a:cubicBezTo>
                <a:cubicBezTo>
                  <a:pt x="121" y="24"/>
                  <a:pt x="121" y="18"/>
                  <a:pt x="122" y="13"/>
                </a:cubicBezTo>
                <a:cubicBezTo>
                  <a:pt x="122" y="9"/>
                  <a:pt x="119" y="6"/>
                  <a:pt x="115" y="6"/>
                </a:cubicBezTo>
                <a:cubicBezTo>
                  <a:pt x="115" y="6"/>
                  <a:pt x="115" y="6"/>
                  <a:pt x="115" y="6"/>
                </a:cubicBezTo>
                <a:cubicBezTo>
                  <a:pt x="114" y="6"/>
                  <a:pt x="114" y="6"/>
                  <a:pt x="113" y="6"/>
                </a:cubicBezTo>
                <a:lnTo>
                  <a:pt x="113" y="0"/>
                </a:lnTo>
                <a:close/>
                <a:moveTo>
                  <a:pt x="86" y="0"/>
                </a:moveTo>
                <a:cubicBezTo>
                  <a:pt x="113" y="0"/>
                  <a:pt x="113" y="0"/>
                  <a:pt x="113" y="0"/>
                </a:cubicBezTo>
                <a:cubicBezTo>
                  <a:pt x="113" y="6"/>
                  <a:pt x="113" y="6"/>
                  <a:pt x="113" y="6"/>
                </a:cubicBezTo>
                <a:cubicBezTo>
                  <a:pt x="110" y="6"/>
                  <a:pt x="107" y="9"/>
                  <a:pt x="107" y="13"/>
                </a:cubicBezTo>
                <a:cubicBezTo>
                  <a:pt x="107" y="18"/>
                  <a:pt x="106" y="24"/>
                  <a:pt x="106" y="29"/>
                </a:cubicBezTo>
                <a:cubicBezTo>
                  <a:pt x="106" y="35"/>
                  <a:pt x="106" y="41"/>
                  <a:pt x="105" y="46"/>
                </a:cubicBezTo>
                <a:cubicBezTo>
                  <a:pt x="105" y="50"/>
                  <a:pt x="108" y="53"/>
                  <a:pt x="112" y="53"/>
                </a:cubicBezTo>
                <a:cubicBezTo>
                  <a:pt x="112" y="53"/>
                  <a:pt x="112" y="53"/>
                  <a:pt x="112" y="53"/>
                </a:cubicBezTo>
                <a:cubicBezTo>
                  <a:pt x="112" y="53"/>
                  <a:pt x="113" y="53"/>
                  <a:pt x="113" y="53"/>
                </a:cubicBezTo>
                <a:cubicBezTo>
                  <a:pt x="113" y="67"/>
                  <a:pt x="113" y="67"/>
                  <a:pt x="113" y="67"/>
                </a:cubicBezTo>
                <a:cubicBezTo>
                  <a:pt x="86" y="67"/>
                  <a:pt x="86" y="67"/>
                  <a:pt x="86" y="67"/>
                </a:cubicBezTo>
                <a:cubicBezTo>
                  <a:pt x="86" y="53"/>
                  <a:pt x="86" y="53"/>
                  <a:pt x="86" y="53"/>
                </a:cubicBezTo>
                <a:cubicBezTo>
                  <a:pt x="90" y="53"/>
                  <a:pt x="93" y="50"/>
                  <a:pt x="93" y="46"/>
                </a:cubicBezTo>
                <a:cubicBezTo>
                  <a:pt x="93" y="41"/>
                  <a:pt x="93" y="35"/>
                  <a:pt x="93" y="29"/>
                </a:cubicBezTo>
                <a:cubicBezTo>
                  <a:pt x="93" y="24"/>
                  <a:pt x="94" y="18"/>
                  <a:pt x="94" y="13"/>
                </a:cubicBezTo>
                <a:cubicBezTo>
                  <a:pt x="94" y="9"/>
                  <a:pt x="90" y="6"/>
                  <a:pt x="86" y="6"/>
                </a:cubicBezTo>
                <a:cubicBezTo>
                  <a:pt x="86" y="6"/>
                  <a:pt x="86" y="6"/>
                  <a:pt x="86" y="6"/>
                </a:cubicBezTo>
                <a:cubicBezTo>
                  <a:pt x="86" y="6"/>
                  <a:pt x="86" y="6"/>
                  <a:pt x="86" y="6"/>
                </a:cubicBezTo>
                <a:lnTo>
                  <a:pt x="86" y="0"/>
                </a:lnTo>
                <a:close/>
                <a:moveTo>
                  <a:pt x="59" y="0"/>
                </a:moveTo>
                <a:cubicBezTo>
                  <a:pt x="86" y="0"/>
                  <a:pt x="86" y="0"/>
                  <a:pt x="86" y="0"/>
                </a:cubicBezTo>
                <a:cubicBezTo>
                  <a:pt x="86" y="6"/>
                  <a:pt x="86" y="6"/>
                  <a:pt x="86" y="6"/>
                </a:cubicBezTo>
                <a:cubicBezTo>
                  <a:pt x="82" y="6"/>
                  <a:pt x="79" y="9"/>
                  <a:pt x="79" y="13"/>
                </a:cubicBezTo>
                <a:cubicBezTo>
                  <a:pt x="79" y="18"/>
                  <a:pt x="79" y="24"/>
                  <a:pt x="79" y="29"/>
                </a:cubicBezTo>
                <a:cubicBezTo>
                  <a:pt x="79" y="35"/>
                  <a:pt x="79" y="41"/>
                  <a:pt x="80" y="46"/>
                </a:cubicBezTo>
                <a:cubicBezTo>
                  <a:pt x="80" y="50"/>
                  <a:pt x="83" y="53"/>
                  <a:pt x="86" y="53"/>
                </a:cubicBezTo>
                <a:cubicBezTo>
                  <a:pt x="86" y="53"/>
                  <a:pt x="86" y="53"/>
                  <a:pt x="86" y="53"/>
                </a:cubicBezTo>
                <a:cubicBezTo>
                  <a:pt x="86" y="53"/>
                  <a:pt x="86" y="53"/>
                  <a:pt x="86" y="53"/>
                </a:cubicBezTo>
                <a:cubicBezTo>
                  <a:pt x="86" y="67"/>
                  <a:pt x="86" y="67"/>
                  <a:pt x="86" y="67"/>
                </a:cubicBezTo>
                <a:cubicBezTo>
                  <a:pt x="59" y="67"/>
                  <a:pt x="59" y="67"/>
                  <a:pt x="59" y="67"/>
                </a:cubicBezTo>
                <a:cubicBezTo>
                  <a:pt x="59" y="53"/>
                  <a:pt x="59" y="53"/>
                  <a:pt x="59" y="53"/>
                </a:cubicBezTo>
                <a:cubicBezTo>
                  <a:pt x="60" y="53"/>
                  <a:pt x="60" y="53"/>
                  <a:pt x="61" y="53"/>
                </a:cubicBezTo>
                <a:cubicBezTo>
                  <a:pt x="61" y="53"/>
                  <a:pt x="61" y="53"/>
                  <a:pt x="61" y="53"/>
                </a:cubicBezTo>
                <a:cubicBezTo>
                  <a:pt x="65" y="53"/>
                  <a:pt x="67" y="50"/>
                  <a:pt x="67" y="46"/>
                </a:cubicBezTo>
                <a:cubicBezTo>
                  <a:pt x="67" y="41"/>
                  <a:pt x="67" y="35"/>
                  <a:pt x="67" y="29"/>
                </a:cubicBezTo>
                <a:cubicBezTo>
                  <a:pt x="66" y="24"/>
                  <a:pt x="66" y="18"/>
                  <a:pt x="66" y="13"/>
                </a:cubicBezTo>
                <a:cubicBezTo>
                  <a:pt x="66" y="9"/>
                  <a:pt x="63" y="6"/>
                  <a:pt x="59" y="6"/>
                </a:cubicBezTo>
                <a:lnTo>
                  <a:pt x="59" y="0"/>
                </a:lnTo>
                <a:close/>
                <a:moveTo>
                  <a:pt x="32" y="0"/>
                </a:moveTo>
                <a:cubicBezTo>
                  <a:pt x="59" y="0"/>
                  <a:pt x="59" y="0"/>
                  <a:pt x="59" y="0"/>
                </a:cubicBezTo>
                <a:cubicBezTo>
                  <a:pt x="59" y="6"/>
                  <a:pt x="59" y="6"/>
                  <a:pt x="59" y="6"/>
                </a:cubicBezTo>
                <a:cubicBezTo>
                  <a:pt x="59" y="6"/>
                  <a:pt x="58" y="6"/>
                  <a:pt x="58" y="6"/>
                </a:cubicBezTo>
                <a:cubicBezTo>
                  <a:pt x="58" y="6"/>
                  <a:pt x="58" y="6"/>
                  <a:pt x="58" y="6"/>
                </a:cubicBezTo>
                <a:cubicBezTo>
                  <a:pt x="54" y="6"/>
                  <a:pt x="51" y="9"/>
                  <a:pt x="51" y="13"/>
                </a:cubicBezTo>
                <a:cubicBezTo>
                  <a:pt x="52" y="18"/>
                  <a:pt x="52" y="24"/>
                  <a:pt x="52" y="29"/>
                </a:cubicBezTo>
                <a:cubicBezTo>
                  <a:pt x="53" y="35"/>
                  <a:pt x="53" y="41"/>
                  <a:pt x="54" y="46"/>
                </a:cubicBezTo>
                <a:cubicBezTo>
                  <a:pt x="54" y="49"/>
                  <a:pt x="56" y="52"/>
                  <a:pt x="59" y="53"/>
                </a:cubicBezTo>
                <a:cubicBezTo>
                  <a:pt x="59" y="67"/>
                  <a:pt x="59" y="67"/>
                  <a:pt x="59" y="67"/>
                </a:cubicBezTo>
                <a:cubicBezTo>
                  <a:pt x="32" y="67"/>
                  <a:pt x="32" y="67"/>
                  <a:pt x="32" y="67"/>
                </a:cubicBezTo>
                <a:cubicBezTo>
                  <a:pt x="32" y="52"/>
                  <a:pt x="32" y="52"/>
                  <a:pt x="32" y="52"/>
                </a:cubicBezTo>
                <a:cubicBezTo>
                  <a:pt x="33" y="53"/>
                  <a:pt x="34" y="53"/>
                  <a:pt x="36" y="53"/>
                </a:cubicBezTo>
                <a:cubicBezTo>
                  <a:pt x="36" y="53"/>
                  <a:pt x="36" y="53"/>
                  <a:pt x="36" y="53"/>
                </a:cubicBezTo>
                <a:cubicBezTo>
                  <a:pt x="39" y="53"/>
                  <a:pt x="42" y="50"/>
                  <a:pt x="41" y="46"/>
                </a:cubicBezTo>
                <a:cubicBezTo>
                  <a:pt x="41" y="41"/>
                  <a:pt x="40" y="35"/>
                  <a:pt x="40" y="29"/>
                </a:cubicBezTo>
                <a:cubicBezTo>
                  <a:pt x="39" y="24"/>
                  <a:pt x="39" y="18"/>
                  <a:pt x="38" y="13"/>
                </a:cubicBezTo>
                <a:cubicBezTo>
                  <a:pt x="38" y="10"/>
                  <a:pt x="35" y="7"/>
                  <a:pt x="32" y="6"/>
                </a:cubicBezTo>
                <a:lnTo>
                  <a:pt x="32" y="0"/>
                </a:lnTo>
                <a:close/>
                <a:moveTo>
                  <a:pt x="32" y="67"/>
                </a:moveTo>
                <a:cubicBezTo>
                  <a:pt x="15" y="67"/>
                  <a:pt x="10" y="59"/>
                  <a:pt x="8" y="49"/>
                </a:cubicBezTo>
                <a:cubicBezTo>
                  <a:pt x="0" y="0"/>
                  <a:pt x="0" y="0"/>
                  <a:pt x="0" y="0"/>
                </a:cubicBezTo>
                <a:cubicBezTo>
                  <a:pt x="32" y="0"/>
                  <a:pt x="32" y="0"/>
                  <a:pt x="32" y="0"/>
                </a:cubicBezTo>
                <a:cubicBezTo>
                  <a:pt x="32" y="6"/>
                  <a:pt x="32" y="6"/>
                  <a:pt x="32" y="6"/>
                </a:cubicBezTo>
                <a:cubicBezTo>
                  <a:pt x="32" y="6"/>
                  <a:pt x="31" y="6"/>
                  <a:pt x="30" y="6"/>
                </a:cubicBezTo>
                <a:cubicBezTo>
                  <a:pt x="30" y="6"/>
                  <a:pt x="30" y="6"/>
                  <a:pt x="30" y="6"/>
                </a:cubicBezTo>
                <a:cubicBezTo>
                  <a:pt x="26" y="6"/>
                  <a:pt x="23" y="9"/>
                  <a:pt x="23" y="13"/>
                </a:cubicBezTo>
                <a:cubicBezTo>
                  <a:pt x="24" y="18"/>
                  <a:pt x="25" y="24"/>
                  <a:pt x="26" y="29"/>
                </a:cubicBezTo>
                <a:cubicBezTo>
                  <a:pt x="26" y="35"/>
                  <a:pt x="27" y="41"/>
                  <a:pt x="28" y="46"/>
                </a:cubicBezTo>
                <a:cubicBezTo>
                  <a:pt x="28" y="49"/>
                  <a:pt x="30" y="51"/>
                  <a:pt x="32" y="52"/>
                </a:cubicBezTo>
                <a:cubicBezTo>
                  <a:pt x="32" y="67"/>
                  <a:pt x="32" y="67"/>
                  <a:pt x="32" y="67"/>
                </a:cubicBezTo>
                <a:close/>
              </a:path>
            </a:pathLst>
          </a:custGeom>
          <a:solidFill>
            <a:srgbClr val="CBE3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355" name="矩形 354"/>
          <p:cNvSpPr>
            <a:spLocks noChangeArrowheads="1"/>
          </p:cNvSpPr>
          <p:nvPr/>
        </p:nvSpPr>
        <p:spPr bwMode="auto">
          <a:xfrm>
            <a:off x="863600" y="3836988"/>
            <a:ext cx="20955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no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1600" b="1" i="0" u="none" strike="noStrike" cap="none" normalizeH="0" baseline="0">
                <a:ln>
                  <a:noFill/>
                </a:ln>
                <a:solidFill>
                  <a:srgbClr val="CBE3E2"/>
                </a:solidFill>
                <a:effectLst/>
                <a:latin typeface="+mn-lt"/>
                <a:cs typeface="+mn-ea"/>
                <a:sym typeface="+mn-lt"/>
              </a:rPr>
              <a:t>$</a:t>
            </a:r>
            <a:endParaRPr kumimoji="0" lang="zh-CN" altLang="zh-CN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  <a:cs typeface="+mn-ea"/>
              <a:sym typeface="+mn-lt"/>
            </a:endParaRPr>
          </a:p>
        </p:txBody>
      </p:sp>
      <p:sp>
        <p:nvSpPr>
          <p:cNvPr id="356" name="直接连接符 355"/>
          <p:cNvSpPr>
            <a:spLocks noChangeShapeType="1"/>
          </p:cNvSpPr>
          <p:nvPr/>
        </p:nvSpPr>
        <p:spPr bwMode="auto">
          <a:xfrm>
            <a:off x="1803400" y="2965451"/>
            <a:ext cx="992187" cy="530225"/>
          </a:xfrm>
          <a:prstGeom prst="line">
            <a:avLst/>
          </a:prstGeom>
          <a:noFill/>
          <a:ln w="25400" cap="flat">
            <a:solidFill>
              <a:schemeClr val="accent3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357" name="直接连接符 356"/>
          <p:cNvSpPr>
            <a:spLocks noChangeShapeType="1"/>
          </p:cNvSpPr>
          <p:nvPr/>
        </p:nvSpPr>
        <p:spPr bwMode="auto">
          <a:xfrm flipH="1" flipV="1">
            <a:off x="2795588" y="3495676"/>
            <a:ext cx="1681162" cy="503238"/>
          </a:xfrm>
          <a:prstGeom prst="line">
            <a:avLst/>
          </a:prstGeom>
          <a:noFill/>
          <a:ln w="25400" cap="flat">
            <a:solidFill>
              <a:schemeClr val="accent3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361" name="直接连接符 360"/>
          <p:cNvSpPr>
            <a:spLocks noChangeShapeType="1"/>
          </p:cNvSpPr>
          <p:nvPr/>
        </p:nvSpPr>
        <p:spPr bwMode="auto">
          <a:xfrm flipV="1">
            <a:off x="3827463" y="2297113"/>
            <a:ext cx="1165225" cy="795338"/>
          </a:xfrm>
          <a:prstGeom prst="line">
            <a:avLst/>
          </a:prstGeom>
          <a:noFill/>
          <a:ln w="25400" cap="flat">
            <a:solidFill>
              <a:schemeClr val="accent3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362" name="直接连接符 361"/>
          <p:cNvSpPr>
            <a:spLocks noChangeShapeType="1"/>
          </p:cNvSpPr>
          <p:nvPr/>
        </p:nvSpPr>
        <p:spPr bwMode="auto">
          <a:xfrm flipH="1" flipV="1">
            <a:off x="2705100" y="2179638"/>
            <a:ext cx="1092200" cy="890588"/>
          </a:xfrm>
          <a:prstGeom prst="line">
            <a:avLst/>
          </a:prstGeom>
          <a:noFill/>
          <a:ln w="25400" cap="flat">
            <a:solidFill>
              <a:schemeClr val="accent3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363" name="直接连接符 362"/>
          <p:cNvSpPr>
            <a:spLocks noChangeShapeType="1"/>
          </p:cNvSpPr>
          <p:nvPr/>
        </p:nvSpPr>
        <p:spPr bwMode="auto">
          <a:xfrm>
            <a:off x="3803650" y="3114676"/>
            <a:ext cx="828675" cy="1143000"/>
          </a:xfrm>
          <a:prstGeom prst="line">
            <a:avLst/>
          </a:prstGeom>
          <a:noFill/>
          <a:ln w="25400" cap="flat">
            <a:solidFill>
              <a:schemeClr val="accent3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366" name="直接连接符 365"/>
          <p:cNvSpPr>
            <a:spLocks noChangeShapeType="1"/>
          </p:cNvSpPr>
          <p:nvPr/>
        </p:nvSpPr>
        <p:spPr bwMode="auto">
          <a:xfrm>
            <a:off x="4476750" y="3998913"/>
            <a:ext cx="801687" cy="595313"/>
          </a:xfrm>
          <a:prstGeom prst="line">
            <a:avLst/>
          </a:prstGeom>
          <a:noFill/>
          <a:ln w="25400" cap="flat">
            <a:solidFill>
              <a:schemeClr val="accent3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367" name="直接连接符 366"/>
          <p:cNvSpPr>
            <a:spLocks noChangeShapeType="1"/>
          </p:cNvSpPr>
          <p:nvPr/>
        </p:nvSpPr>
        <p:spPr bwMode="auto">
          <a:xfrm flipH="1">
            <a:off x="3365500" y="3998913"/>
            <a:ext cx="1111250" cy="985838"/>
          </a:xfrm>
          <a:prstGeom prst="line">
            <a:avLst/>
          </a:prstGeom>
          <a:noFill/>
          <a:ln w="25400" cap="flat">
            <a:solidFill>
              <a:schemeClr val="accent3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370" name="直接连接符 369"/>
          <p:cNvSpPr>
            <a:spLocks noChangeShapeType="1"/>
          </p:cNvSpPr>
          <p:nvPr/>
        </p:nvSpPr>
        <p:spPr bwMode="auto">
          <a:xfrm flipV="1">
            <a:off x="1023938" y="2998788"/>
            <a:ext cx="774700" cy="346075"/>
          </a:xfrm>
          <a:prstGeom prst="line">
            <a:avLst/>
          </a:prstGeom>
          <a:noFill/>
          <a:ln w="25400" cap="flat">
            <a:solidFill>
              <a:schemeClr val="accent3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373" name="直接连接符 372"/>
          <p:cNvSpPr>
            <a:spLocks noChangeShapeType="1"/>
          </p:cNvSpPr>
          <p:nvPr/>
        </p:nvSpPr>
        <p:spPr bwMode="auto">
          <a:xfrm flipH="1" flipV="1">
            <a:off x="1343025" y="4356101"/>
            <a:ext cx="2022475" cy="628650"/>
          </a:xfrm>
          <a:prstGeom prst="line">
            <a:avLst/>
          </a:prstGeom>
          <a:noFill/>
          <a:ln w="25400" cap="flat">
            <a:solidFill>
              <a:schemeClr val="accent3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375" name="直接连接符 374"/>
          <p:cNvSpPr>
            <a:spLocks noChangeShapeType="1"/>
          </p:cNvSpPr>
          <p:nvPr/>
        </p:nvSpPr>
        <p:spPr bwMode="auto">
          <a:xfrm flipV="1">
            <a:off x="1311275" y="3487738"/>
            <a:ext cx="1516062" cy="906463"/>
          </a:xfrm>
          <a:prstGeom prst="line">
            <a:avLst/>
          </a:prstGeom>
          <a:noFill/>
          <a:ln w="25400" cap="flat">
            <a:solidFill>
              <a:schemeClr val="accent3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376" name="直接连接符 375"/>
          <p:cNvSpPr>
            <a:spLocks noChangeShapeType="1"/>
          </p:cNvSpPr>
          <p:nvPr/>
        </p:nvSpPr>
        <p:spPr bwMode="auto">
          <a:xfrm flipH="1" flipV="1">
            <a:off x="2700338" y="2189163"/>
            <a:ext cx="112712" cy="1406525"/>
          </a:xfrm>
          <a:prstGeom prst="line">
            <a:avLst/>
          </a:prstGeom>
          <a:noFill/>
          <a:ln w="25400" cap="flat">
            <a:solidFill>
              <a:schemeClr val="accent3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378" name="直接连接符 377"/>
          <p:cNvSpPr>
            <a:spLocks noChangeShapeType="1"/>
          </p:cNvSpPr>
          <p:nvPr/>
        </p:nvSpPr>
        <p:spPr bwMode="auto">
          <a:xfrm flipH="1" flipV="1">
            <a:off x="4992688" y="2297113"/>
            <a:ext cx="307975" cy="2297113"/>
          </a:xfrm>
          <a:prstGeom prst="line">
            <a:avLst/>
          </a:prstGeom>
          <a:noFill/>
          <a:ln w="25400" cap="flat">
            <a:solidFill>
              <a:schemeClr val="accent3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379" name="椭圆 378"/>
          <p:cNvSpPr>
            <a:spLocks noChangeArrowheads="1"/>
          </p:cNvSpPr>
          <p:nvPr/>
        </p:nvSpPr>
        <p:spPr bwMode="auto">
          <a:xfrm>
            <a:off x="2270125" y="2901951"/>
            <a:ext cx="1038225" cy="1038225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380" name="任意多边形: 形状 379"/>
          <p:cNvSpPr>
            <a:spLocks/>
          </p:cNvSpPr>
          <p:nvPr/>
        </p:nvSpPr>
        <p:spPr bwMode="auto">
          <a:xfrm>
            <a:off x="2492375" y="3587751"/>
            <a:ext cx="593725" cy="352425"/>
          </a:xfrm>
          <a:custGeom>
            <a:avLst/>
            <a:gdLst>
              <a:gd name="T0" fmla="*/ 61 w 354"/>
              <a:gd name="T1" fmla="*/ 42 h 210"/>
              <a:gd name="T2" fmla="*/ 0 w 354"/>
              <a:gd name="T3" fmla="*/ 154 h 210"/>
              <a:gd name="T4" fmla="*/ 177 w 354"/>
              <a:gd name="T5" fmla="*/ 210 h 210"/>
              <a:gd name="T6" fmla="*/ 354 w 354"/>
              <a:gd name="T7" fmla="*/ 155 h 210"/>
              <a:gd name="T8" fmla="*/ 293 w 354"/>
              <a:gd name="T9" fmla="*/ 42 h 210"/>
              <a:gd name="T10" fmla="*/ 177 w 354"/>
              <a:gd name="T11" fmla="*/ 0 h 210"/>
              <a:gd name="T12" fmla="*/ 61 w 354"/>
              <a:gd name="T13" fmla="*/ 42 h 2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54" h="210">
                <a:moveTo>
                  <a:pt x="61" y="42"/>
                </a:moveTo>
                <a:cubicBezTo>
                  <a:pt x="31" y="61"/>
                  <a:pt x="18" y="104"/>
                  <a:pt x="0" y="154"/>
                </a:cubicBezTo>
                <a:cubicBezTo>
                  <a:pt x="50" y="189"/>
                  <a:pt x="111" y="210"/>
                  <a:pt x="177" y="210"/>
                </a:cubicBezTo>
                <a:cubicBezTo>
                  <a:pt x="243" y="210"/>
                  <a:pt x="304" y="190"/>
                  <a:pt x="354" y="155"/>
                </a:cubicBezTo>
                <a:cubicBezTo>
                  <a:pt x="336" y="104"/>
                  <a:pt x="324" y="61"/>
                  <a:pt x="293" y="42"/>
                </a:cubicBezTo>
                <a:cubicBezTo>
                  <a:pt x="240" y="8"/>
                  <a:pt x="208" y="0"/>
                  <a:pt x="177" y="0"/>
                </a:cubicBezTo>
                <a:cubicBezTo>
                  <a:pt x="145" y="0"/>
                  <a:pt x="114" y="7"/>
                  <a:pt x="61" y="42"/>
                </a:cubicBezTo>
                <a:close/>
              </a:path>
            </a:pathLst>
          </a:custGeom>
          <a:solidFill>
            <a:srgbClr val="E6615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381" name="任意多边形: 形状 380"/>
          <p:cNvSpPr>
            <a:spLocks/>
          </p:cNvSpPr>
          <p:nvPr/>
        </p:nvSpPr>
        <p:spPr bwMode="auto">
          <a:xfrm>
            <a:off x="3027363" y="3703638"/>
            <a:ext cx="58737" cy="179388"/>
          </a:xfrm>
          <a:custGeom>
            <a:avLst/>
            <a:gdLst>
              <a:gd name="T0" fmla="*/ 0 w 35"/>
              <a:gd name="T1" fmla="*/ 107 h 107"/>
              <a:gd name="T2" fmla="*/ 0 w 35"/>
              <a:gd name="T3" fmla="*/ 0 h 107"/>
              <a:gd name="T4" fmla="*/ 35 w 35"/>
              <a:gd name="T5" fmla="*/ 86 h 107"/>
              <a:gd name="T6" fmla="*/ 0 w 35"/>
              <a:gd name="T7" fmla="*/ 107 h 1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5" h="107">
                <a:moveTo>
                  <a:pt x="0" y="107"/>
                </a:moveTo>
                <a:cubicBezTo>
                  <a:pt x="0" y="0"/>
                  <a:pt x="0" y="0"/>
                  <a:pt x="0" y="0"/>
                </a:cubicBezTo>
                <a:cubicBezTo>
                  <a:pt x="14" y="23"/>
                  <a:pt x="23" y="52"/>
                  <a:pt x="35" y="86"/>
                </a:cubicBezTo>
                <a:cubicBezTo>
                  <a:pt x="24" y="93"/>
                  <a:pt x="12" y="100"/>
                  <a:pt x="0" y="107"/>
                </a:cubicBezTo>
                <a:close/>
              </a:path>
            </a:pathLst>
          </a:custGeom>
          <a:solidFill>
            <a:srgbClr val="D9595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382" name="任意多边形: 形状 381"/>
          <p:cNvSpPr>
            <a:spLocks/>
          </p:cNvSpPr>
          <p:nvPr/>
        </p:nvSpPr>
        <p:spPr bwMode="auto">
          <a:xfrm>
            <a:off x="2919413" y="3622676"/>
            <a:ext cx="63500" cy="300038"/>
          </a:xfrm>
          <a:custGeom>
            <a:avLst/>
            <a:gdLst>
              <a:gd name="T0" fmla="*/ 38 w 38"/>
              <a:gd name="T1" fmla="*/ 22 h 180"/>
              <a:gd name="T2" fmla="*/ 38 w 38"/>
              <a:gd name="T3" fmla="*/ 168 h 180"/>
              <a:gd name="T4" fmla="*/ 0 w 38"/>
              <a:gd name="T5" fmla="*/ 180 h 180"/>
              <a:gd name="T6" fmla="*/ 0 w 38"/>
              <a:gd name="T7" fmla="*/ 0 h 180"/>
              <a:gd name="T8" fmla="*/ 38 w 38"/>
              <a:gd name="T9" fmla="*/ 22 h 1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8" h="180">
                <a:moveTo>
                  <a:pt x="38" y="22"/>
                </a:moveTo>
                <a:cubicBezTo>
                  <a:pt x="38" y="168"/>
                  <a:pt x="38" y="168"/>
                  <a:pt x="38" y="168"/>
                </a:cubicBezTo>
                <a:cubicBezTo>
                  <a:pt x="26" y="173"/>
                  <a:pt x="13" y="177"/>
                  <a:pt x="0" y="180"/>
                </a:cubicBezTo>
                <a:cubicBezTo>
                  <a:pt x="0" y="0"/>
                  <a:pt x="0" y="0"/>
                  <a:pt x="0" y="0"/>
                </a:cubicBezTo>
                <a:cubicBezTo>
                  <a:pt x="11" y="6"/>
                  <a:pt x="24" y="13"/>
                  <a:pt x="38" y="22"/>
                </a:cubicBezTo>
                <a:close/>
              </a:path>
            </a:pathLst>
          </a:custGeom>
          <a:solidFill>
            <a:srgbClr val="D9595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383" name="任意多边形: 形状 382"/>
          <p:cNvSpPr>
            <a:spLocks/>
          </p:cNvSpPr>
          <p:nvPr/>
        </p:nvSpPr>
        <p:spPr bwMode="auto">
          <a:xfrm>
            <a:off x="2811463" y="3589338"/>
            <a:ext cx="63500" cy="350838"/>
          </a:xfrm>
          <a:custGeom>
            <a:avLst/>
            <a:gdLst>
              <a:gd name="T0" fmla="*/ 38 w 38"/>
              <a:gd name="T1" fmla="*/ 8 h 209"/>
              <a:gd name="T2" fmla="*/ 38 w 38"/>
              <a:gd name="T3" fmla="*/ 205 h 209"/>
              <a:gd name="T4" fmla="*/ 0 w 38"/>
              <a:gd name="T5" fmla="*/ 209 h 209"/>
              <a:gd name="T6" fmla="*/ 0 w 38"/>
              <a:gd name="T7" fmla="*/ 0 h 209"/>
              <a:gd name="T8" fmla="*/ 38 w 38"/>
              <a:gd name="T9" fmla="*/ 8 h 2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8" h="209">
                <a:moveTo>
                  <a:pt x="38" y="8"/>
                </a:moveTo>
                <a:cubicBezTo>
                  <a:pt x="38" y="205"/>
                  <a:pt x="38" y="205"/>
                  <a:pt x="38" y="205"/>
                </a:cubicBezTo>
                <a:cubicBezTo>
                  <a:pt x="26" y="207"/>
                  <a:pt x="13" y="208"/>
                  <a:pt x="0" y="209"/>
                </a:cubicBezTo>
                <a:cubicBezTo>
                  <a:pt x="0" y="0"/>
                  <a:pt x="0" y="0"/>
                  <a:pt x="0" y="0"/>
                </a:cubicBezTo>
                <a:cubicBezTo>
                  <a:pt x="12" y="1"/>
                  <a:pt x="25" y="3"/>
                  <a:pt x="38" y="8"/>
                </a:cubicBezTo>
                <a:close/>
              </a:path>
            </a:pathLst>
          </a:custGeom>
          <a:solidFill>
            <a:srgbClr val="D9595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384" name="任意多边形: 形状 383"/>
          <p:cNvSpPr>
            <a:spLocks/>
          </p:cNvSpPr>
          <p:nvPr/>
        </p:nvSpPr>
        <p:spPr bwMode="auto">
          <a:xfrm>
            <a:off x="2703513" y="3587751"/>
            <a:ext cx="63500" cy="352425"/>
          </a:xfrm>
          <a:custGeom>
            <a:avLst/>
            <a:gdLst>
              <a:gd name="T0" fmla="*/ 38 w 38"/>
              <a:gd name="T1" fmla="*/ 0 h 210"/>
              <a:gd name="T2" fmla="*/ 38 w 38"/>
              <a:gd name="T3" fmla="*/ 210 h 210"/>
              <a:gd name="T4" fmla="*/ 0 w 38"/>
              <a:gd name="T5" fmla="*/ 206 h 210"/>
              <a:gd name="T6" fmla="*/ 0 w 38"/>
              <a:gd name="T7" fmla="*/ 8 h 210"/>
              <a:gd name="T8" fmla="*/ 38 w 38"/>
              <a:gd name="T9" fmla="*/ 0 h 2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8" h="210">
                <a:moveTo>
                  <a:pt x="38" y="0"/>
                </a:moveTo>
                <a:cubicBezTo>
                  <a:pt x="38" y="210"/>
                  <a:pt x="38" y="210"/>
                  <a:pt x="38" y="210"/>
                </a:cubicBezTo>
                <a:cubicBezTo>
                  <a:pt x="25" y="209"/>
                  <a:pt x="12" y="208"/>
                  <a:pt x="0" y="206"/>
                </a:cubicBezTo>
                <a:cubicBezTo>
                  <a:pt x="0" y="8"/>
                  <a:pt x="0" y="8"/>
                  <a:pt x="0" y="8"/>
                </a:cubicBezTo>
                <a:cubicBezTo>
                  <a:pt x="14" y="3"/>
                  <a:pt x="26" y="1"/>
                  <a:pt x="38" y="0"/>
                </a:cubicBezTo>
                <a:close/>
              </a:path>
            </a:pathLst>
          </a:custGeom>
          <a:solidFill>
            <a:srgbClr val="D9595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385" name="任意多边形: 形状 384"/>
          <p:cNvSpPr>
            <a:spLocks/>
          </p:cNvSpPr>
          <p:nvPr/>
        </p:nvSpPr>
        <p:spPr bwMode="auto">
          <a:xfrm>
            <a:off x="2595563" y="3619501"/>
            <a:ext cx="63500" cy="303213"/>
          </a:xfrm>
          <a:custGeom>
            <a:avLst/>
            <a:gdLst>
              <a:gd name="T0" fmla="*/ 38 w 38"/>
              <a:gd name="T1" fmla="*/ 0 h 181"/>
              <a:gd name="T2" fmla="*/ 38 w 38"/>
              <a:gd name="T3" fmla="*/ 181 h 181"/>
              <a:gd name="T4" fmla="*/ 0 w 38"/>
              <a:gd name="T5" fmla="*/ 169 h 181"/>
              <a:gd name="T6" fmla="*/ 0 w 38"/>
              <a:gd name="T7" fmla="*/ 22 h 181"/>
              <a:gd name="T8" fmla="*/ 38 w 38"/>
              <a:gd name="T9" fmla="*/ 0 h 1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8" h="181">
                <a:moveTo>
                  <a:pt x="38" y="0"/>
                </a:moveTo>
                <a:cubicBezTo>
                  <a:pt x="38" y="181"/>
                  <a:pt x="38" y="181"/>
                  <a:pt x="38" y="181"/>
                </a:cubicBezTo>
                <a:cubicBezTo>
                  <a:pt x="25" y="178"/>
                  <a:pt x="13" y="174"/>
                  <a:pt x="0" y="169"/>
                </a:cubicBezTo>
                <a:cubicBezTo>
                  <a:pt x="0" y="22"/>
                  <a:pt x="0" y="22"/>
                  <a:pt x="0" y="22"/>
                </a:cubicBezTo>
                <a:cubicBezTo>
                  <a:pt x="14" y="13"/>
                  <a:pt x="27" y="6"/>
                  <a:pt x="38" y="0"/>
                </a:cubicBezTo>
                <a:close/>
              </a:path>
            </a:pathLst>
          </a:custGeom>
          <a:solidFill>
            <a:srgbClr val="D9595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386" name="任意多边形: 形状 385"/>
          <p:cNvSpPr>
            <a:spLocks/>
          </p:cNvSpPr>
          <p:nvPr/>
        </p:nvSpPr>
        <p:spPr bwMode="auto">
          <a:xfrm>
            <a:off x="2492375" y="3705226"/>
            <a:ext cx="58737" cy="176213"/>
          </a:xfrm>
          <a:custGeom>
            <a:avLst/>
            <a:gdLst>
              <a:gd name="T0" fmla="*/ 35 w 35"/>
              <a:gd name="T1" fmla="*/ 0 h 105"/>
              <a:gd name="T2" fmla="*/ 35 w 35"/>
              <a:gd name="T3" fmla="*/ 105 h 105"/>
              <a:gd name="T4" fmla="*/ 0 w 35"/>
              <a:gd name="T5" fmla="*/ 84 h 105"/>
              <a:gd name="T6" fmla="*/ 35 w 35"/>
              <a:gd name="T7" fmla="*/ 0 h 1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5" h="105">
                <a:moveTo>
                  <a:pt x="35" y="0"/>
                </a:moveTo>
                <a:cubicBezTo>
                  <a:pt x="35" y="105"/>
                  <a:pt x="35" y="105"/>
                  <a:pt x="35" y="105"/>
                </a:cubicBezTo>
                <a:cubicBezTo>
                  <a:pt x="23" y="99"/>
                  <a:pt x="11" y="92"/>
                  <a:pt x="0" y="84"/>
                </a:cubicBezTo>
                <a:cubicBezTo>
                  <a:pt x="12" y="51"/>
                  <a:pt x="21" y="22"/>
                  <a:pt x="35" y="0"/>
                </a:cubicBezTo>
                <a:close/>
              </a:path>
            </a:pathLst>
          </a:custGeom>
          <a:solidFill>
            <a:srgbClr val="D9595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387" name="任意多边形: 形状 386"/>
          <p:cNvSpPr>
            <a:spLocks/>
          </p:cNvSpPr>
          <p:nvPr/>
        </p:nvSpPr>
        <p:spPr bwMode="auto">
          <a:xfrm>
            <a:off x="2536825" y="3668713"/>
            <a:ext cx="504825" cy="63500"/>
          </a:xfrm>
          <a:custGeom>
            <a:avLst/>
            <a:gdLst>
              <a:gd name="T0" fmla="*/ 27 w 302"/>
              <a:gd name="T1" fmla="*/ 0 h 38"/>
              <a:gd name="T2" fmla="*/ 0 w 302"/>
              <a:gd name="T3" fmla="*/ 38 h 38"/>
              <a:gd name="T4" fmla="*/ 302 w 302"/>
              <a:gd name="T5" fmla="*/ 38 h 38"/>
              <a:gd name="T6" fmla="*/ 275 w 302"/>
              <a:gd name="T7" fmla="*/ 0 h 38"/>
              <a:gd name="T8" fmla="*/ 27 w 302"/>
              <a:gd name="T9" fmla="*/ 0 h 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02" h="38">
                <a:moveTo>
                  <a:pt x="27" y="0"/>
                </a:moveTo>
                <a:cubicBezTo>
                  <a:pt x="16" y="9"/>
                  <a:pt x="8" y="22"/>
                  <a:pt x="0" y="38"/>
                </a:cubicBezTo>
                <a:cubicBezTo>
                  <a:pt x="302" y="38"/>
                  <a:pt x="302" y="38"/>
                  <a:pt x="302" y="38"/>
                </a:cubicBezTo>
                <a:cubicBezTo>
                  <a:pt x="295" y="22"/>
                  <a:pt x="286" y="9"/>
                  <a:pt x="275" y="0"/>
                </a:cubicBezTo>
                <a:lnTo>
                  <a:pt x="27" y="0"/>
                </a:lnTo>
                <a:close/>
              </a:path>
            </a:pathLst>
          </a:custGeom>
          <a:solidFill>
            <a:srgbClr val="D9595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388" name="任意多边形: 形状 387"/>
          <p:cNvSpPr>
            <a:spLocks/>
          </p:cNvSpPr>
          <p:nvPr/>
        </p:nvSpPr>
        <p:spPr bwMode="auto">
          <a:xfrm>
            <a:off x="2495550" y="3776663"/>
            <a:ext cx="588962" cy="63500"/>
          </a:xfrm>
          <a:custGeom>
            <a:avLst/>
            <a:gdLst>
              <a:gd name="T0" fmla="*/ 13 w 351"/>
              <a:gd name="T1" fmla="*/ 0 h 38"/>
              <a:gd name="T2" fmla="*/ 0 w 351"/>
              <a:gd name="T3" fmla="*/ 38 h 38"/>
              <a:gd name="T4" fmla="*/ 351 w 351"/>
              <a:gd name="T5" fmla="*/ 38 h 38"/>
              <a:gd name="T6" fmla="*/ 337 w 351"/>
              <a:gd name="T7" fmla="*/ 0 h 38"/>
              <a:gd name="T8" fmla="*/ 13 w 351"/>
              <a:gd name="T9" fmla="*/ 0 h 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51" h="38">
                <a:moveTo>
                  <a:pt x="13" y="0"/>
                </a:moveTo>
                <a:cubicBezTo>
                  <a:pt x="9" y="12"/>
                  <a:pt x="4" y="25"/>
                  <a:pt x="0" y="38"/>
                </a:cubicBezTo>
                <a:cubicBezTo>
                  <a:pt x="351" y="38"/>
                  <a:pt x="351" y="38"/>
                  <a:pt x="351" y="38"/>
                </a:cubicBezTo>
                <a:cubicBezTo>
                  <a:pt x="346" y="25"/>
                  <a:pt x="342" y="12"/>
                  <a:pt x="337" y="0"/>
                </a:cubicBezTo>
                <a:lnTo>
                  <a:pt x="13" y="0"/>
                </a:lnTo>
                <a:close/>
              </a:path>
            </a:pathLst>
          </a:custGeom>
          <a:solidFill>
            <a:srgbClr val="D9595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389" name="任意多边形: 形状 388"/>
          <p:cNvSpPr>
            <a:spLocks/>
          </p:cNvSpPr>
          <p:nvPr/>
        </p:nvSpPr>
        <p:spPr bwMode="auto">
          <a:xfrm>
            <a:off x="2554288" y="3884613"/>
            <a:ext cx="469900" cy="55563"/>
          </a:xfrm>
          <a:custGeom>
            <a:avLst/>
            <a:gdLst>
              <a:gd name="T0" fmla="*/ 0 w 280"/>
              <a:gd name="T1" fmla="*/ 0 h 33"/>
              <a:gd name="T2" fmla="*/ 140 w 280"/>
              <a:gd name="T3" fmla="*/ 33 h 33"/>
              <a:gd name="T4" fmla="*/ 280 w 280"/>
              <a:gd name="T5" fmla="*/ 0 h 33"/>
              <a:gd name="T6" fmla="*/ 0 w 280"/>
              <a:gd name="T7" fmla="*/ 0 h 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80" h="33">
                <a:moveTo>
                  <a:pt x="0" y="0"/>
                </a:moveTo>
                <a:cubicBezTo>
                  <a:pt x="42" y="21"/>
                  <a:pt x="90" y="33"/>
                  <a:pt x="140" y="33"/>
                </a:cubicBezTo>
                <a:cubicBezTo>
                  <a:pt x="191" y="33"/>
                  <a:pt x="238" y="21"/>
                  <a:pt x="280" y="0"/>
                </a:cubicBezTo>
                <a:lnTo>
                  <a:pt x="0" y="0"/>
                </a:lnTo>
                <a:close/>
              </a:path>
            </a:pathLst>
          </a:custGeom>
          <a:solidFill>
            <a:srgbClr val="D9595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390" name="任意多边形: 形状 389"/>
          <p:cNvSpPr>
            <a:spLocks/>
          </p:cNvSpPr>
          <p:nvPr/>
        </p:nvSpPr>
        <p:spPr bwMode="auto">
          <a:xfrm>
            <a:off x="3027363" y="3703638"/>
            <a:ext cx="14287" cy="28575"/>
          </a:xfrm>
          <a:custGeom>
            <a:avLst/>
            <a:gdLst>
              <a:gd name="T0" fmla="*/ 0 w 9"/>
              <a:gd name="T1" fmla="*/ 17 h 17"/>
              <a:gd name="T2" fmla="*/ 9 w 9"/>
              <a:gd name="T3" fmla="*/ 17 h 17"/>
              <a:gd name="T4" fmla="*/ 9 w 9"/>
              <a:gd name="T5" fmla="*/ 16 h 17"/>
              <a:gd name="T6" fmla="*/ 8 w 9"/>
              <a:gd name="T7" fmla="*/ 15 h 17"/>
              <a:gd name="T8" fmla="*/ 8 w 9"/>
              <a:gd name="T9" fmla="*/ 14 h 17"/>
              <a:gd name="T10" fmla="*/ 6 w 9"/>
              <a:gd name="T11" fmla="*/ 11 h 17"/>
              <a:gd name="T12" fmla="*/ 6 w 9"/>
              <a:gd name="T13" fmla="*/ 10 h 17"/>
              <a:gd name="T14" fmla="*/ 5 w 9"/>
              <a:gd name="T15" fmla="*/ 8 h 17"/>
              <a:gd name="T16" fmla="*/ 5 w 9"/>
              <a:gd name="T17" fmla="*/ 8 h 17"/>
              <a:gd name="T18" fmla="*/ 4 w 9"/>
              <a:gd name="T19" fmla="*/ 7 h 17"/>
              <a:gd name="T20" fmla="*/ 4 w 9"/>
              <a:gd name="T21" fmla="*/ 6 h 17"/>
              <a:gd name="T22" fmla="*/ 4 w 9"/>
              <a:gd name="T23" fmla="*/ 6 h 17"/>
              <a:gd name="T24" fmla="*/ 3 w 9"/>
              <a:gd name="T25" fmla="*/ 6 h 17"/>
              <a:gd name="T26" fmla="*/ 3 w 9"/>
              <a:gd name="T27" fmla="*/ 5 h 17"/>
              <a:gd name="T28" fmla="*/ 3 w 9"/>
              <a:gd name="T29" fmla="*/ 5 h 17"/>
              <a:gd name="T30" fmla="*/ 3 w 9"/>
              <a:gd name="T31" fmla="*/ 4 h 17"/>
              <a:gd name="T32" fmla="*/ 3 w 9"/>
              <a:gd name="T33" fmla="*/ 4 h 17"/>
              <a:gd name="T34" fmla="*/ 2 w 9"/>
              <a:gd name="T35" fmla="*/ 4 h 17"/>
              <a:gd name="T36" fmla="*/ 2 w 9"/>
              <a:gd name="T37" fmla="*/ 4 h 17"/>
              <a:gd name="T38" fmla="*/ 2 w 9"/>
              <a:gd name="T39" fmla="*/ 3 h 17"/>
              <a:gd name="T40" fmla="*/ 2 w 9"/>
              <a:gd name="T41" fmla="*/ 3 h 17"/>
              <a:gd name="T42" fmla="*/ 1 w 9"/>
              <a:gd name="T43" fmla="*/ 2 h 17"/>
              <a:gd name="T44" fmla="*/ 1 w 9"/>
              <a:gd name="T45" fmla="*/ 2 h 17"/>
              <a:gd name="T46" fmla="*/ 1 w 9"/>
              <a:gd name="T47" fmla="*/ 1 h 17"/>
              <a:gd name="T48" fmla="*/ 1 w 9"/>
              <a:gd name="T49" fmla="*/ 1 h 17"/>
              <a:gd name="T50" fmla="*/ 0 w 9"/>
              <a:gd name="T51" fmla="*/ 0 h 17"/>
              <a:gd name="T52" fmla="*/ 0 w 9"/>
              <a:gd name="T53" fmla="*/ 17 h 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9" h="17">
                <a:moveTo>
                  <a:pt x="0" y="17"/>
                </a:moveTo>
                <a:cubicBezTo>
                  <a:pt x="9" y="17"/>
                  <a:pt x="9" y="17"/>
                  <a:pt x="9" y="17"/>
                </a:cubicBezTo>
                <a:cubicBezTo>
                  <a:pt x="9" y="16"/>
                  <a:pt x="9" y="16"/>
                  <a:pt x="9" y="16"/>
                </a:cubicBezTo>
                <a:cubicBezTo>
                  <a:pt x="8" y="15"/>
                  <a:pt x="8" y="15"/>
                  <a:pt x="8" y="15"/>
                </a:cubicBezTo>
                <a:cubicBezTo>
                  <a:pt x="8" y="14"/>
                  <a:pt x="8" y="14"/>
                  <a:pt x="8" y="14"/>
                </a:cubicBezTo>
                <a:cubicBezTo>
                  <a:pt x="7" y="13"/>
                  <a:pt x="7" y="12"/>
                  <a:pt x="6" y="11"/>
                </a:cubicBezTo>
                <a:cubicBezTo>
                  <a:pt x="6" y="10"/>
                  <a:pt x="6" y="10"/>
                  <a:pt x="6" y="10"/>
                </a:cubicBezTo>
                <a:cubicBezTo>
                  <a:pt x="6" y="9"/>
                  <a:pt x="5" y="9"/>
                  <a:pt x="5" y="8"/>
                </a:cubicBezTo>
                <a:cubicBezTo>
                  <a:pt x="5" y="8"/>
                  <a:pt x="5" y="8"/>
                  <a:pt x="5" y="8"/>
                </a:cubicBezTo>
                <a:cubicBezTo>
                  <a:pt x="4" y="7"/>
                  <a:pt x="4" y="7"/>
                  <a:pt x="4" y="7"/>
                </a:cubicBezTo>
                <a:cubicBezTo>
                  <a:pt x="4" y="6"/>
                  <a:pt x="4" y="6"/>
                  <a:pt x="4" y="6"/>
                </a:cubicBezTo>
                <a:cubicBezTo>
                  <a:pt x="4" y="6"/>
                  <a:pt x="4" y="6"/>
                  <a:pt x="4" y="6"/>
                </a:cubicBezTo>
                <a:cubicBezTo>
                  <a:pt x="3" y="6"/>
                  <a:pt x="3" y="6"/>
                  <a:pt x="3" y="6"/>
                </a:cubicBezTo>
                <a:cubicBezTo>
                  <a:pt x="3" y="5"/>
                  <a:pt x="3" y="5"/>
                  <a:pt x="3" y="5"/>
                </a:cubicBezTo>
                <a:cubicBezTo>
                  <a:pt x="3" y="5"/>
                  <a:pt x="3" y="5"/>
                  <a:pt x="3" y="5"/>
                </a:cubicBezTo>
                <a:cubicBezTo>
                  <a:pt x="3" y="4"/>
                  <a:pt x="3" y="4"/>
                  <a:pt x="3" y="4"/>
                </a:cubicBezTo>
                <a:cubicBezTo>
                  <a:pt x="3" y="4"/>
                  <a:pt x="3" y="4"/>
                  <a:pt x="3" y="4"/>
                </a:cubicBezTo>
                <a:cubicBezTo>
                  <a:pt x="2" y="4"/>
                  <a:pt x="2" y="4"/>
                  <a:pt x="2" y="4"/>
                </a:cubicBezTo>
                <a:cubicBezTo>
                  <a:pt x="2" y="4"/>
                  <a:pt x="2" y="4"/>
                  <a:pt x="2" y="4"/>
                </a:cubicBezTo>
                <a:cubicBezTo>
                  <a:pt x="2" y="3"/>
                  <a:pt x="2" y="3"/>
                  <a:pt x="2" y="3"/>
                </a:cubicBezTo>
                <a:cubicBezTo>
                  <a:pt x="2" y="3"/>
                  <a:pt x="2" y="3"/>
                  <a:pt x="2" y="3"/>
                </a:cubicBezTo>
                <a:cubicBezTo>
                  <a:pt x="1" y="2"/>
                  <a:pt x="1" y="2"/>
                  <a:pt x="1" y="2"/>
                </a:cubicBezTo>
                <a:cubicBezTo>
                  <a:pt x="1" y="2"/>
                  <a:pt x="1" y="2"/>
                  <a:pt x="1" y="2"/>
                </a:cubicBez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ubicBezTo>
                  <a:pt x="0" y="0"/>
                  <a:pt x="0" y="0"/>
                  <a:pt x="0" y="0"/>
                </a:cubicBezTo>
                <a:lnTo>
                  <a:pt x="0" y="17"/>
                </a:lnTo>
                <a:close/>
              </a:path>
            </a:pathLst>
          </a:custGeom>
          <a:solidFill>
            <a:srgbClr val="F0817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391" name="任意多边形: 形状 390"/>
          <p:cNvSpPr>
            <a:spLocks/>
          </p:cNvSpPr>
          <p:nvPr/>
        </p:nvSpPr>
        <p:spPr bwMode="auto">
          <a:xfrm>
            <a:off x="3027363" y="3776663"/>
            <a:ext cx="57150" cy="63500"/>
          </a:xfrm>
          <a:custGeom>
            <a:avLst/>
            <a:gdLst>
              <a:gd name="T0" fmla="*/ 36 w 36"/>
              <a:gd name="T1" fmla="*/ 40 h 40"/>
              <a:gd name="T2" fmla="*/ 35 w 36"/>
              <a:gd name="T3" fmla="*/ 40 h 40"/>
              <a:gd name="T4" fmla="*/ 35 w 36"/>
              <a:gd name="T5" fmla="*/ 38 h 40"/>
              <a:gd name="T6" fmla="*/ 35 w 36"/>
              <a:gd name="T7" fmla="*/ 38 h 40"/>
              <a:gd name="T8" fmla="*/ 34 w 36"/>
              <a:gd name="T9" fmla="*/ 35 h 40"/>
              <a:gd name="T10" fmla="*/ 34 w 36"/>
              <a:gd name="T11" fmla="*/ 34 h 40"/>
              <a:gd name="T12" fmla="*/ 32 w 36"/>
              <a:gd name="T13" fmla="*/ 33 h 40"/>
              <a:gd name="T14" fmla="*/ 32 w 36"/>
              <a:gd name="T15" fmla="*/ 32 h 40"/>
              <a:gd name="T16" fmla="*/ 32 w 36"/>
              <a:gd name="T17" fmla="*/ 31 h 40"/>
              <a:gd name="T18" fmla="*/ 31 w 36"/>
              <a:gd name="T19" fmla="*/ 30 h 40"/>
              <a:gd name="T20" fmla="*/ 30 w 36"/>
              <a:gd name="T21" fmla="*/ 26 h 40"/>
              <a:gd name="T22" fmla="*/ 29 w 36"/>
              <a:gd name="T23" fmla="*/ 23 h 40"/>
              <a:gd name="T24" fmla="*/ 29 w 36"/>
              <a:gd name="T25" fmla="*/ 22 h 40"/>
              <a:gd name="T26" fmla="*/ 28 w 36"/>
              <a:gd name="T27" fmla="*/ 21 h 40"/>
              <a:gd name="T28" fmla="*/ 28 w 36"/>
              <a:gd name="T29" fmla="*/ 21 h 40"/>
              <a:gd name="T30" fmla="*/ 28 w 36"/>
              <a:gd name="T31" fmla="*/ 20 h 40"/>
              <a:gd name="T32" fmla="*/ 27 w 36"/>
              <a:gd name="T33" fmla="*/ 16 h 40"/>
              <a:gd name="T34" fmla="*/ 27 w 36"/>
              <a:gd name="T35" fmla="*/ 16 h 40"/>
              <a:gd name="T36" fmla="*/ 26 w 36"/>
              <a:gd name="T37" fmla="*/ 15 h 40"/>
              <a:gd name="T38" fmla="*/ 26 w 36"/>
              <a:gd name="T39" fmla="*/ 14 h 40"/>
              <a:gd name="T40" fmla="*/ 26 w 36"/>
              <a:gd name="T41" fmla="*/ 13 h 40"/>
              <a:gd name="T42" fmla="*/ 25 w 36"/>
              <a:gd name="T43" fmla="*/ 12 h 40"/>
              <a:gd name="T44" fmla="*/ 25 w 36"/>
              <a:gd name="T45" fmla="*/ 11 h 40"/>
              <a:gd name="T46" fmla="*/ 25 w 36"/>
              <a:gd name="T47" fmla="*/ 10 h 40"/>
              <a:gd name="T48" fmla="*/ 24 w 36"/>
              <a:gd name="T49" fmla="*/ 9 h 40"/>
              <a:gd name="T50" fmla="*/ 24 w 36"/>
              <a:gd name="T51" fmla="*/ 8 h 40"/>
              <a:gd name="T52" fmla="*/ 24 w 36"/>
              <a:gd name="T53" fmla="*/ 7 h 40"/>
              <a:gd name="T54" fmla="*/ 23 w 36"/>
              <a:gd name="T55" fmla="*/ 6 h 40"/>
              <a:gd name="T56" fmla="*/ 23 w 36"/>
              <a:gd name="T57" fmla="*/ 6 h 40"/>
              <a:gd name="T58" fmla="*/ 23 w 36"/>
              <a:gd name="T59" fmla="*/ 5 h 40"/>
              <a:gd name="T60" fmla="*/ 23 w 36"/>
              <a:gd name="T61" fmla="*/ 4 h 40"/>
              <a:gd name="T62" fmla="*/ 22 w 36"/>
              <a:gd name="T63" fmla="*/ 2 h 40"/>
              <a:gd name="T64" fmla="*/ 22 w 36"/>
              <a:gd name="T65" fmla="*/ 1 h 40"/>
              <a:gd name="T66" fmla="*/ 0 w 36"/>
              <a:gd name="T67" fmla="*/ 0 h 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36" h="40">
                <a:moveTo>
                  <a:pt x="0" y="40"/>
                </a:moveTo>
                <a:lnTo>
                  <a:pt x="36" y="40"/>
                </a:lnTo>
                <a:lnTo>
                  <a:pt x="36" y="40"/>
                </a:lnTo>
                <a:lnTo>
                  <a:pt x="35" y="40"/>
                </a:lnTo>
                <a:lnTo>
                  <a:pt x="35" y="39"/>
                </a:lnTo>
                <a:lnTo>
                  <a:pt x="35" y="38"/>
                </a:lnTo>
                <a:lnTo>
                  <a:pt x="35" y="38"/>
                </a:lnTo>
                <a:lnTo>
                  <a:pt x="35" y="38"/>
                </a:lnTo>
                <a:lnTo>
                  <a:pt x="34" y="37"/>
                </a:lnTo>
                <a:lnTo>
                  <a:pt x="34" y="35"/>
                </a:lnTo>
                <a:lnTo>
                  <a:pt x="34" y="34"/>
                </a:lnTo>
                <a:lnTo>
                  <a:pt x="34" y="34"/>
                </a:lnTo>
                <a:lnTo>
                  <a:pt x="34" y="34"/>
                </a:lnTo>
                <a:lnTo>
                  <a:pt x="32" y="33"/>
                </a:lnTo>
                <a:lnTo>
                  <a:pt x="32" y="33"/>
                </a:lnTo>
                <a:lnTo>
                  <a:pt x="32" y="32"/>
                </a:lnTo>
                <a:lnTo>
                  <a:pt x="32" y="32"/>
                </a:lnTo>
                <a:lnTo>
                  <a:pt x="32" y="31"/>
                </a:lnTo>
                <a:lnTo>
                  <a:pt x="31" y="30"/>
                </a:lnTo>
                <a:lnTo>
                  <a:pt x="31" y="30"/>
                </a:lnTo>
                <a:lnTo>
                  <a:pt x="31" y="29"/>
                </a:lnTo>
                <a:lnTo>
                  <a:pt x="30" y="26"/>
                </a:lnTo>
                <a:lnTo>
                  <a:pt x="30" y="25"/>
                </a:lnTo>
                <a:lnTo>
                  <a:pt x="29" y="23"/>
                </a:lnTo>
                <a:lnTo>
                  <a:pt x="29" y="23"/>
                </a:lnTo>
                <a:lnTo>
                  <a:pt x="29" y="22"/>
                </a:lnTo>
                <a:lnTo>
                  <a:pt x="29" y="22"/>
                </a:lnTo>
                <a:lnTo>
                  <a:pt x="28" y="21"/>
                </a:lnTo>
                <a:lnTo>
                  <a:pt x="28" y="21"/>
                </a:lnTo>
                <a:lnTo>
                  <a:pt x="28" y="21"/>
                </a:lnTo>
                <a:lnTo>
                  <a:pt x="28" y="20"/>
                </a:lnTo>
                <a:lnTo>
                  <a:pt x="28" y="20"/>
                </a:lnTo>
                <a:lnTo>
                  <a:pt x="28" y="19"/>
                </a:lnTo>
                <a:lnTo>
                  <a:pt x="27" y="16"/>
                </a:lnTo>
                <a:lnTo>
                  <a:pt x="27" y="16"/>
                </a:lnTo>
                <a:lnTo>
                  <a:pt x="27" y="16"/>
                </a:lnTo>
                <a:lnTo>
                  <a:pt x="27" y="15"/>
                </a:lnTo>
                <a:lnTo>
                  <a:pt x="26" y="15"/>
                </a:lnTo>
                <a:lnTo>
                  <a:pt x="26" y="14"/>
                </a:lnTo>
                <a:lnTo>
                  <a:pt x="26" y="14"/>
                </a:lnTo>
                <a:lnTo>
                  <a:pt x="26" y="13"/>
                </a:lnTo>
                <a:lnTo>
                  <a:pt x="26" y="13"/>
                </a:lnTo>
                <a:lnTo>
                  <a:pt x="26" y="13"/>
                </a:lnTo>
                <a:lnTo>
                  <a:pt x="25" y="12"/>
                </a:lnTo>
                <a:lnTo>
                  <a:pt x="25" y="11"/>
                </a:lnTo>
                <a:lnTo>
                  <a:pt x="25" y="11"/>
                </a:lnTo>
                <a:lnTo>
                  <a:pt x="25" y="10"/>
                </a:lnTo>
                <a:lnTo>
                  <a:pt x="25" y="10"/>
                </a:lnTo>
                <a:lnTo>
                  <a:pt x="24" y="9"/>
                </a:lnTo>
                <a:lnTo>
                  <a:pt x="24" y="9"/>
                </a:lnTo>
                <a:lnTo>
                  <a:pt x="24" y="8"/>
                </a:lnTo>
                <a:lnTo>
                  <a:pt x="24" y="8"/>
                </a:lnTo>
                <a:lnTo>
                  <a:pt x="24" y="8"/>
                </a:lnTo>
                <a:lnTo>
                  <a:pt x="24" y="7"/>
                </a:lnTo>
                <a:lnTo>
                  <a:pt x="24" y="7"/>
                </a:lnTo>
                <a:lnTo>
                  <a:pt x="23" y="6"/>
                </a:lnTo>
                <a:lnTo>
                  <a:pt x="23" y="6"/>
                </a:lnTo>
                <a:lnTo>
                  <a:pt x="23" y="6"/>
                </a:lnTo>
                <a:lnTo>
                  <a:pt x="23" y="5"/>
                </a:lnTo>
                <a:lnTo>
                  <a:pt x="23" y="5"/>
                </a:lnTo>
                <a:lnTo>
                  <a:pt x="23" y="4"/>
                </a:lnTo>
                <a:lnTo>
                  <a:pt x="23" y="4"/>
                </a:lnTo>
                <a:lnTo>
                  <a:pt x="22" y="3"/>
                </a:lnTo>
                <a:lnTo>
                  <a:pt x="22" y="2"/>
                </a:lnTo>
                <a:lnTo>
                  <a:pt x="22" y="2"/>
                </a:lnTo>
                <a:lnTo>
                  <a:pt x="22" y="1"/>
                </a:lnTo>
                <a:lnTo>
                  <a:pt x="21" y="0"/>
                </a:lnTo>
                <a:lnTo>
                  <a:pt x="0" y="0"/>
                </a:lnTo>
                <a:lnTo>
                  <a:pt x="0" y="40"/>
                </a:lnTo>
                <a:close/>
              </a:path>
            </a:pathLst>
          </a:custGeom>
          <a:solidFill>
            <a:srgbClr val="F0817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392" name="矩形 391"/>
          <p:cNvSpPr>
            <a:spLocks noChangeArrowheads="1"/>
          </p:cNvSpPr>
          <p:nvPr/>
        </p:nvSpPr>
        <p:spPr bwMode="auto">
          <a:xfrm>
            <a:off x="2919413" y="3668713"/>
            <a:ext cx="63500" cy="63500"/>
          </a:xfrm>
          <a:prstGeom prst="rect">
            <a:avLst/>
          </a:prstGeom>
          <a:solidFill>
            <a:srgbClr val="F0817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393" name="矩形 392"/>
          <p:cNvSpPr>
            <a:spLocks noChangeArrowheads="1"/>
          </p:cNvSpPr>
          <p:nvPr/>
        </p:nvSpPr>
        <p:spPr bwMode="auto">
          <a:xfrm>
            <a:off x="2919413" y="3776663"/>
            <a:ext cx="63500" cy="63500"/>
          </a:xfrm>
          <a:prstGeom prst="rect">
            <a:avLst/>
          </a:prstGeom>
          <a:solidFill>
            <a:srgbClr val="F0817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394" name="任意多边形: 形状 393"/>
          <p:cNvSpPr>
            <a:spLocks/>
          </p:cNvSpPr>
          <p:nvPr/>
        </p:nvSpPr>
        <p:spPr bwMode="auto">
          <a:xfrm>
            <a:off x="2919413" y="3884613"/>
            <a:ext cx="63500" cy="38100"/>
          </a:xfrm>
          <a:custGeom>
            <a:avLst/>
            <a:gdLst>
              <a:gd name="T0" fmla="*/ 0 w 40"/>
              <a:gd name="T1" fmla="*/ 24 h 24"/>
              <a:gd name="T2" fmla="*/ 2 w 40"/>
              <a:gd name="T3" fmla="*/ 24 h 24"/>
              <a:gd name="T4" fmla="*/ 2 w 40"/>
              <a:gd name="T5" fmla="*/ 24 h 24"/>
              <a:gd name="T6" fmla="*/ 2 w 40"/>
              <a:gd name="T7" fmla="*/ 24 h 24"/>
              <a:gd name="T8" fmla="*/ 2 w 40"/>
              <a:gd name="T9" fmla="*/ 24 h 24"/>
              <a:gd name="T10" fmla="*/ 4 w 40"/>
              <a:gd name="T11" fmla="*/ 23 h 24"/>
              <a:gd name="T12" fmla="*/ 6 w 40"/>
              <a:gd name="T13" fmla="*/ 23 h 24"/>
              <a:gd name="T14" fmla="*/ 7 w 40"/>
              <a:gd name="T15" fmla="*/ 23 h 24"/>
              <a:gd name="T16" fmla="*/ 7 w 40"/>
              <a:gd name="T17" fmla="*/ 22 h 24"/>
              <a:gd name="T18" fmla="*/ 8 w 40"/>
              <a:gd name="T19" fmla="*/ 22 h 24"/>
              <a:gd name="T20" fmla="*/ 8 w 40"/>
              <a:gd name="T21" fmla="*/ 22 h 24"/>
              <a:gd name="T22" fmla="*/ 9 w 40"/>
              <a:gd name="T23" fmla="*/ 22 h 24"/>
              <a:gd name="T24" fmla="*/ 10 w 40"/>
              <a:gd name="T25" fmla="*/ 22 h 24"/>
              <a:gd name="T26" fmla="*/ 10 w 40"/>
              <a:gd name="T27" fmla="*/ 22 h 24"/>
              <a:gd name="T28" fmla="*/ 11 w 40"/>
              <a:gd name="T29" fmla="*/ 22 h 24"/>
              <a:gd name="T30" fmla="*/ 11 w 40"/>
              <a:gd name="T31" fmla="*/ 21 h 24"/>
              <a:gd name="T32" fmla="*/ 12 w 40"/>
              <a:gd name="T33" fmla="*/ 21 h 24"/>
              <a:gd name="T34" fmla="*/ 14 w 40"/>
              <a:gd name="T35" fmla="*/ 21 h 24"/>
              <a:gd name="T36" fmla="*/ 14 w 40"/>
              <a:gd name="T37" fmla="*/ 21 h 24"/>
              <a:gd name="T38" fmla="*/ 14 w 40"/>
              <a:gd name="T39" fmla="*/ 21 h 24"/>
              <a:gd name="T40" fmla="*/ 14 w 40"/>
              <a:gd name="T41" fmla="*/ 20 h 24"/>
              <a:gd name="T42" fmla="*/ 16 w 40"/>
              <a:gd name="T43" fmla="*/ 20 h 24"/>
              <a:gd name="T44" fmla="*/ 17 w 40"/>
              <a:gd name="T45" fmla="*/ 20 h 24"/>
              <a:gd name="T46" fmla="*/ 17 w 40"/>
              <a:gd name="T47" fmla="*/ 20 h 24"/>
              <a:gd name="T48" fmla="*/ 17 w 40"/>
              <a:gd name="T49" fmla="*/ 20 h 24"/>
              <a:gd name="T50" fmla="*/ 18 w 40"/>
              <a:gd name="T51" fmla="*/ 19 h 24"/>
              <a:gd name="T52" fmla="*/ 18 w 40"/>
              <a:gd name="T53" fmla="*/ 19 h 24"/>
              <a:gd name="T54" fmla="*/ 19 w 40"/>
              <a:gd name="T55" fmla="*/ 19 h 24"/>
              <a:gd name="T56" fmla="*/ 20 w 40"/>
              <a:gd name="T57" fmla="*/ 19 h 24"/>
              <a:gd name="T58" fmla="*/ 20 w 40"/>
              <a:gd name="T59" fmla="*/ 19 h 24"/>
              <a:gd name="T60" fmla="*/ 21 w 40"/>
              <a:gd name="T61" fmla="*/ 18 h 24"/>
              <a:gd name="T62" fmla="*/ 22 w 40"/>
              <a:gd name="T63" fmla="*/ 18 h 24"/>
              <a:gd name="T64" fmla="*/ 23 w 40"/>
              <a:gd name="T65" fmla="*/ 18 h 24"/>
              <a:gd name="T66" fmla="*/ 25 w 40"/>
              <a:gd name="T67" fmla="*/ 17 h 24"/>
              <a:gd name="T68" fmla="*/ 26 w 40"/>
              <a:gd name="T69" fmla="*/ 17 h 24"/>
              <a:gd name="T70" fmla="*/ 27 w 40"/>
              <a:gd name="T71" fmla="*/ 17 h 24"/>
              <a:gd name="T72" fmla="*/ 28 w 40"/>
              <a:gd name="T73" fmla="*/ 16 h 24"/>
              <a:gd name="T74" fmla="*/ 29 w 40"/>
              <a:gd name="T75" fmla="*/ 16 h 24"/>
              <a:gd name="T76" fmla="*/ 30 w 40"/>
              <a:gd name="T77" fmla="*/ 16 h 24"/>
              <a:gd name="T78" fmla="*/ 30 w 40"/>
              <a:gd name="T79" fmla="*/ 16 h 24"/>
              <a:gd name="T80" fmla="*/ 30 w 40"/>
              <a:gd name="T81" fmla="*/ 15 h 24"/>
              <a:gd name="T82" fmla="*/ 31 w 40"/>
              <a:gd name="T83" fmla="*/ 15 h 24"/>
              <a:gd name="T84" fmla="*/ 32 w 40"/>
              <a:gd name="T85" fmla="*/ 15 h 24"/>
              <a:gd name="T86" fmla="*/ 32 w 40"/>
              <a:gd name="T87" fmla="*/ 15 h 24"/>
              <a:gd name="T88" fmla="*/ 33 w 40"/>
              <a:gd name="T89" fmla="*/ 14 h 24"/>
              <a:gd name="T90" fmla="*/ 34 w 40"/>
              <a:gd name="T91" fmla="*/ 14 h 24"/>
              <a:gd name="T92" fmla="*/ 35 w 40"/>
              <a:gd name="T93" fmla="*/ 14 h 24"/>
              <a:gd name="T94" fmla="*/ 35 w 40"/>
              <a:gd name="T95" fmla="*/ 14 h 24"/>
              <a:gd name="T96" fmla="*/ 36 w 40"/>
              <a:gd name="T97" fmla="*/ 13 h 24"/>
              <a:gd name="T98" fmla="*/ 36 w 40"/>
              <a:gd name="T99" fmla="*/ 13 h 24"/>
              <a:gd name="T100" fmla="*/ 36 w 40"/>
              <a:gd name="T101" fmla="*/ 13 h 24"/>
              <a:gd name="T102" fmla="*/ 37 w 40"/>
              <a:gd name="T103" fmla="*/ 13 h 24"/>
              <a:gd name="T104" fmla="*/ 38 w 40"/>
              <a:gd name="T105" fmla="*/ 13 h 24"/>
              <a:gd name="T106" fmla="*/ 38 w 40"/>
              <a:gd name="T107" fmla="*/ 13 h 24"/>
              <a:gd name="T108" fmla="*/ 38 w 40"/>
              <a:gd name="T109" fmla="*/ 12 h 24"/>
              <a:gd name="T110" fmla="*/ 39 w 40"/>
              <a:gd name="T111" fmla="*/ 12 h 24"/>
              <a:gd name="T112" fmla="*/ 40 w 40"/>
              <a:gd name="T113" fmla="*/ 12 h 24"/>
              <a:gd name="T114" fmla="*/ 40 w 40"/>
              <a:gd name="T115" fmla="*/ 0 h 24"/>
              <a:gd name="T116" fmla="*/ 0 w 40"/>
              <a:gd name="T117" fmla="*/ 0 h 24"/>
              <a:gd name="T118" fmla="*/ 0 w 40"/>
              <a:gd name="T119" fmla="*/ 24 h 24"/>
              <a:gd name="T120" fmla="*/ 0 w 40"/>
              <a:gd name="T121" fmla="*/ 24 h 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40" h="24">
                <a:moveTo>
                  <a:pt x="0" y="24"/>
                </a:moveTo>
                <a:lnTo>
                  <a:pt x="2" y="24"/>
                </a:lnTo>
                <a:lnTo>
                  <a:pt x="2" y="24"/>
                </a:lnTo>
                <a:lnTo>
                  <a:pt x="2" y="24"/>
                </a:lnTo>
                <a:lnTo>
                  <a:pt x="2" y="24"/>
                </a:lnTo>
                <a:lnTo>
                  <a:pt x="4" y="23"/>
                </a:lnTo>
                <a:lnTo>
                  <a:pt x="6" y="23"/>
                </a:lnTo>
                <a:lnTo>
                  <a:pt x="7" y="23"/>
                </a:lnTo>
                <a:lnTo>
                  <a:pt x="7" y="22"/>
                </a:lnTo>
                <a:lnTo>
                  <a:pt x="8" y="22"/>
                </a:lnTo>
                <a:lnTo>
                  <a:pt x="8" y="22"/>
                </a:lnTo>
                <a:lnTo>
                  <a:pt x="9" y="22"/>
                </a:lnTo>
                <a:lnTo>
                  <a:pt x="10" y="22"/>
                </a:lnTo>
                <a:lnTo>
                  <a:pt x="10" y="22"/>
                </a:lnTo>
                <a:lnTo>
                  <a:pt x="11" y="22"/>
                </a:lnTo>
                <a:lnTo>
                  <a:pt x="11" y="21"/>
                </a:lnTo>
                <a:lnTo>
                  <a:pt x="12" y="21"/>
                </a:lnTo>
                <a:lnTo>
                  <a:pt x="14" y="21"/>
                </a:lnTo>
                <a:lnTo>
                  <a:pt x="14" y="21"/>
                </a:lnTo>
                <a:lnTo>
                  <a:pt x="14" y="21"/>
                </a:lnTo>
                <a:lnTo>
                  <a:pt x="14" y="20"/>
                </a:lnTo>
                <a:lnTo>
                  <a:pt x="16" y="20"/>
                </a:lnTo>
                <a:lnTo>
                  <a:pt x="17" y="20"/>
                </a:lnTo>
                <a:lnTo>
                  <a:pt x="17" y="20"/>
                </a:lnTo>
                <a:lnTo>
                  <a:pt x="17" y="20"/>
                </a:lnTo>
                <a:lnTo>
                  <a:pt x="18" y="19"/>
                </a:lnTo>
                <a:lnTo>
                  <a:pt x="18" y="19"/>
                </a:lnTo>
                <a:lnTo>
                  <a:pt x="19" y="19"/>
                </a:lnTo>
                <a:lnTo>
                  <a:pt x="20" y="19"/>
                </a:lnTo>
                <a:lnTo>
                  <a:pt x="20" y="19"/>
                </a:lnTo>
                <a:lnTo>
                  <a:pt x="21" y="18"/>
                </a:lnTo>
                <a:lnTo>
                  <a:pt x="22" y="18"/>
                </a:lnTo>
                <a:lnTo>
                  <a:pt x="23" y="18"/>
                </a:lnTo>
                <a:lnTo>
                  <a:pt x="25" y="17"/>
                </a:lnTo>
                <a:lnTo>
                  <a:pt x="26" y="17"/>
                </a:lnTo>
                <a:lnTo>
                  <a:pt x="27" y="17"/>
                </a:lnTo>
                <a:lnTo>
                  <a:pt x="28" y="16"/>
                </a:lnTo>
                <a:lnTo>
                  <a:pt x="29" y="16"/>
                </a:lnTo>
                <a:lnTo>
                  <a:pt x="30" y="16"/>
                </a:lnTo>
                <a:lnTo>
                  <a:pt x="30" y="16"/>
                </a:lnTo>
                <a:lnTo>
                  <a:pt x="30" y="15"/>
                </a:lnTo>
                <a:lnTo>
                  <a:pt x="31" y="15"/>
                </a:lnTo>
                <a:lnTo>
                  <a:pt x="32" y="15"/>
                </a:lnTo>
                <a:lnTo>
                  <a:pt x="32" y="15"/>
                </a:lnTo>
                <a:lnTo>
                  <a:pt x="33" y="14"/>
                </a:lnTo>
                <a:lnTo>
                  <a:pt x="34" y="14"/>
                </a:lnTo>
                <a:lnTo>
                  <a:pt x="35" y="14"/>
                </a:lnTo>
                <a:lnTo>
                  <a:pt x="35" y="14"/>
                </a:lnTo>
                <a:lnTo>
                  <a:pt x="36" y="13"/>
                </a:lnTo>
                <a:lnTo>
                  <a:pt x="36" y="13"/>
                </a:lnTo>
                <a:lnTo>
                  <a:pt x="36" y="13"/>
                </a:lnTo>
                <a:lnTo>
                  <a:pt x="37" y="13"/>
                </a:lnTo>
                <a:lnTo>
                  <a:pt x="38" y="13"/>
                </a:lnTo>
                <a:lnTo>
                  <a:pt x="38" y="13"/>
                </a:lnTo>
                <a:lnTo>
                  <a:pt x="38" y="12"/>
                </a:lnTo>
                <a:lnTo>
                  <a:pt x="39" y="12"/>
                </a:lnTo>
                <a:lnTo>
                  <a:pt x="40" y="12"/>
                </a:lnTo>
                <a:lnTo>
                  <a:pt x="40" y="0"/>
                </a:lnTo>
                <a:lnTo>
                  <a:pt x="0" y="0"/>
                </a:lnTo>
                <a:lnTo>
                  <a:pt x="0" y="24"/>
                </a:lnTo>
                <a:lnTo>
                  <a:pt x="0" y="24"/>
                </a:lnTo>
                <a:close/>
              </a:path>
            </a:pathLst>
          </a:custGeom>
          <a:solidFill>
            <a:srgbClr val="F0817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395" name="矩形 394"/>
          <p:cNvSpPr>
            <a:spLocks noChangeArrowheads="1"/>
          </p:cNvSpPr>
          <p:nvPr/>
        </p:nvSpPr>
        <p:spPr bwMode="auto">
          <a:xfrm>
            <a:off x="2811463" y="3668713"/>
            <a:ext cx="63500" cy="63500"/>
          </a:xfrm>
          <a:prstGeom prst="rect">
            <a:avLst/>
          </a:prstGeom>
          <a:solidFill>
            <a:srgbClr val="F0817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396" name="矩形 395"/>
          <p:cNvSpPr>
            <a:spLocks noChangeArrowheads="1"/>
          </p:cNvSpPr>
          <p:nvPr/>
        </p:nvSpPr>
        <p:spPr bwMode="auto">
          <a:xfrm>
            <a:off x="2811463" y="3776663"/>
            <a:ext cx="63500" cy="63500"/>
          </a:xfrm>
          <a:prstGeom prst="rect">
            <a:avLst/>
          </a:prstGeom>
          <a:solidFill>
            <a:srgbClr val="F0817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397" name="任意多边形: 形状 396"/>
          <p:cNvSpPr>
            <a:spLocks/>
          </p:cNvSpPr>
          <p:nvPr/>
        </p:nvSpPr>
        <p:spPr bwMode="auto">
          <a:xfrm>
            <a:off x="2811463" y="3884613"/>
            <a:ext cx="63500" cy="55563"/>
          </a:xfrm>
          <a:custGeom>
            <a:avLst/>
            <a:gdLst>
              <a:gd name="T0" fmla="*/ 2 w 38"/>
              <a:gd name="T1" fmla="*/ 33 h 33"/>
              <a:gd name="T2" fmla="*/ 3 w 38"/>
              <a:gd name="T3" fmla="*/ 33 h 33"/>
              <a:gd name="T4" fmla="*/ 5 w 38"/>
              <a:gd name="T5" fmla="*/ 33 h 33"/>
              <a:gd name="T6" fmla="*/ 5 w 38"/>
              <a:gd name="T7" fmla="*/ 33 h 33"/>
              <a:gd name="T8" fmla="*/ 7 w 38"/>
              <a:gd name="T9" fmla="*/ 32 h 33"/>
              <a:gd name="T10" fmla="*/ 8 w 38"/>
              <a:gd name="T11" fmla="*/ 32 h 33"/>
              <a:gd name="T12" fmla="*/ 9 w 38"/>
              <a:gd name="T13" fmla="*/ 32 h 33"/>
              <a:gd name="T14" fmla="*/ 9 w 38"/>
              <a:gd name="T15" fmla="*/ 32 h 33"/>
              <a:gd name="T16" fmla="*/ 10 w 38"/>
              <a:gd name="T17" fmla="*/ 32 h 33"/>
              <a:gd name="T18" fmla="*/ 11 w 38"/>
              <a:gd name="T19" fmla="*/ 32 h 33"/>
              <a:gd name="T20" fmla="*/ 12 w 38"/>
              <a:gd name="T21" fmla="*/ 32 h 33"/>
              <a:gd name="T22" fmla="*/ 12 w 38"/>
              <a:gd name="T23" fmla="*/ 32 h 33"/>
              <a:gd name="T24" fmla="*/ 14 w 38"/>
              <a:gd name="T25" fmla="*/ 32 h 33"/>
              <a:gd name="T26" fmla="*/ 14 w 38"/>
              <a:gd name="T27" fmla="*/ 32 h 33"/>
              <a:gd name="T28" fmla="*/ 15 w 38"/>
              <a:gd name="T29" fmla="*/ 32 h 33"/>
              <a:gd name="T30" fmla="*/ 16 w 38"/>
              <a:gd name="T31" fmla="*/ 32 h 33"/>
              <a:gd name="T32" fmla="*/ 16 w 38"/>
              <a:gd name="T33" fmla="*/ 32 h 33"/>
              <a:gd name="T34" fmla="*/ 17 w 38"/>
              <a:gd name="T35" fmla="*/ 32 h 33"/>
              <a:gd name="T36" fmla="*/ 17 w 38"/>
              <a:gd name="T37" fmla="*/ 32 h 33"/>
              <a:gd name="T38" fmla="*/ 18 w 38"/>
              <a:gd name="T39" fmla="*/ 32 h 33"/>
              <a:gd name="T40" fmla="*/ 19 w 38"/>
              <a:gd name="T41" fmla="*/ 31 h 33"/>
              <a:gd name="T42" fmla="*/ 20 w 38"/>
              <a:gd name="T43" fmla="*/ 31 h 33"/>
              <a:gd name="T44" fmla="*/ 20 w 38"/>
              <a:gd name="T45" fmla="*/ 31 h 33"/>
              <a:gd name="T46" fmla="*/ 22 w 38"/>
              <a:gd name="T47" fmla="*/ 31 h 33"/>
              <a:gd name="T48" fmla="*/ 23 w 38"/>
              <a:gd name="T49" fmla="*/ 31 h 33"/>
              <a:gd name="T50" fmla="*/ 24 w 38"/>
              <a:gd name="T51" fmla="*/ 31 h 33"/>
              <a:gd name="T52" fmla="*/ 25 w 38"/>
              <a:gd name="T53" fmla="*/ 31 h 33"/>
              <a:gd name="T54" fmla="*/ 27 w 38"/>
              <a:gd name="T55" fmla="*/ 31 h 33"/>
              <a:gd name="T56" fmla="*/ 27 w 38"/>
              <a:gd name="T57" fmla="*/ 31 h 33"/>
              <a:gd name="T58" fmla="*/ 27 w 38"/>
              <a:gd name="T59" fmla="*/ 31 h 33"/>
              <a:gd name="T60" fmla="*/ 29 w 38"/>
              <a:gd name="T61" fmla="*/ 30 h 33"/>
              <a:gd name="T62" fmla="*/ 29 w 38"/>
              <a:gd name="T63" fmla="*/ 30 h 33"/>
              <a:gd name="T64" fmla="*/ 29 w 38"/>
              <a:gd name="T65" fmla="*/ 30 h 33"/>
              <a:gd name="T66" fmla="*/ 29 w 38"/>
              <a:gd name="T67" fmla="*/ 30 h 33"/>
              <a:gd name="T68" fmla="*/ 31 w 38"/>
              <a:gd name="T69" fmla="*/ 30 h 33"/>
              <a:gd name="T70" fmla="*/ 31 w 38"/>
              <a:gd name="T71" fmla="*/ 30 h 33"/>
              <a:gd name="T72" fmla="*/ 38 w 38"/>
              <a:gd name="T73" fmla="*/ 29 h 33"/>
              <a:gd name="T74" fmla="*/ 38 w 38"/>
              <a:gd name="T75" fmla="*/ 0 h 33"/>
              <a:gd name="T76" fmla="*/ 0 w 38"/>
              <a:gd name="T77" fmla="*/ 0 h 33"/>
              <a:gd name="T78" fmla="*/ 0 w 38"/>
              <a:gd name="T79" fmla="*/ 33 h 33"/>
              <a:gd name="T80" fmla="*/ 2 w 38"/>
              <a:gd name="T81" fmla="*/ 33 h 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38" h="33">
                <a:moveTo>
                  <a:pt x="2" y="33"/>
                </a:moveTo>
                <a:cubicBezTo>
                  <a:pt x="3" y="33"/>
                  <a:pt x="3" y="33"/>
                  <a:pt x="3" y="33"/>
                </a:cubicBezTo>
                <a:cubicBezTo>
                  <a:pt x="5" y="33"/>
                  <a:pt x="5" y="33"/>
                  <a:pt x="5" y="33"/>
                </a:cubicBezTo>
                <a:cubicBezTo>
                  <a:pt x="5" y="33"/>
                  <a:pt x="5" y="33"/>
                  <a:pt x="5" y="33"/>
                </a:cubicBezTo>
                <a:cubicBezTo>
                  <a:pt x="7" y="32"/>
                  <a:pt x="7" y="32"/>
                  <a:pt x="7" y="32"/>
                </a:cubicBezTo>
                <a:cubicBezTo>
                  <a:pt x="8" y="32"/>
                  <a:pt x="8" y="32"/>
                  <a:pt x="8" y="32"/>
                </a:cubicBezTo>
                <a:cubicBezTo>
                  <a:pt x="9" y="32"/>
                  <a:pt x="9" y="32"/>
                  <a:pt x="9" y="32"/>
                </a:cubicBezTo>
                <a:cubicBezTo>
                  <a:pt x="9" y="32"/>
                  <a:pt x="9" y="32"/>
                  <a:pt x="9" y="32"/>
                </a:cubicBezTo>
                <a:cubicBezTo>
                  <a:pt x="10" y="32"/>
                  <a:pt x="10" y="32"/>
                  <a:pt x="10" y="32"/>
                </a:cubicBezTo>
                <a:cubicBezTo>
                  <a:pt x="11" y="32"/>
                  <a:pt x="11" y="32"/>
                  <a:pt x="11" y="32"/>
                </a:cubicBezTo>
                <a:cubicBezTo>
                  <a:pt x="12" y="32"/>
                  <a:pt x="12" y="32"/>
                  <a:pt x="12" y="32"/>
                </a:cubicBezTo>
                <a:cubicBezTo>
                  <a:pt x="12" y="32"/>
                  <a:pt x="12" y="32"/>
                  <a:pt x="12" y="32"/>
                </a:cubicBezTo>
                <a:cubicBezTo>
                  <a:pt x="14" y="32"/>
                  <a:pt x="14" y="32"/>
                  <a:pt x="14" y="32"/>
                </a:cubicBezTo>
                <a:cubicBezTo>
                  <a:pt x="14" y="32"/>
                  <a:pt x="14" y="32"/>
                  <a:pt x="14" y="32"/>
                </a:cubicBezTo>
                <a:cubicBezTo>
                  <a:pt x="15" y="32"/>
                  <a:pt x="15" y="32"/>
                  <a:pt x="15" y="32"/>
                </a:cubicBezTo>
                <a:cubicBezTo>
                  <a:pt x="16" y="32"/>
                  <a:pt x="16" y="32"/>
                  <a:pt x="16" y="32"/>
                </a:cubicBezTo>
                <a:cubicBezTo>
                  <a:pt x="16" y="32"/>
                  <a:pt x="16" y="32"/>
                  <a:pt x="16" y="32"/>
                </a:cubicBezTo>
                <a:cubicBezTo>
                  <a:pt x="17" y="32"/>
                  <a:pt x="17" y="32"/>
                  <a:pt x="17" y="32"/>
                </a:cubicBezTo>
                <a:cubicBezTo>
                  <a:pt x="17" y="32"/>
                  <a:pt x="17" y="32"/>
                  <a:pt x="17" y="32"/>
                </a:cubicBezTo>
                <a:cubicBezTo>
                  <a:pt x="18" y="32"/>
                  <a:pt x="18" y="32"/>
                  <a:pt x="18" y="32"/>
                </a:cubicBezTo>
                <a:cubicBezTo>
                  <a:pt x="19" y="31"/>
                  <a:pt x="19" y="31"/>
                  <a:pt x="19" y="31"/>
                </a:cubicBezTo>
                <a:cubicBezTo>
                  <a:pt x="20" y="31"/>
                  <a:pt x="20" y="31"/>
                  <a:pt x="20" y="31"/>
                </a:cubicBezTo>
                <a:cubicBezTo>
                  <a:pt x="20" y="31"/>
                  <a:pt x="20" y="31"/>
                  <a:pt x="20" y="31"/>
                </a:cubicBezTo>
                <a:cubicBezTo>
                  <a:pt x="22" y="31"/>
                  <a:pt x="22" y="31"/>
                  <a:pt x="22" y="31"/>
                </a:cubicBezTo>
                <a:cubicBezTo>
                  <a:pt x="23" y="31"/>
                  <a:pt x="23" y="31"/>
                  <a:pt x="23" y="31"/>
                </a:cubicBezTo>
                <a:cubicBezTo>
                  <a:pt x="24" y="31"/>
                  <a:pt x="24" y="31"/>
                  <a:pt x="24" y="31"/>
                </a:cubicBezTo>
                <a:cubicBezTo>
                  <a:pt x="25" y="31"/>
                  <a:pt x="25" y="31"/>
                  <a:pt x="25" y="31"/>
                </a:cubicBezTo>
                <a:cubicBezTo>
                  <a:pt x="27" y="31"/>
                  <a:pt x="27" y="31"/>
                  <a:pt x="27" y="31"/>
                </a:cubicBezTo>
                <a:cubicBezTo>
                  <a:pt x="27" y="31"/>
                  <a:pt x="27" y="31"/>
                  <a:pt x="27" y="31"/>
                </a:cubicBezTo>
                <a:cubicBezTo>
                  <a:pt x="27" y="31"/>
                  <a:pt x="27" y="31"/>
                  <a:pt x="27" y="31"/>
                </a:cubicBezTo>
                <a:cubicBezTo>
                  <a:pt x="29" y="30"/>
                  <a:pt x="29" y="30"/>
                  <a:pt x="29" y="30"/>
                </a:cubicBezTo>
                <a:cubicBezTo>
                  <a:pt x="29" y="30"/>
                  <a:pt x="29" y="30"/>
                  <a:pt x="29" y="30"/>
                </a:cubicBezTo>
                <a:cubicBezTo>
                  <a:pt x="29" y="30"/>
                  <a:pt x="29" y="30"/>
                  <a:pt x="29" y="30"/>
                </a:cubicBezTo>
                <a:cubicBezTo>
                  <a:pt x="29" y="30"/>
                  <a:pt x="29" y="30"/>
                  <a:pt x="29" y="30"/>
                </a:cubicBezTo>
                <a:cubicBezTo>
                  <a:pt x="30" y="30"/>
                  <a:pt x="31" y="30"/>
                  <a:pt x="31" y="30"/>
                </a:cubicBezTo>
                <a:cubicBezTo>
                  <a:pt x="31" y="30"/>
                  <a:pt x="31" y="30"/>
                  <a:pt x="31" y="30"/>
                </a:cubicBezTo>
                <a:cubicBezTo>
                  <a:pt x="34" y="30"/>
                  <a:pt x="36" y="29"/>
                  <a:pt x="38" y="29"/>
                </a:cubicBezTo>
                <a:cubicBezTo>
                  <a:pt x="38" y="0"/>
                  <a:pt x="38" y="0"/>
                  <a:pt x="38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33"/>
                  <a:pt x="0" y="33"/>
                  <a:pt x="0" y="33"/>
                </a:cubicBezTo>
                <a:lnTo>
                  <a:pt x="2" y="33"/>
                </a:lnTo>
                <a:close/>
              </a:path>
            </a:pathLst>
          </a:custGeom>
          <a:solidFill>
            <a:srgbClr val="F0817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398" name="矩形 397"/>
          <p:cNvSpPr>
            <a:spLocks noChangeArrowheads="1"/>
          </p:cNvSpPr>
          <p:nvPr/>
        </p:nvSpPr>
        <p:spPr bwMode="auto">
          <a:xfrm>
            <a:off x="2703513" y="3668713"/>
            <a:ext cx="63500" cy="63500"/>
          </a:xfrm>
          <a:prstGeom prst="rect">
            <a:avLst/>
          </a:prstGeom>
          <a:solidFill>
            <a:srgbClr val="F0817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399" name="矩形 398"/>
          <p:cNvSpPr>
            <a:spLocks noChangeArrowheads="1"/>
          </p:cNvSpPr>
          <p:nvPr/>
        </p:nvSpPr>
        <p:spPr bwMode="auto">
          <a:xfrm>
            <a:off x="2703513" y="3776663"/>
            <a:ext cx="63500" cy="63500"/>
          </a:xfrm>
          <a:prstGeom prst="rect">
            <a:avLst/>
          </a:prstGeom>
          <a:solidFill>
            <a:srgbClr val="F0817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400" name="任意多边形: 形状 399"/>
          <p:cNvSpPr>
            <a:spLocks/>
          </p:cNvSpPr>
          <p:nvPr/>
        </p:nvSpPr>
        <p:spPr bwMode="auto">
          <a:xfrm>
            <a:off x="2703513" y="3884613"/>
            <a:ext cx="63500" cy="55563"/>
          </a:xfrm>
          <a:custGeom>
            <a:avLst/>
            <a:gdLst>
              <a:gd name="T0" fmla="*/ 0 w 38"/>
              <a:gd name="T1" fmla="*/ 29 h 33"/>
              <a:gd name="T2" fmla="*/ 0 w 38"/>
              <a:gd name="T3" fmla="*/ 29 h 33"/>
              <a:gd name="T4" fmla="*/ 0 w 38"/>
              <a:gd name="T5" fmla="*/ 29 h 33"/>
              <a:gd name="T6" fmla="*/ 0 w 38"/>
              <a:gd name="T7" fmla="*/ 29 h 33"/>
              <a:gd name="T8" fmla="*/ 1 w 38"/>
              <a:gd name="T9" fmla="*/ 29 h 33"/>
              <a:gd name="T10" fmla="*/ 3 w 38"/>
              <a:gd name="T11" fmla="*/ 29 h 33"/>
              <a:gd name="T12" fmla="*/ 3 w 38"/>
              <a:gd name="T13" fmla="*/ 29 h 33"/>
              <a:gd name="T14" fmla="*/ 3 w 38"/>
              <a:gd name="T15" fmla="*/ 29 h 33"/>
              <a:gd name="T16" fmla="*/ 5 w 38"/>
              <a:gd name="T17" fmla="*/ 30 h 33"/>
              <a:gd name="T18" fmla="*/ 5 w 38"/>
              <a:gd name="T19" fmla="*/ 30 h 33"/>
              <a:gd name="T20" fmla="*/ 5 w 38"/>
              <a:gd name="T21" fmla="*/ 30 h 33"/>
              <a:gd name="T22" fmla="*/ 7 w 38"/>
              <a:gd name="T23" fmla="*/ 30 h 33"/>
              <a:gd name="T24" fmla="*/ 7 w 38"/>
              <a:gd name="T25" fmla="*/ 30 h 33"/>
              <a:gd name="T26" fmla="*/ 7 w 38"/>
              <a:gd name="T27" fmla="*/ 30 h 33"/>
              <a:gd name="T28" fmla="*/ 9 w 38"/>
              <a:gd name="T29" fmla="*/ 30 h 33"/>
              <a:gd name="T30" fmla="*/ 9 w 38"/>
              <a:gd name="T31" fmla="*/ 30 h 33"/>
              <a:gd name="T32" fmla="*/ 10 w 38"/>
              <a:gd name="T33" fmla="*/ 30 h 33"/>
              <a:gd name="T34" fmla="*/ 12 w 38"/>
              <a:gd name="T35" fmla="*/ 31 h 33"/>
              <a:gd name="T36" fmla="*/ 12 w 38"/>
              <a:gd name="T37" fmla="*/ 31 h 33"/>
              <a:gd name="T38" fmla="*/ 13 w 38"/>
              <a:gd name="T39" fmla="*/ 31 h 33"/>
              <a:gd name="T40" fmla="*/ 15 w 38"/>
              <a:gd name="T41" fmla="*/ 31 h 33"/>
              <a:gd name="T42" fmla="*/ 15 w 38"/>
              <a:gd name="T43" fmla="*/ 31 h 33"/>
              <a:gd name="T44" fmla="*/ 15 w 38"/>
              <a:gd name="T45" fmla="*/ 31 h 33"/>
              <a:gd name="T46" fmla="*/ 16 w 38"/>
              <a:gd name="T47" fmla="*/ 31 h 33"/>
              <a:gd name="T48" fmla="*/ 16 w 38"/>
              <a:gd name="T49" fmla="*/ 31 h 33"/>
              <a:gd name="T50" fmla="*/ 17 w 38"/>
              <a:gd name="T51" fmla="*/ 31 h 33"/>
              <a:gd name="T52" fmla="*/ 18 w 38"/>
              <a:gd name="T53" fmla="*/ 31 h 33"/>
              <a:gd name="T54" fmla="*/ 18 w 38"/>
              <a:gd name="T55" fmla="*/ 31 h 33"/>
              <a:gd name="T56" fmla="*/ 19 w 38"/>
              <a:gd name="T57" fmla="*/ 31 h 33"/>
              <a:gd name="T58" fmla="*/ 19 w 38"/>
              <a:gd name="T59" fmla="*/ 31 h 33"/>
              <a:gd name="T60" fmla="*/ 20 w 38"/>
              <a:gd name="T61" fmla="*/ 31 h 33"/>
              <a:gd name="T62" fmla="*/ 20 w 38"/>
              <a:gd name="T63" fmla="*/ 31 h 33"/>
              <a:gd name="T64" fmla="*/ 22 w 38"/>
              <a:gd name="T65" fmla="*/ 32 h 33"/>
              <a:gd name="T66" fmla="*/ 22 w 38"/>
              <a:gd name="T67" fmla="*/ 32 h 33"/>
              <a:gd name="T68" fmla="*/ 38 w 38"/>
              <a:gd name="T69" fmla="*/ 33 h 33"/>
              <a:gd name="T70" fmla="*/ 38 w 38"/>
              <a:gd name="T71" fmla="*/ 0 h 33"/>
              <a:gd name="T72" fmla="*/ 0 w 38"/>
              <a:gd name="T73" fmla="*/ 0 h 33"/>
              <a:gd name="T74" fmla="*/ 0 w 38"/>
              <a:gd name="T75" fmla="*/ 29 h 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38" h="33">
                <a:moveTo>
                  <a:pt x="0" y="29"/>
                </a:moveTo>
                <a:cubicBezTo>
                  <a:pt x="0" y="29"/>
                  <a:pt x="0" y="29"/>
                  <a:pt x="0" y="29"/>
                </a:cubicBezTo>
                <a:cubicBezTo>
                  <a:pt x="0" y="29"/>
                  <a:pt x="0" y="29"/>
                  <a:pt x="0" y="29"/>
                </a:cubicBezTo>
                <a:cubicBezTo>
                  <a:pt x="0" y="29"/>
                  <a:pt x="0" y="29"/>
                  <a:pt x="0" y="29"/>
                </a:cubicBezTo>
                <a:cubicBezTo>
                  <a:pt x="1" y="29"/>
                  <a:pt x="1" y="29"/>
                  <a:pt x="1" y="29"/>
                </a:cubicBezTo>
                <a:cubicBezTo>
                  <a:pt x="3" y="29"/>
                  <a:pt x="3" y="29"/>
                  <a:pt x="3" y="29"/>
                </a:cubicBezTo>
                <a:cubicBezTo>
                  <a:pt x="3" y="29"/>
                  <a:pt x="3" y="29"/>
                  <a:pt x="3" y="29"/>
                </a:cubicBezTo>
                <a:cubicBezTo>
                  <a:pt x="3" y="29"/>
                  <a:pt x="3" y="29"/>
                  <a:pt x="3" y="29"/>
                </a:cubicBezTo>
                <a:cubicBezTo>
                  <a:pt x="5" y="30"/>
                  <a:pt x="5" y="30"/>
                  <a:pt x="5" y="30"/>
                </a:cubicBezTo>
                <a:cubicBezTo>
                  <a:pt x="5" y="30"/>
                  <a:pt x="5" y="30"/>
                  <a:pt x="5" y="30"/>
                </a:cubicBezTo>
                <a:cubicBezTo>
                  <a:pt x="5" y="30"/>
                  <a:pt x="5" y="30"/>
                  <a:pt x="5" y="30"/>
                </a:cubicBezTo>
                <a:cubicBezTo>
                  <a:pt x="7" y="30"/>
                  <a:pt x="7" y="30"/>
                  <a:pt x="7" y="30"/>
                </a:cubicBezTo>
                <a:cubicBezTo>
                  <a:pt x="7" y="30"/>
                  <a:pt x="7" y="30"/>
                  <a:pt x="7" y="30"/>
                </a:cubicBezTo>
                <a:cubicBezTo>
                  <a:pt x="7" y="30"/>
                  <a:pt x="7" y="30"/>
                  <a:pt x="7" y="30"/>
                </a:cubicBezTo>
                <a:cubicBezTo>
                  <a:pt x="9" y="30"/>
                  <a:pt x="9" y="30"/>
                  <a:pt x="9" y="30"/>
                </a:cubicBezTo>
                <a:cubicBezTo>
                  <a:pt x="9" y="30"/>
                  <a:pt x="9" y="30"/>
                  <a:pt x="9" y="30"/>
                </a:cubicBezTo>
                <a:cubicBezTo>
                  <a:pt x="10" y="30"/>
                  <a:pt x="10" y="30"/>
                  <a:pt x="10" y="30"/>
                </a:cubicBezTo>
                <a:cubicBezTo>
                  <a:pt x="12" y="31"/>
                  <a:pt x="12" y="31"/>
                  <a:pt x="12" y="31"/>
                </a:cubicBezTo>
                <a:cubicBezTo>
                  <a:pt x="12" y="31"/>
                  <a:pt x="12" y="31"/>
                  <a:pt x="12" y="31"/>
                </a:cubicBezTo>
                <a:cubicBezTo>
                  <a:pt x="13" y="31"/>
                  <a:pt x="13" y="31"/>
                  <a:pt x="13" y="31"/>
                </a:cubicBezTo>
                <a:cubicBezTo>
                  <a:pt x="15" y="31"/>
                  <a:pt x="15" y="31"/>
                  <a:pt x="15" y="31"/>
                </a:cubicBezTo>
                <a:cubicBezTo>
                  <a:pt x="15" y="31"/>
                  <a:pt x="15" y="31"/>
                  <a:pt x="15" y="31"/>
                </a:cubicBezTo>
                <a:cubicBezTo>
                  <a:pt x="15" y="31"/>
                  <a:pt x="15" y="31"/>
                  <a:pt x="15" y="31"/>
                </a:cubicBezTo>
                <a:cubicBezTo>
                  <a:pt x="16" y="31"/>
                  <a:pt x="16" y="31"/>
                  <a:pt x="16" y="31"/>
                </a:cubicBezTo>
                <a:cubicBezTo>
                  <a:pt x="16" y="31"/>
                  <a:pt x="16" y="31"/>
                  <a:pt x="16" y="31"/>
                </a:cubicBezTo>
                <a:cubicBezTo>
                  <a:pt x="17" y="31"/>
                  <a:pt x="17" y="31"/>
                  <a:pt x="17" y="31"/>
                </a:cubicBezTo>
                <a:cubicBezTo>
                  <a:pt x="18" y="31"/>
                  <a:pt x="18" y="31"/>
                  <a:pt x="18" y="31"/>
                </a:cubicBezTo>
                <a:cubicBezTo>
                  <a:pt x="18" y="31"/>
                  <a:pt x="18" y="31"/>
                  <a:pt x="18" y="31"/>
                </a:cubicBezTo>
                <a:cubicBezTo>
                  <a:pt x="19" y="31"/>
                  <a:pt x="19" y="31"/>
                  <a:pt x="19" y="31"/>
                </a:cubicBezTo>
                <a:cubicBezTo>
                  <a:pt x="19" y="31"/>
                  <a:pt x="19" y="31"/>
                  <a:pt x="19" y="31"/>
                </a:cubicBezTo>
                <a:cubicBezTo>
                  <a:pt x="20" y="31"/>
                  <a:pt x="20" y="31"/>
                  <a:pt x="20" y="31"/>
                </a:cubicBezTo>
                <a:cubicBezTo>
                  <a:pt x="20" y="31"/>
                  <a:pt x="20" y="31"/>
                  <a:pt x="20" y="31"/>
                </a:cubicBezTo>
                <a:cubicBezTo>
                  <a:pt x="22" y="32"/>
                  <a:pt x="22" y="32"/>
                  <a:pt x="22" y="32"/>
                </a:cubicBezTo>
                <a:cubicBezTo>
                  <a:pt x="22" y="32"/>
                  <a:pt x="22" y="32"/>
                  <a:pt x="22" y="32"/>
                </a:cubicBezTo>
                <a:cubicBezTo>
                  <a:pt x="28" y="32"/>
                  <a:pt x="33" y="33"/>
                  <a:pt x="38" y="33"/>
                </a:cubicBezTo>
                <a:cubicBezTo>
                  <a:pt x="38" y="0"/>
                  <a:pt x="38" y="0"/>
                  <a:pt x="38" y="0"/>
                </a:cubicBezTo>
                <a:cubicBezTo>
                  <a:pt x="0" y="0"/>
                  <a:pt x="0" y="0"/>
                  <a:pt x="0" y="0"/>
                </a:cubicBezTo>
                <a:lnTo>
                  <a:pt x="0" y="29"/>
                </a:lnTo>
                <a:close/>
              </a:path>
            </a:pathLst>
          </a:custGeom>
          <a:solidFill>
            <a:srgbClr val="F0817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401" name="矩形 400"/>
          <p:cNvSpPr>
            <a:spLocks noChangeArrowheads="1"/>
          </p:cNvSpPr>
          <p:nvPr/>
        </p:nvSpPr>
        <p:spPr bwMode="auto">
          <a:xfrm>
            <a:off x="2595563" y="3668713"/>
            <a:ext cx="63500" cy="63500"/>
          </a:xfrm>
          <a:prstGeom prst="rect">
            <a:avLst/>
          </a:prstGeom>
          <a:solidFill>
            <a:srgbClr val="F0817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402" name="矩形 401"/>
          <p:cNvSpPr>
            <a:spLocks noChangeArrowheads="1"/>
          </p:cNvSpPr>
          <p:nvPr/>
        </p:nvSpPr>
        <p:spPr bwMode="auto">
          <a:xfrm>
            <a:off x="2595563" y="3776663"/>
            <a:ext cx="63500" cy="63500"/>
          </a:xfrm>
          <a:prstGeom prst="rect">
            <a:avLst/>
          </a:prstGeom>
          <a:solidFill>
            <a:srgbClr val="F0817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403" name="任意多边形: 形状 402"/>
          <p:cNvSpPr>
            <a:spLocks/>
          </p:cNvSpPr>
          <p:nvPr/>
        </p:nvSpPr>
        <p:spPr bwMode="auto">
          <a:xfrm>
            <a:off x="2595563" y="3884613"/>
            <a:ext cx="63500" cy="38100"/>
          </a:xfrm>
          <a:custGeom>
            <a:avLst/>
            <a:gdLst>
              <a:gd name="T0" fmla="*/ 2 w 40"/>
              <a:gd name="T1" fmla="*/ 12 h 24"/>
              <a:gd name="T2" fmla="*/ 3 w 40"/>
              <a:gd name="T3" fmla="*/ 13 h 24"/>
              <a:gd name="T4" fmla="*/ 4 w 40"/>
              <a:gd name="T5" fmla="*/ 13 h 24"/>
              <a:gd name="T6" fmla="*/ 6 w 40"/>
              <a:gd name="T7" fmla="*/ 14 h 24"/>
              <a:gd name="T8" fmla="*/ 6 w 40"/>
              <a:gd name="T9" fmla="*/ 14 h 24"/>
              <a:gd name="T10" fmla="*/ 7 w 40"/>
              <a:gd name="T11" fmla="*/ 14 h 24"/>
              <a:gd name="T12" fmla="*/ 9 w 40"/>
              <a:gd name="T13" fmla="*/ 15 h 24"/>
              <a:gd name="T14" fmla="*/ 10 w 40"/>
              <a:gd name="T15" fmla="*/ 15 h 24"/>
              <a:gd name="T16" fmla="*/ 11 w 40"/>
              <a:gd name="T17" fmla="*/ 16 h 24"/>
              <a:gd name="T18" fmla="*/ 13 w 40"/>
              <a:gd name="T19" fmla="*/ 16 h 24"/>
              <a:gd name="T20" fmla="*/ 14 w 40"/>
              <a:gd name="T21" fmla="*/ 17 h 24"/>
              <a:gd name="T22" fmla="*/ 16 w 40"/>
              <a:gd name="T23" fmla="*/ 17 h 24"/>
              <a:gd name="T24" fmla="*/ 17 w 40"/>
              <a:gd name="T25" fmla="*/ 18 h 24"/>
              <a:gd name="T26" fmla="*/ 17 w 40"/>
              <a:gd name="T27" fmla="*/ 18 h 24"/>
              <a:gd name="T28" fmla="*/ 20 w 40"/>
              <a:gd name="T29" fmla="*/ 18 h 24"/>
              <a:gd name="T30" fmla="*/ 21 w 40"/>
              <a:gd name="T31" fmla="*/ 19 h 24"/>
              <a:gd name="T32" fmla="*/ 21 w 40"/>
              <a:gd name="T33" fmla="*/ 19 h 24"/>
              <a:gd name="T34" fmla="*/ 22 w 40"/>
              <a:gd name="T35" fmla="*/ 19 h 24"/>
              <a:gd name="T36" fmla="*/ 24 w 40"/>
              <a:gd name="T37" fmla="*/ 20 h 24"/>
              <a:gd name="T38" fmla="*/ 25 w 40"/>
              <a:gd name="T39" fmla="*/ 20 h 24"/>
              <a:gd name="T40" fmla="*/ 26 w 40"/>
              <a:gd name="T41" fmla="*/ 20 h 24"/>
              <a:gd name="T42" fmla="*/ 27 w 40"/>
              <a:gd name="T43" fmla="*/ 21 h 24"/>
              <a:gd name="T44" fmla="*/ 29 w 40"/>
              <a:gd name="T45" fmla="*/ 21 h 24"/>
              <a:gd name="T46" fmla="*/ 30 w 40"/>
              <a:gd name="T47" fmla="*/ 22 h 24"/>
              <a:gd name="T48" fmla="*/ 31 w 40"/>
              <a:gd name="T49" fmla="*/ 22 h 24"/>
              <a:gd name="T50" fmla="*/ 33 w 40"/>
              <a:gd name="T51" fmla="*/ 23 h 24"/>
              <a:gd name="T52" fmla="*/ 35 w 40"/>
              <a:gd name="T53" fmla="*/ 23 h 24"/>
              <a:gd name="T54" fmla="*/ 36 w 40"/>
              <a:gd name="T55" fmla="*/ 23 h 24"/>
              <a:gd name="T56" fmla="*/ 36 w 40"/>
              <a:gd name="T57" fmla="*/ 23 h 24"/>
              <a:gd name="T58" fmla="*/ 39 w 40"/>
              <a:gd name="T59" fmla="*/ 24 h 24"/>
              <a:gd name="T60" fmla="*/ 39 w 40"/>
              <a:gd name="T61" fmla="*/ 24 h 24"/>
              <a:gd name="T62" fmla="*/ 40 w 40"/>
              <a:gd name="T63" fmla="*/ 0 h 24"/>
              <a:gd name="T64" fmla="*/ 0 w 40"/>
              <a:gd name="T65" fmla="*/ 12 h 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40" h="24">
                <a:moveTo>
                  <a:pt x="1" y="12"/>
                </a:moveTo>
                <a:lnTo>
                  <a:pt x="2" y="12"/>
                </a:lnTo>
                <a:lnTo>
                  <a:pt x="2" y="12"/>
                </a:lnTo>
                <a:lnTo>
                  <a:pt x="3" y="13"/>
                </a:lnTo>
                <a:lnTo>
                  <a:pt x="4" y="13"/>
                </a:lnTo>
                <a:lnTo>
                  <a:pt x="4" y="13"/>
                </a:lnTo>
                <a:lnTo>
                  <a:pt x="5" y="13"/>
                </a:lnTo>
                <a:lnTo>
                  <a:pt x="6" y="14"/>
                </a:lnTo>
                <a:lnTo>
                  <a:pt x="6" y="14"/>
                </a:lnTo>
                <a:lnTo>
                  <a:pt x="6" y="14"/>
                </a:lnTo>
                <a:lnTo>
                  <a:pt x="7" y="14"/>
                </a:lnTo>
                <a:lnTo>
                  <a:pt x="7" y="14"/>
                </a:lnTo>
                <a:lnTo>
                  <a:pt x="8" y="15"/>
                </a:lnTo>
                <a:lnTo>
                  <a:pt x="9" y="15"/>
                </a:lnTo>
                <a:lnTo>
                  <a:pt x="10" y="15"/>
                </a:lnTo>
                <a:lnTo>
                  <a:pt x="10" y="15"/>
                </a:lnTo>
                <a:lnTo>
                  <a:pt x="10" y="15"/>
                </a:lnTo>
                <a:lnTo>
                  <a:pt x="11" y="16"/>
                </a:lnTo>
                <a:lnTo>
                  <a:pt x="13" y="16"/>
                </a:lnTo>
                <a:lnTo>
                  <a:pt x="13" y="16"/>
                </a:lnTo>
                <a:lnTo>
                  <a:pt x="14" y="17"/>
                </a:lnTo>
                <a:lnTo>
                  <a:pt x="14" y="17"/>
                </a:lnTo>
                <a:lnTo>
                  <a:pt x="14" y="17"/>
                </a:lnTo>
                <a:lnTo>
                  <a:pt x="16" y="17"/>
                </a:lnTo>
                <a:lnTo>
                  <a:pt x="16" y="17"/>
                </a:lnTo>
                <a:lnTo>
                  <a:pt x="17" y="18"/>
                </a:lnTo>
                <a:lnTo>
                  <a:pt x="17" y="18"/>
                </a:lnTo>
                <a:lnTo>
                  <a:pt x="17" y="18"/>
                </a:lnTo>
                <a:lnTo>
                  <a:pt x="19" y="18"/>
                </a:lnTo>
                <a:lnTo>
                  <a:pt x="20" y="18"/>
                </a:lnTo>
                <a:lnTo>
                  <a:pt x="20" y="18"/>
                </a:lnTo>
                <a:lnTo>
                  <a:pt x="21" y="19"/>
                </a:lnTo>
                <a:lnTo>
                  <a:pt x="21" y="19"/>
                </a:lnTo>
                <a:lnTo>
                  <a:pt x="21" y="19"/>
                </a:lnTo>
                <a:lnTo>
                  <a:pt x="22" y="19"/>
                </a:lnTo>
                <a:lnTo>
                  <a:pt x="22" y="19"/>
                </a:lnTo>
                <a:lnTo>
                  <a:pt x="23" y="19"/>
                </a:lnTo>
                <a:lnTo>
                  <a:pt x="24" y="20"/>
                </a:lnTo>
                <a:lnTo>
                  <a:pt x="25" y="20"/>
                </a:lnTo>
                <a:lnTo>
                  <a:pt x="25" y="20"/>
                </a:lnTo>
                <a:lnTo>
                  <a:pt x="26" y="20"/>
                </a:lnTo>
                <a:lnTo>
                  <a:pt x="26" y="20"/>
                </a:lnTo>
                <a:lnTo>
                  <a:pt x="26" y="20"/>
                </a:lnTo>
                <a:lnTo>
                  <a:pt x="27" y="21"/>
                </a:lnTo>
                <a:lnTo>
                  <a:pt x="29" y="21"/>
                </a:lnTo>
                <a:lnTo>
                  <a:pt x="29" y="21"/>
                </a:lnTo>
                <a:lnTo>
                  <a:pt x="29" y="21"/>
                </a:lnTo>
                <a:lnTo>
                  <a:pt x="30" y="22"/>
                </a:lnTo>
                <a:lnTo>
                  <a:pt x="31" y="22"/>
                </a:lnTo>
                <a:lnTo>
                  <a:pt x="31" y="22"/>
                </a:lnTo>
                <a:lnTo>
                  <a:pt x="33" y="22"/>
                </a:lnTo>
                <a:lnTo>
                  <a:pt x="33" y="23"/>
                </a:lnTo>
                <a:lnTo>
                  <a:pt x="34" y="23"/>
                </a:lnTo>
                <a:lnTo>
                  <a:pt x="35" y="23"/>
                </a:lnTo>
                <a:lnTo>
                  <a:pt x="35" y="23"/>
                </a:lnTo>
                <a:lnTo>
                  <a:pt x="36" y="23"/>
                </a:lnTo>
                <a:lnTo>
                  <a:pt x="36" y="23"/>
                </a:lnTo>
                <a:lnTo>
                  <a:pt x="36" y="23"/>
                </a:lnTo>
                <a:lnTo>
                  <a:pt x="38" y="24"/>
                </a:lnTo>
                <a:lnTo>
                  <a:pt x="39" y="24"/>
                </a:lnTo>
                <a:lnTo>
                  <a:pt x="39" y="24"/>
                </a:lnTo>
                <a:lnTo>
                  <a:pt x="39" y="24"/>
                </a:lnTo>
                <a:lnTo>
                  <a:pt x="40" y="24"/>
                </a:lnTo>
                <a:lnTo>
                  <a:pt x="40" y="0"/>
                </a:lnTo>
                <a:lnTo>
                  <a:pt x="0" y="0"/>
                </a:lnTo>
                <a:lnTo>
                  <a:pt x="0" y="12"/>
                </a:lnTo>
                <a:lnTo>
                  <a:pt x="1" y="12"/>
                </a:lnTo>
                <a:close/>
              </a:path>
            </a:pathLst>
          </a:custGeom>
          <a:solidFill>
            <a:srgbClr val="F0817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404" name="任意多边形: 形状 403"/>
          <p:cNvSpPr>
            <a:spLocks/>
          </p:cNvSpPr>
          <p:nvPr/>
        </p:nvSpPr>
        <p:spPr bwMode="auto">
          <a:xfrm>
            <a:off x="2536825" y="3705226"/>
            <a:ext cx="14287" cy="26988"/>
          </a:xfrm>
          <a:custGeom>
            <a:avLst/>
            <a:gdLst>
              <a:gd name="T0" fmla="*/ 9 w 9"/>
              <a:gd name="T1" fmla="*/ 0 h 17"/>
              <a:gd name="T2" fmla="*/ 9 w 9"/>
              <a:gd name="T3" fmla="*/ 0 h 17"/>
              <a:gd name="T4" fmla="*/ 9 w 9"/>
              <a:gd name="T5" fmla="*/ 0 h 17"/>
              <a:gd name="T6" fmla="*/ 8 w 9"/>
              <a:gd name="T7" fmla="*/ 1 h 17"/>
              <a:gd name="T8" fmla="*/ 8 w 9"/>
              <a:gd name="T9" fmla="*/ 1 h 17"/>
              <a:gd name="T10" fmla="*/ 8 w 9"/>
              <a:gd name="T11" fmla="*/ 1 h 17"/>
              <a:gd name="T12" fmla="*/ 8 w 9"/>
              <a:gd name="T13" fmla="*/ 2 h 17"/>
              <a:gd name="T14" fmla="*/ 8 w 9"/>
              <a:gd name="T15" fmla="*/ 2 h 17"/>
              <a:gd name="T16" fmla="*/ 7 w 9"/>
              <a:gd name="T17" fmla="*/ 3 h 17"/>
              <a:gd name="T18" fmla="*/ 7 w 9"/>
              <a:gd name="T19" fmla="*/ 3 h 17"/>
              <a:gd name="T20" fmla="*/ 7 w 9"/>
              <a:gd name="T21" fmla="*/ 3 h 17"/>
              <a:gd name="T22" fmla="*/ 7 w 9"/>
              <a:gd name="T23" fmla="*/ 5 h 17"/>
              <a:gd name="T24" fmla="*/ 6 w 9"/>
              <a:gd name="T25" fmla="*/ 5 h 17"/>
              <a:gd name="T26" fmla="*/ 6 w 9"/>
              <a:gd name="T27" fmla="*/ 6 h 17"/>
              <a:gd name="T28" fmla="*/ 6 w 9"/>
              <a:gd name="T29" fmla="*/ 6 h 17"/>
              <a:gd name="T30" fmla="*/ 5 w 9"/>
              <a:gd name="T31" fmla="*/ 7 h 17"/>
              <a:gd name="T32" fmla="*/ 5 w 9"/>
              <a:gd name="T33" fmla="*/ 7 h 17"/>
              <a:gd name="T34" fmla="*/ 5 w 9"/>
              <a:gd name="T35" fmla="*/ 8 h 17"/>
              <a:gd name="T36" fmla="*/ 5 w 9"/>
              <a:gd name="T37" fmla="*/ 8 h 17"/>
              <a:gd name="T38" fmla="*/ 5 w 9"/>
              <a:gd name="T39" fmla="*/ 8 h 17"/>
              <a:gd name="T40" fmla="*/ 5 w 9"/>
              <a:gd name="T41" fmla="*/ 8 h 17"/>
              <a:gd name="T42" fmla="*/ 4 w 9"/>
              <a:gd name="T43" fmla="*/ 9 h 17"/>
              <a:gd name="T44" fmla="*/ 4 w 9"/>
              <a:gd name="T45" fmla="*/ 10 h 17"/>
              <a:gd name="T46" fmla="*/ 4 w 9"/>
              <a:gd name="T47" fmla="*/ 10 h 17"/>
              <a:gd name="T48" fmla="*/ 4 w 9"/>
              <a:gd name="T49" fmla="*/ 10 h 17"/>
              <a:gd name="T50" fmla="*/ 3 w 9"/>
              <a:gd name="T51" fmla="*/ 11 h 17"/>
              <a:gd name="T52" fmla="*/ 3 w 9"/>
              <a:gd name="T53" fmla="*/ 11 h 17"/>
              <a:gd name="T54" fmla="*/ 3 w 9"/>
              <a:gd name="T55" fmla="*/ 12 h 17"/>
              <a:gd name="T56" fmla="*/ 2 w 9"/>
              <a:gd name="T57" fmla="*/ 13 h 17"/>
              <a:gd name="T58" fmla="*/ 2 w 9"/>
              <a:gd name="T59" fmla="*/ 13 h 17"/>
              <a:gd name="T60" fmla="*/ 2 w 9"/>
              <a:gd name="T61" fmla="*/ 14 h 17"/>
              <a:gd name="T62" fmla="*/ 1 w 9"/>
              <a:gd name="T63" fmla="*/ 15 h 17"/>
              <a:gd name="T64" fmla="*/ 1 w 9"/>
              <a:gd name="T65" fmla="*/ 16 h 17"/>
              <a:gd name="T66" fmla="*/ 1 w 9"/>
              <a:gd name="T67" fmla="*/ 16 h 17"/>
              <a:gd name="T68" fmla="*/ 0 w 9"/>
              <a:gd name="T69" fmla="*/ 17 h 17"/>
              <a:gd name="T70" fmla="*/ 9 w 9"/>
              <a:gd name="T71" fmla="*/ 17 h 17"/>
              <a:gd name="T72" fmla="*/ 9 w 9"/>
              <a:gd name="T73" fmla="*/ 0 h 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9" h="17">
                <a:moveTo>
                  <a:pt x="9" y="0"/>
                </a:moveTo>
                <a:lnTo>
                  <a:pt x="9" y="0"/>
                </a:lnTo>
                <a:lnTo>
                  <a:pt x="9" y="0"/>
                </a:lnTo>
                <a:lnTo>
                  <a:pt x="8" y="1"/>
                </a:lnTo>
                <a:lnTo>
                  <a:pt x="8" y="1"/>
                </a:lnTo>
                <a:lnTo>
                  <a:pt x="8" y="1"/>
                </a:lnTo>
                <a:lnTo>
                  <a:pt x="8" y="2"/>
                </a:lnTo>
                <a:lnTo>
                  <a:pt x="8" y="2"/>
                </a:lnTo>
                <a:lnTo>
                  <a:pt x="7" y="3"/>
                </a:lnTo>
                <a:lnTo>
                  <a:pt x="7" y="3"/>
                </a:lnTo>
                <a:lnTo>
                  <a:pt x="7" y="3"/>
                </a:lnTo>
                <a:lnTo>
                  <a:pt x="7" y="5"/>
                </a:lnTo>
                <a:lnTo>
                  <a:pt x="6" y="5"/>
                </a:lnTo>
                <a:lnTo>
                  <a:pt x="6" y="6"/>
                </a:lnTo>
                <a:lnTo>
                  <a:pt x="6" y="6"/>
                </a:lnTo>
                <a:lnTo>
                  <a:pt x="5" y="7"/>
                </a:lnTo>
                <a:lnTo>
                  <a:pt x="5" y="7"/>
                </a:lnTo>
                <a:lnTo>
                  <a:pt x="5" y="8"/>
                </a:lnTo>
                <a:lnTo>
                  <a:pt x="5" y="8"/>
                </a:lnTo>
                <a:lnTo>
                  <a:pt x="5" y="8"/>
                </a:lnTo>
                <a:lnTo>
                  <a:pt x="5" y="8"/>
                </a:lnTo>
                <a:lnTo>
                  <a:pt x="4" y="9"/>
                </a:lnTo>
                <a:lnTo>
                  <a:pt x="4" y="10"/>
                </a:lnTo>
                <a:lnTo>
                  <a:pt x="4" y="10"/>
                </a:lnTo>
                <a:lnTo>
                  <a:pt x="4" y="10"/>
                </a:lnTo>
                <a:lnTo>
                  <a:pt x="3" y="11"/>
                </a:lnTo>
                <a:lnTo>
                  <a:pt x="3" y="11"/>
                </a:lnTo>
                <a:lnTo>
                  <a:pt x="3" y="12"/>
                </a:lnTo>
                <a:lnTo>
                  <a:pt x="2" y="13"/>
                </a:lnTo>
                <a:lnTo>
                  <a:pt x="2" y="13"/>
                </a:lnTo>
                <a:lnTo>
                  <a:pt x="2" y="14"/>
                </a:lnTo>
                <a:lnTo>
                  <a:pt x="1" y="15"/>
                </a:lnTo>
                <a:lnTo>
                  <a:pt x="1" y="16"/>
                </a:lnTo>
                <a:lnTo>
                  <a:pt x="1" y="16"/>
                </a:lnTo>
                <a:lnTo>
                  <a:pt x="0" y="17"/>
                </a:lnTo>
                <a:lnTo>
                  <a:pt x="9" y="17"/>
                </a:lnTo>
                <a:lnTo>
                  <a:pt x="9" y="0"/>
                </a:lnTo>
                <a:close/>
              </a:path>
            </a:pathLst>
          </a:custGeom>
          <a:solidFill>
            <a:srgbClr val="F0817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405" name="任意多边形: 形状 404"/>
          <p:cNvSpPr>
            <a:spLocks/>
          </p:cNvSpPr>
          <p:nvPr/>
        </p:nvSpPr>
        <p:spPr bwMode="auto">
          <a:xfrm>
            <a:off x="2495550" y="3776663"/>
            <a:ext cx="55562" cy="63500"/>
          </a:xfrm>
          <a:custGeom>
            <a:avLst/>
            <a:gdLst>
              <a:gd name="T0" fmla="*/ 14 w 35"/>
              <a:gd name="T1" fmla="*/ 1 h 40"/>
              <a:gd name="T2" fmla="*/ 14 w 35"/>
              <a:gd name="T3" fmla="*/ 1 h 40"/>
              <a:gd name="T4" fmla="*/ 13 w 35"/>
              <a:gd name="T5" fmla="*/ 2 h 40"/>
              <a:gd name="T6" fmla="*/ 13 w 35"/>
              <a:gd name="T7" fmla="*/ 3 h 40"/>
              <a:gd name="T8" fmla="*/ 13 w 35"/>
              <a:gd name="T9" fmla="*/ 4 h 40"/>
              <a:gd name="T10" fmla="*/ 13 w 35"/>
              <a:gd name="T11" fmla="*/ 5 h 40"/>
              <a:gd name="T12" fmla="*/ 12 w 35"/>
              <a:gd name="T13" fmla="*/ 6 h 40"/>
              <a:gd name="T14" fmla="*/ 12 w 35"/>
              <a:gd name="T15" fmla="*/ 6 h 40"/>
              <a:gd name="T16" fmla="*/ 12 w 35"/>
              <a:gd name="T17" fmla="*/ 7 h 40"/>
              <a:gd name="T18" fmla="*/ 11 w 35"/>
              <a:gd name="T19" fmla="*/ 8 h 40"/>
              <a:gd name="T20" fmla="*/ 11 w 35"/>
              <a:gd name="T21" fmla="*/ 9 h 40"/>
              <a:gd name="T22" fmla="*/ 11 w 35"/>
              <a:gd name="T23" fmla="*/ 10 h 40"/>
              <a:gd name="T24" fmla="*/ 10 w 35"/>
              <a:gd name="T25" fmla="*/ 11 h 40"/>
              <a:gd name="T26" fmla="*/ 10 w 35"/>
              <a:gd name="T27" fmla="*/ 12 h 40"/>
              <a:gd name="T28" fmla="*/ 10 w 35"/>
              <a:gd name="T29" fmla="*/ 13 h 40"/>
              <a:gd name="T30" fmla="*/ 9 w 35"/>
              <a:gd name="T31" fmla="*/ 13 h 40"/>
              <a:gd name="T32" fmla="*/ 9 w 35"/>
              <a:gd name="T33" fmla="*/ 14 h 40"/>
              <a:gd name="T34" fmla="*/ 9 w 35"/>
              <a:gd name="T35" fmla="*/ 15 h 40"/>
              <a:gd name="T36" fmla="*/ 9 w 35"/>
              <a:gd name="T37" fmla="*/ 16 h 40"/>
              <a:gd name="T38" fmla="*/ 8 w 35"/>
              <a:gd name="T39" fmla="*/ 18 h 40"/>
              <a:gd name="T40" fmla="*/ 8 w 35"/>
              <a:gd name="T41" fmla="*/ 18 h 40"/>
              <a:gd name="T42" fmla="*/ 8 w 35"/>
              <a:gd name="T43" fmla="*/ 19 h 40"/>
              <a:gd name="T44" fmla="*/ 7 w 35"/>
              <a:gd name="T45" fmla="*/ 20 h 40"/>
              <a:gd name="T46" fmla="*/ 7 w 35"/>
              <a:gd name="T47" fmla="*/ 21 h 40"/>
              <a:gd name="T48" fmla="*/ 7 w 35"/>
              <a:gd name="T49" fmla="*/ 22 h 40"/>
              <a:gd name="T50" fmla="*/ 6 w 35"/>
              <a:gd name="T51" fmla="*/ 23 h 40"/>
              <a:gd name="T52" fmla="*/ 6 w 35"/>
              <a:gd name="T53" fmla="*/ 24 h 40"/>
              <a:gd name="T54" fmla="*/ 6 w 35"/>
              <a:gd name="T55" fmla="*/ 24 h 40"/>
              <a:gd name="T56" fmla="*/ 6 w 35"/>
              <a:gd name="T57" fmla="*/ 25 h 40"/>
              <a:gd name="T58" fmla="*/ 4 w 35"/>
              <a:gd name="T59" fmla="*/ 26 h 40"/>
              <a:gd name="T60" fmla="*/ 4 w 35"/>
              <a:gd name="T61" fmla="*/ 27 h 40"/>
              <a:gd name="T62" fmla="*/ 3 w 35"/>
              <a:gd name="T63" fmla="*/ 30 h 40"/>
              <a:gd name="T64" fmla="*/ 3 w 35"/>
              <a:gd name="T65" fmla="*/ 31 h 40"/>
              <a:gd name="T66" fmla="*/ 2 w 35"/>
              <a:gd name="T67" fmla="*/ 31 h 40"/>
              <a:gd name="T68" fmla="*/ 2 w 35"/>
              <a:gd name="T69" fmla="*/ 32 h 40"/>
              <a:gd name="T70" fmla="*/ 2 w 35"/>
              <a:gd name="T71" fmla="*/ 33 h 40"/>
              <a:gd name="T72" fmla="*/ 1 w 35"/>
              <a:gd name="T73" fmla="*/ 34 h 40"/>
              <a:gd name="T74" fmla="*/ 1 w 35"/>
              <a:gd name="T75" fmla="*/ 35 h 40"/>
              <a:gd name="T76" fmla="*/ 1 w 35"/>
              <a:gd name="T77" fmla="*/ 37 h 40"/>
              <a:gd name="T78" fmla="*/ 1 w 35"/>
              <a:gd name="T79" fmla="*/ 38 h 40"/>
              <a:gd name="T80" fmla="*/ 0 w 35"/>
              <a:gd name="T81" fmla="*/ 38 h 40"/>
              <a:gd name="T82" fmla="*/ 0 w 35"/>
              <a:gd name="T83" fmla="*/ 40 h 40"/>
              <a:gd name="T84" fmla="*/ 0 w 35"/>
              <a:gd name="T85" fmla="*/ 40 h 40"/>
              <a:gd name="T86" fmla="*/ 35 w 35"/>
              <a:gd name="T87" fmla="*/ 0 h 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35" h="40">
                <a:moveTo>
                  <a:pt x="14" y="0"/>
                </a:moveTo>
                <a:lnTo>
                  <a:pt x="14" y="1"/>
                </a:lnTo>
                <a:lnTo>
                  <a:pt x="14" y="1"/>
                </a:lnTo>
                <a:lnTo>
                  <a:pt x="14" y="1"/>
                </a:lnTo>
                <a:lnTo>
                  <a:pt x="14" y="2"/>
                </a:lnTo>
                <a:lnTo>
                  <a:pt x="13" y="2"/>
                </a:lnTo>
                <a:lnTo>
                  <a:pt x="13" y="3"/>
                </a:lnTo>
                <a:lnTo>
                  <a:pt x="13" y="3"/>
                </a:lnTo>
                <a:lnTo>
                  <a:pt x="13" y="4"/>
                </a:lnTo>
                <a:lnTo>
                  <a:pt x="13" y="4"/>
                </a:lnTo>
                <a:lnTo>
                  <a:pt x="13" y="4"/>
                </a:lnTo>
                <a:lnTo>
                  <a:pt x="13" y="5"/>
                </a:lnTo>
                <a:lnTo>
                  <a:pt x="12" y="5"/>
                </a:lnTo>
                <a:lnTo>
                  <a:pt x="12" y="6"/>
                </a:lnTo>
                <a:lnTo>
                  <a:pt x="12" y="6"/>
                </a:lnTo>
                <a:lnTo>
                  <a:pt x="12" y="6"/>
                </a:lnTo>
                <a:lnTo>
                  <a:pt x="12" y="7"/>
                </a:lnTo>
                <a:lnTo>
                  <a:pt x="12" y="7"/>
                </a:lnTo>
                <a:lnTo>
                  <a:pt x="12" y="8"/>
                </a:lnTo>
                <a:lnTo>
                  <a:pt x="11" y="8"/>
                </a:lnTo>
                <a:lnTo>
                  <a:pt x="11" y="8"/>
                </a:lnTo>
                <a:lnTo>
                  <a:pt x="11" y="9"/>
                </a:lnTo>
                <a:lnTo>
                  <a:pt x="11" y="9"/>
                </a:lnTo>
                <a:lnTo>
                  <a:pt x="11" y="10"/>
                </a:lnTo>
                <a:lnTo>
                  <a:pt x="10" y="10"/>
                </a:lnTo>
                <a:lnTo>
                  <a:pt x="10" y="11"/>
                </a:lnTo>
                <a:lnTo>
                  <a:pt x="10" y="11"/>
                </a:lnTo>
                <a:lnTo>
                  <a:pt x="10" y="12"/>
                </a:lnTo>
                <a:lnTo>
                  <a:pt x="10" y="12"/>
                </a:lnTo>
                <a:lnTo>
                  <a:pt x="10" y="13"/>
                </a:lnTo>
                <a:lnTo>
                  <a:pt x="10" y="13"/>
                </a:lnTo>
                <a:lnTo>
                  <a:pt x="9" y="13"/>
                </a:lnTo>
                <a:lnTo>
                  <a:pt x="9" y="14"/>
                </a:lnTo>
                <a:lnTo>
                  <a:pt x="9" y="14"/>
                </a:lnTo>
                <a:lnTo>
                  <a:pt x="9" y="15"/>
                </a:lnTo>
                <a:lnTo>
                  <a:pt x="9" y="15"/>
                </a:lnTo>
                <a:lnTo>
                  <a:pt x="9" y="16"/>
                </a:lnTo>
                <a:lnTo>
                  <a:pt x="9" y="16"/>
                </a:lnTo>
                <a:lnTo>
                  <a:pt x="8" y="16"/>
                </a:lnTo>
                <a:lnTo>
                  <a:pt x="8" y="18"/>
                </a:lnTo>
                <a:lnTo>
                  <a:pt x="8" y="18"/>
                </a:lnTo>
                <a:lnTo>
                  <a:pt x="8" y="18"/>
                </a:lnTo>
                <a:lnTo>
                  <a:pt x="8" y="19"/>
                </a:lnTo>
                <a:lnTo>
                  <a:pt x="8" y="19"/>
                </a:lnTo>
                <a:lnTo>
                  <a:pt x="8" y="20"/>
                </a:lnTo>
                <a:lnTo>
                  <a:pt x="7" y="20"/>
                </a:lnTo>
                <a:lnTo>
                  <a:pt x="7" y="21"/>
                </a:lnTo>
                <a:lnTo>
                  <a:pt x="7" y="21"/>
                </a:lnTo>
                <a:lnTo>
                  <a:pt x="7" y="21"/>
                </a:lnTo>
                <a:lnTo>
                  <a:pt x="7" y="22"/>
                </a:lnTo>
                <a:lnTo>
                  <a:pt x="7" y="22"/>
                </a:lnTo>
                <a:lnTo>
                  <a:pt x="6" y="23"/>
                </a:lnTo>
                <a:lnTo>
                  <a:pt x="6" y="23"/>
                </a:lnTo>
                <a:lnTo>
                  <a:pt x="6" y="24"/>
                </a:lnTo>
                <a:lnTo>
                  <a:pt x="6" y="24"/>
                </a:lnTo>
                <a:lnTo>
                  <a:pt x="6" y="24"/>
                </a:lnTo>
                <a:lnTo>
                  <a:pt x="6" y="25"/>
                </a:lnTo>
                <a:lnTo>
                  <a:pt x="6" y="25"/>
                </a:lnTo>
                <a:lnTo>
                  <a:pt x="4" y="26"/>
                </a:lnTo>
                <a:lnTo>
                  <a:pt x="4" y="26"/>
                </a:lnTo>
                <a:lnTo>
                  <a:pt x="4" y="27"/>
                </a:lnTo>
                <a:lnTo>
                  <a:pt x="4" y="27"/>
                </a:lnTo>
                <a:lnTo>
                  <a:pt x="3" y="29"/>
                </a:lnTo>
                <a:lnTo>
                  <a:pt x="3" y="30"/>
                </a:lnTo>
                <a:lnTo>
                  <a:pt x="3" y="30"/>
                </a:lnTo>
                <a:lnTo>
                  <a:pt x="3" y="31"/>
                </a:lnTo>
                <a:lnTo>
                  <a:pt x="2" y="31"/>
                </a:lnTo>
                <a:lnTo>
                  <a:pt x="2" y="31"/>
                </a:lnTo>
                <a:lnTo>
                  <a:pt x="2" y="32"/>
                </a:lnTo>
                <a:lnTo>
                  <a:pt x="2" y="32"/>
                </a:lnTo>
                <a:lnTo>
                  <a:pt x="2" y="33"/>
                </a:lnTo>
                <a:lnTo>
                  <a:pt x="2" y="33"/>
                </a:lnTo>
                <a:lnTo>
                  <a:pt x="2" y="34"/>
                </a:lnTo>
                <a:lnTo>
                  <a:pt x="1" y="34"/>
                </a:lnTo>
                <a:lnTo>
                  <a:pt x="1" y="34"/>
                </a:lnTo>
                <a:lnTo>
                  <a:pt x="1" y="35"/>
                </a:lnTo>
                <a:lnTo>
                  <a:pt x="1" y="37"/>
                </a:lnTo>
                <a:lnTo>
                  <a:pt x="1" y="37"/>
                </a:lnTo>
                <a:lnTo>
                  <a:pt x="1" y="37"/>
                </a:lnTo>
                <a:lnTo>
                  <a:pt x="1" y="38"/>
                </a:lnTo>
                <a:lnTo>
                  <a:pt x="0" y="38"/>
                </a:lnTo>
                <a:lnTo>
                  <a:pt x="0" y="38"/>
                </a:lnTo>
                <a:lnTo>
                  <a:pt x="0" y="39"/>
                </a:lnTo>
                <a:lnTo>
                  <a:pt x="0" y="40"/>
                </a:lnTo>
                <a:lnTo>
                  <a:pt x="0" y="40"/>
                </a:lnTo>
                <a:lnTo>
                  <a:pt x="0" y="40"/>
                </a:lnTo>
                <a:lnTo>
                  <a:pt x="35" y="40"/>
                </a:lnTo>
                <a:lnTo>
                  <a:pt x="35" y="0"/>
                </a:lnTo>
                <a:lnTo>
                  <a:pt x="14" y="0"/>
                </a:lnTo>
                <a:close/>
              </a:path>
            </a:pathLst>
          </a:custGeom>
          <a:solidFill>
            <a:srgbClr val="F0817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406" name="任意多边形: 形状 405"/>
          <p:cNvSpPr>
            <a:spLocks/>
          </p:cNvSpPr>
          <p:nvPr/>
        </p:nvSpPr>
        <p:spPr bwMode="auto">
          <a:xfrm>
            <a:off x="2714625" y="3394076"/>
            <a:ext cx="147637" cy="292100"/>
          </a:xfrm>
          <a:custGeom>
            <a:avLst/>
            <a:gdLst>
              <a:gd name="T0" fmla="*/ 0 w 88"/>
              <a:gd name="T1" fmla="*/ 0 h 174"/>
              <a:gd name="T2" fmla="*/ 88 w 88"/>
              <a:gd name="T3" fmla="*/ 0 h 174"/>
              <a:gd name="T4" fmla="*/ 88 w 88"/>
              <a:gd name="T5" fmla="*/ 126 h 174"/>
              <a:gd name="T6" fmla="*/ 0 w 88"/>
              <a:gd name="T7" fmla="*/ 126 h 174"/>
              <a:gd name="T8" fmla="*/ 0 w 88"/>
              <a:gd name="T9" fmla="*/ 0 h 1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8" h="174">
                <a:moveTo>
                  <a:pt x="0" y="0"/>
                </a:moveTo>
                <a:cubicBezTo>
                  <a:pt x="88" y="0"/>
                  <a:pt x="88" y="0"/>
                  <a:pt x="88" y="0"/>
                </a:cubicBezTo>
                <a:cubicBezTo>
                  <a:pt x="88" y="126"/>
                  <a:pt x="88" y="126"/>
                  <a:pt x="88" y="126"/>
                </a:cubicBezTo>
                <a:cubicBezTo>
                  <a:pt x="88" y="169"/>
                  <a:pt x="0" y="174"/>
                  <a:pt x="0" y="126"/>
                </a:cubicBezTo>
                <a:lnTo>
                  <a:pt x="0" y="0"/>
                </a:lnTo>
                <a:close/>
              </a:path>
            </a:pathLst>
          </a:custGeom>
          <a:solidFill>
            <a:srgbClr val="FFDDB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407" name="任意多边形: 形状 406"/>
          <p:cNvSpPr>
            <a:spLocks/>
          </p:cNvSpPr>
          <p:nvPr/>
        </p:nvSpPr>
        <p:spPr bwMode="auto">
          <a:xfrm>
            <a:off x="2714625" y="3498851"/>
            <a:ext cx="147637" cy="101600"/>
          </a:xfrm>
          <a:custGeom>
            <a:avLst/>
            <a:gdLst>
              <a:gd name="T0" fmla="*/ 93 w 93"/>
              <a:gd name="T1" fmla="*/ 17 h 64"/>
              <a:gd name="T2" fmla="*/ 93 w 93"/>
              <a:gd name="T3" fmla="*/ 0 h 64"/>
              <a:gd name="T4" fmla="*/ 0 w 93"/>
              <a:gd name="T5" fmla="*/ 0 h 64"/>
              <a:gd name="T6" fmla="*/ 0 w 93"/>
              <a:gd name="T7" fmla="*/ 64 h 64"/>
              <a:gd name="T8" fmla="*/ 93 w 93"/>
              <a:gd name="T9" fmla="*/ 17 h 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" h="64">
                <a:moveTo>
                  <a:pt x="93" y="17"/>
                </a:moveTo>
                <a:lnTo>
                  <a:pt x="93" y="0"/>
                </a:lnTo>
                <a:lnTo>
                  <a:pt x="0" y="0"/>
                </a:lnTo>
                <a:lnTo>
                  <a:pt x="0" y="64"/>
                </a:lnTo>
                <a:lnTo>
                  <a:pt x="93" y="17"/>
                </a:lnTo>
                <a:close/>
              </a:path>
            </a:pathLst>
          </a:custGeom>
          <a:solidFill>
            <a:srgbClr val="E8C5A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408" name="任意多边形: 形状 407"/>
          <p:cNvSpPr>
            <a:spLocks/>
          </p:cNvSpPr>
          <p:nvPr/>
        </p:nvSpPr>
        <p:spPr bwMode="auto">
          <a:xfrm>
            <a:off x="2568575" y="3048001"/>
            <a:ext cx="441325" cy="334963"/>
          </a:xfrm>
          <a:custGeom>
            <a:avLst/>
            <a:gdLst>
              <a:gd name="T0" fmla="*/ 130 w 264"/>
              <a:gd name="T1" fmla="*/ 75 h 200"/>
              <a:gd name="T2" fmla="*/ 229 w 264"/>
              <a:gd name="T3" fmla="*/ 150 h 200"/>
              <a:gd name="T4" fmla="*/ 251 w 264"/>
              <a:gd name="T5" fmla="*/ 153 h 200"/>
              <a:gd name="T6" fmla="*/ 135 w 264"/>
              <a:gd name="T7" fmla="*/ 0 h 200"/>
              <a:gd name="T8" fmla="*/ 13 w 264"/>
              <a:gd name="T9" fmla="*/ 148 h 200"/>
              <a:gd name="T10" fmla="*/ 35 w 264"/>
              <a:gd name="T11" fmla="*/ 148 h 200"/>
              <a:gd name="T12" fmla="*/ 130 w 264"/>
              <a:gd name="T13" fmla="*/ 75 h 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64" h="200">
                <a:moveTo>
                  <a:pt x="130" y="75"/>
                </a:moveTo>
                <a:cubicBezTo>
                  <a:pt x="192" y="75"/>
                  <a:pt x="225" y="111"/>
                  <a:pt x="229" y="150"/>
                </a:cubicBezTo>
                <a:cubicBezTo>
                  <a:pt x="232" y="189"/>
                  <a:pt x="238" y="182"/>
                  <a:pt x="251" y="153"/>
                </a:cubicBezTo>
                <a:cubicBezTo>
                  <a:pt x="264" y="124"/>
                  <a:pt x="231" y="0"/>
                  <a:pt x="135" y="0"/>
                </a:cubicBezTo>
                <a:cubicBezTo>
                  <a:pt x="39" y="0"/>
                  <a:pt x="0" y="96"/>
                  <a:pt x="13" y="148"/>
                </a:cubicBezTo>
                <a:cubicBezTo>
                  <a:pt x="27" y="200"/>
                  <a:pt x="27" y="188"/>
                  <a:pt x="35" y="148"/>
                </a:cubicBezTo>
                <a:cubicBezTo>
                  <a:pt x="43" y="109"/>
                  <a:pt x="61" y="77"/>
                  <a:pt x="130" y="75"/>
                </a:cubicBezTo>
                <a:close/>
              </a:path>
            </a:pathLst>
          </a:custGeom>
          <a:solidFill>
            <a:srgbClr val="C4887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409" name="任意多边形: 形状 408"/>
          <p:cNvSpPr>
            <a:spLocks/>
          </p:cNvSpPr>
          <p:nvPr/>
        </p:nvSpPr>
        <p:spPr bwMode="auto">
          <a:xfrm>
            <a:off x="2576513" y="3140076"/>
            <a:ext cx="428625" cy="395288"/>
          </a:xfrm>
          <a:custGeom>
            <a:avLst/>
            <a:gdLst>
              <a:gd name="T0" fmla="*/ 236 w 256"/>
              <a:gd name="T1" fmla="*/ 59 h 236"/>
              <a:gd name="T2" fmla="*/ 127 w 256"/>
              <a:gd name="T3" fmla="*/ 236 h 236"/>
              <a:gd name="T4" fmla="*/ 18 w 256"/>
              <a:gd name="T5" fmla="*/ 62 h 236"/>
              <a:gd name="T6" fmla="*/ 236 w 256"/>
              <a:gd name="T7" fmla="*/ 59 h 2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56" h="236">
                <a:moveTo>
                  <a:pt x="236" y="59"/>
                </a:moveTo>
                <a:cubicBezTo>
                  <a:pt x="256" y="131"/>
                  <a:pt x="199" y="236"/>
                  <a:pt x="127" y="236"/>
                </a:cubicBezTo>
                <a:cubicBezTo>
                  <a:pt x="56" y="236"/>
                  <a:pt x="0" y="134"/>
                  <a:pt x="18" y="62"/>
                </a:cubicBezTo>
                <a:cubicBezTo>
                  <a:pt x="76" y="33"/>
                  <a:pt x="166" y="0"/>
                  <a:pt x="236" y="59"/>
                </a:cubicBezTo>
                <a:close/>
              </a:path>
            </a:pathLst>
          </a:custGeom>
          <a:solidFill>
            <a:srgbClr val="FFDDB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410" name="任意多边形: 形状 409"/>
          <p:cNvSpPr>
            <a:spLocks/>
          </p:cNvSpPr>
          <p:nvPr/>
        </p:nvSpPr>
        <p:spPr bwMode="auto">
          <a:xfrm>
            <a:off x="2571750" y="3165476"/>
            <a:ext cx="417512" cy="195263"/>
          </a:xfrm>
          <a:custGeom>
            <a:avLst/>
            <a:gdLst>
              <a:gd name="T0" fmla="*/ 222 w 249"/>
              <a:gd name="T1" fmla="*/ 71 h 116"/>
              <a:gd name="T2" fmla="*/ 192 w 249"/>
              <a:gd name="T3" fmla="*/ 22 h 116"/>
              <a:gd name="T4" fmla="*/ 85 w 249"/>
              <a:gd name="T5" fmla="*/ 45 h 116"/>
              <a:gd name="T6" fmla="*/ 41 w 249"/>
              <a:gd name="T7" fmla="*/ 104 h 116"/>
              <a:gd name="T8" fmla="*/ 35 w 249"/>
              <a:gd name="T9" fmla="*/ 115 h 116"/>
              <a:gd name="T10" fmla="*/ 13 w 249"/>
              <a:gd name="T11" fmla="*/ 76 h 116"/>
              <a:gd name="T12" fmla="*/ 11 w 249"/>
              <a:gd name="T13" fmla="*/ 35 h 116"/>
              <a:gd name="T14" fmla="*/ 126 w 249"/>
              <a:gd name="T15" fmla="*/ 1 h 116"/>
              <a:gd name="T16" fmla="*/ 228 w 249"/>
              <a:gd name="T17" fmla="*/ 25 h 116"/>
              <a:gd name="T18" fmla="*/ 242 w 249"/>
              <a:gd name="T19" fmla="*/ 82 h 116"/>
              <a:gd name="T20" fmla="*/ 222 w 249"/>
              <a:gd name="T21" fmla="*/ 109 h 116"/>
              <a:gd name="T22" fmla="*/ 222 w 249"/>
              <a:gd name="T23" fmla="*/ 71 h 1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249" h="116">
                <a:moveTo>
                  <a:pt x="222" y="71"/>
                </a:moveTo>
                <a:cubicBezTo>
                  <a:pt x="221" y="50"/>
                  <a:pt x="204" y="29"/>
                  <a:pt x="192" y="22"/>
                </a:cubicBezTo>
                <a:cubicBezTo>
                  <a:pt x="179" y="16"/>
                  <a:pt x="117" y="24"/>
                  <a:pt x="85" y="45"/>
                </a:cubicBezTo>
                <a:cubicBezTo>
                  <a:pt x="50" y="67"/>
                  <a:pt x="43" y="84"/>
                  <a:pt x="41" y="104"/>
                </a:cubicBezTo>
                <a:cubicBezTo>
                  <a:pt x="40" y="110"/>
                  <a:pt x="39" y="116"/>
                  <a:pt x="35" y="115"/>
                </a:cubicBezTo>
                <a:cubicBezTo>
                  <a:pt x="24" y="111"/>
                  <a:pt x="22" y="81"/>
                  <a:pt x="13" y="76"/>
                </a:cubicBezTo>
                <a:cubicBezTo>
                  <a:pt x="0" y="68"/>
                  <a:pt x="6" y="55"/>
                  <a:pt x="11" y="35"/>
                </a:cubicBezTo>
                <a:cubicBezTo>
                  <a:pt x="17" y="14"/>
                  <a:pt x="76" y="3"/>
                  <a:pt x="126" y="1"/>
                </a:cubicBezTo>
                <a:cubicBezTo>
                  <a:pt x="175" y="0"/>
                  <a:pt x="212" y="11"/>
                  <a:pt x="228" y="25"/>
                </a:cubicBezTo>
                <a:cubicBezTo>
                  <a:pt x="243" y="39"/>
                  <a:pt x="249" y="62"/>
                  <a:pt x="242" y="82"/>
                </a:cubicBezTo>
                <a:cubicBezTo>
                  <a:pt x="237" y="95"/>
                  <a:pt x="232" y="112"/>
                  <a:pt x="222" y="109"/>
                </a:cubicBezTo>
                <a:cubicBezTo>
                  <a:pt x="218" y="108"/>
                  <a:pt x="222" y="82"/>
                  <a:pt x="222" y="71"/>
                </a:cubicBezTo>
                <a:close/>
              </a:path>
            </a:pathLst>
          </a:custGeom>
          <a:solidFill>
            <a:srgbClr val="C4887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411" name="任意多边形: 形状 410"/>
          <p:cNvSpPr>
            <a:spLocks/>
          </p:cNvSpPr>
          <p:nvPr/>
        </p:nvSpPr>
        <p:spPr bwMode="auto">
          <a:xfrm>
            <a:off x="2951163" y="3262313"/>
            <a:ext cx="53975" cy="100013"/>
          </a:xfrm>
          <a:custGeom>
            <a:avLst/>
            <a:gdLst>
              <a:gd name="T0" fmla="*/ 22 w 32"/>
              <a:gd name="T1" fmla="*/ 2 h 60"/>
              <a:gd name="T2" fmla="*/ 28 w 32"/>
              <a:gd name="T3" fmla="*/ 33 h 60"/>
              <a:gd name="T4" fmla="*/ 10 w 32"/>
              <a:gd name="T5" fmla="*/ 58 h 60"/>
              <a:gd name="T6" fmla="*/ 4 w 32"/>
              <a:gd name="T7" fmla="*/ 27 h 60"/>
              <a:gd name="T8" fmla="*/ 22 w 32"/>
              <a:gd name="T9" fmla="*/ 2 h 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" h="60">
                <a:moveTo>
                  <a:pt x="22" y="2"/>
                </a:moveTo>
                <a:cubicBezTo>
                  <a:pt x="29" y="3"/>
                  <a:pt x="32" y="17"/>
                  <a:pt x="28" y="33"/>
                </a:cubicBezTo>
                <a:cubicBezTo>
                  <a:pt x="25" y="49"/>
                  <a:pt x="16" y="60"/>
                  <a:pt x="10" y="58"/>
                </a:cubicBezTo>
                <a:cubicBezTo>
                  <a:pt x="3" y="57"/>
                  <a:pt x="0" y="43"/>
                  <a:pt x="4" y="27"/>
                </a:cubicBezTo>
                <a:cubicBezTo>
                  <a:pt x="7" y="12"/>
                  <a:pt x="16" y="0"/>
                  <a:pt x="22" y="2"/>
                </a:cubicBezTo>
                <a:close/>
              </a:path>
            </a:pathLst>
          </a:custGeom>
          <a:solidFill>
            <a:srgbClr val="FFDDB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412" name="任意多边形: 形状 411"/>
          <p:cNvSpPr>
            <a:spLocks/>
          </p:cNvSpPr>
          <p:nvPr/>
        </p:nvSpPr>
        <p:spPr bwMode="auto">
          <a:xfrm>
            <a:off x="2574925" y="3262313"/>
            <a:ext cx="52387" cy="100013"/>
          </a:xfrm>
          <a:custGeom>
            <a:avLst/>
            <a:gdLst>
              <a:gd name="T0" fmla="*/ 9 w 31"/>
              <a:gd name="T1" fmla="*/ 2 h 60"/>
              <a:gd name="T2" fmla="*/ 3 w 31"/>
              <a:gd name="T3" fmla="*/ 33 h 60"/>
              <a:gd name="T4" fmla="*/ 22 w 31"/>
              <a:gd name="T5" fmla="*/ 58 h 60"/>
              <a:gd name="T6" fmla="*/ 28 w 31"/>
              <a:gd name="T7" fmla="*/ 27 h 60"/>
              <a:gd name="T8" fmla="*/ 9 w 31"/>
              <a:gd name="T9" fmla="*/ 2 h 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1" h="60">
                <a:moveTo>
                  <a:pt x="9" y="2"/>
                </a:moveTo>
                <a:cubicBezTo>
                  <a:pt x="2" y="3"/>
                  <a:pt x="0" y="17"/>
                  <a:pt x="3" y="33"/>
                </a:cubicBezTo>
                <a:cubicBezTo>
                  <a:pt x="7" y="49"/>
                  <a:pt x="15" y="60"/>
                  <a:pt x="22" y="58"/>
                </a:cubicBezTo>
                <a:cubicBezTo>
                  <a:pt x="28" y="57"/>
                  <a:pt x="31" y="43"/>
                  <a:pt x="28" y="27"/>
                </a:cubicBezTo>
                <a:cubicBezTo>
                  <a:pt x="24" y="12"/>
                  <a:pt x="16" y="0"/>
                  <a:pt x="9" y="2"/>
                </a:cubicBezTo>
                <a:close/>
              </a:path>
            </a:pathLst>
          </a:custGeom>
          <a:solidFill>
            <a:srgbClr val="F7D6B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413" name="任意多边形: 形状 412"/>
          <p:cNvSpPr>
            <a:spLocks/>
          </p:cNvSpPr>
          <p:nvPr/>
        </p:nvSpPr>
        <p:spPr bwMode="auto">
          <a:xfrm>
            <a:off x="2573338" y="3617913"/>
            <a:ext cx="120650" cy="296863"/>
          </a:xfrm>
          <a:custGeom>
            <a:avLst/>
            <a:gdLst>
              <a:gd name="T0" fmla="*/ 48 w 72"/>
              <a:gd name="T1" fmla="*/ 0 h 177"/>
              <a:gd name="T2" fmla="*/ 2 w 72"/>
              <a:gd name="T3" fmla="*/ 29 h 177"/>
              <a:gd name="T4" fmla="*/ 29 w 72"/>
              <a:gd name="T5" fmla="*/ 145 h 177"/>
              <a:gd name="T6" fmla="*/ 43 w 72"/>
              <a:gd name="T7" fmla="*/ 114 h 177"/>
              <a:gd name="T8" fmla="*/ 62 w 72"/>
              <a:gd name="T9" fmla="*/ 122 h 177"/>
              <a:gd name="T10" fmla="*/ 48 w 72"/>
              <a:gd name="T11" fmla="*/ 0 h 1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72" h="177">
                <a:moveTo>
                  <a:pt x="48" y="0"/>
                </a:moveTo>
                <a:cubicBezTo>
                  <a:pt x="11" y="0"/>
                  <a:pt x="3" y="5"/>
                  <a:pt x="2" y="29"/>
                </a:cubicBezTo>
                <a:cubicBezTo>
                  <a:pt x="0" y="54"/>
                  <a:pt x="6" y="112"/>
                  <a:pt x="29" y="145"/>
                </a:cubicBezTo>
                <a:cubicBezTo>
                  <a:pt x="53" y="177"/>
                  <a:pt x="40" y="140"/>
                  <a:pt x="43" y="114"/>
                </a:cubicBezTo>
                <a:cubicBezTo>
                  <a:pt x="46" y="88"/>
                  <a:pt x="51" y="151"/>
                  <a:pt x="62" y="122"/>
                </a:cubicBezTo>
                <a:cubicBezTo>
                  <a:pt x="72" y="92"/>
                  <a:pt x="59" y="72"/>
                  <a:pt x="48" y="0"/>
                </a:cubicBezTo>
                <a:close/>
              </a:path>
            </a:pathLst>
          </a:custGeom>
          <a:solidFill>
            <a:srgbClr val="FFCD6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414" name="任意多边形: 形状 413"/>
          <p:cNvSpPr>
            <a:spLocks/>
          </p:cNvSpPr>
          <p:nvPr/>
        </p:nvSpPr>
        <p:spPr bwMode="auto">
          <a:xfrm>
            <a:off x="2878138" y="3605213"/>
            <a:ext cx="146050" cy="323850"/>
          </a:xfrm>
          <a:custGeom>
            <a:avLst/>
            <a:gdLst>
              <a:gd name="T0" fmla="*/ 49 w 87"/>
              <a:gd name="T1" fmla="*/ 20 h 193"/>
              <a:gd name="T2" fmla="*/ 72 w 87"/>
              <a:gd name="T3" fmla="*/ 54 h 193"/>
              <a:gd name="T4" fmla="*/ 48 w 87"/>
              <a:gd name="T5" fmla="*/ 155 h 193"/>
              <a:gd name="T6" fmla="*/ 37 w 87"/>
              <a:gd name="T7" fmla="*/ 175 h 193"/>
              <a:gd name="T8" fmla="*/ 19 w 87"/>
              <a:gd name="T9" fmla="*/ 131 h 193"/>
              <a:gd name="T10" fmla="*/ 2 w 87"/>
              <a:gd name="T11" fmla="*/ 133 h 193"/>
              <a:gd name="T12" fmla="*/ 49 w 87"/>
              <a:gd name="T13" fmla="*/ 20 h 1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87" h="193">
                <a:moveTo>
                  <a:pt x="49" y="20"/>
                </a:moveTo>
                <a:cubicBezTo>
                  <a:pt x="66" y="20"/>
                  <a:pt x="87" y="30"/>
                  <a:pt x="72" y="54"/>
                </a:cubicBezTo>
                <a:cubicBezTo>
                  <a:pt x="57" y="78"/>
                  <a:pt x="49" y="132"/>
                  <a:pt x="48" y="155"/>
                </a:cubicBezTo>
                <a:cubicBezTo>
                  <a:pt x="48" y="178"/>
                  <a:pt x="37" y="193"/>
                  <a:pt x="37" y="175"/>
                </a:cubicBezTo>
                <a:cubicBezTo>
                  <a:pt x="37" y="156"/>
                  <a:pt x="23" y="112"/>
                  <a:pt x="19" y="131"/>
                </a:cubicBezTo>
                <a:cubicBezTo>
                  <a:pt x="15" y="150"/>
                  <a:pt x="0" y="169"/>
                  <a:pt x="2" y="133"/>
                </a:cubicBezTo>
                <a:cubicBezTo>
                  <a:pt x="4" y="98"/>
                  <a:pt x="12" y="0"/>
                  <a:pt x="49" y="20"/>
                </a:cubicBezTo>
                <a:close/>
              </a:path>
            </a:pathLst>
          </a:custGeom>
          <a:solidFill>
            <a:srgbClr val="FFCD6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415" name="任意多边形: 形状 414"/>
          <p:cNvSpPr>
            <a:spLocks/>
          </p:cNvSpPr>
          <p:nvPr/>
        </p:nvSpPr>
        <p:spPr bwMode="auto">
          <a:xfrm>
            <a:off x="2620963" y="3551238"/>
            <a:ext cx="357187" cy="230188"/>
          </a:xfrm>
          <a:custGeom>
            <a:avLst/>
            <a:gdLst>
              <a:gd name="T0" fmla="*/ 200 w 213"/>
              <a:gd name="T1" fmla="*/ 56 h 137"/>
              <a:gd name="T2" fmla="*/ 7 w 213"/>
              <a:gd name="T3" fmla="*/ 55 h 137"/>
              <a:gd name="T4" fmla="*/ 20 w 213"/>
              <a:gd name="T5" fmla="*/ 27 h 137"/>
              <a:gd name="T6" fmla="*/ 54 w 213"/>
              <a:gd name="T7" fmla="*/ 9 h 137"/>
              <a:gd name="T8" fmla="*/ 147 w 213"/>
              <a:gd name="T9" fmla="*/ 5 h 137"/>
              <a:gd name="T10" fmla="*/ 173 w 213"/>
              <a:gd name="T11" fmla="*/ 30 h 137"/>
              <a:gd name="T12" fmla="*/ 200 w 213"/>
              <a:gd name="T13" fmla="*/ 56 h 1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13" h="137">
                <a:moveTo>
                  <a:pt x="200" y="56"/>
                </a:moveTo>
                <a:cubicBezTo>
                  <a:pt x="168" y="91"/>
                  <a:pt x="71" y="137"/>
                  <a:pt x="7" y="55"/>
                </a:cubicBezTo>
                <a:cubicBezTo>
                  <a:pt x="0" y="33"/>
                  <a:pt x="2" y="22"/>
                  <a:pt x="20" y="27"/>
                </a:cubicBezTo>
                <a:cubicBezTo>
                  <a:pt x="19" y="7"/>
                  <a:pt x="37" y="0"/>
                  <a:pt x="54" y="9"/>
                </a:cubicBezTo>
                <a:cubicBezTo>
                  <a:pt x="80" y="36"/>
                  <a:pt x="136" y="22"/>
                  <a:pt x="147" y="5"/>
                </a:cubicBezTo>
                <a:cubicBezTo>
                  <a:pt x="163" y="0"/>
                  <a:pt x="173" y="7"/>
                  <a:pt x="173" y="30"/>
                </a:cubicBezTo>
                <a:cubicBezTo>
                  <a:pt x="207" y="14"/>
                  <a:pt x="213" y="39"/>
                  <a:pt x="200" y="56"/>
                </a:cubicBezTo>
                <a:close/>
              </a:path>
            </a:pathLst>
          </a:custGeom>
          <a:solidFill>
            <a:srgbClr val="FFCD6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416" name="任意多边形: 形状 415"/>
          <p:cNvSpPr>
            <a:spLocks noEditPoints="1"/>
          </p:cNvSpPr>
          <p:nvPr/>
        </p:nvSpPr>
        <p:spPr bwMode="auto">
          <a:xfrm>
            <a:off x="2600325" y="3602038"/>
            <a:ext cx="366712" cy="196850"/>
          </a:xfrm>
          <a:custGeom>
            <a:avLst/>
            <a:gdLst>
              <a:gd name="T0" fmla="*/ 200 w 219"/>
              <a:gd name="T1" fmla="*/ 67 h 118"/>
              <a:gd name="T2" fmla="*/ 200 w 219"/>
              <a:gd name="T3" fmla="*/ 55 h 118"/>
              <a:gd name="T4" fmla="*/ 219 w 219"/>
              <a:gd name="T5" fmla="*/ 34 h 118"/>
              <a:gd name="T6" fmla="*/ 200 w 219"/>
              <a:gd name="T7" fmla="*/ 67 h 118"/>
              <a:gd name="T8" fmla="*/ 200 w 219"/>
              <a:gd name="T9" fmla="*/ 44 h 118"/>
              <a:gd name="T10" fmla="*/ 216 w 219"/>
              <a:gd name="T11" fmla="*/ 23 h 118"/>
              <a:gd name="T12" fmla="*/ 216 w 219"/>
              <a:gd name="T13" fmla="*/ 23 h 118"/>
              <a:gd name="T14" fmla="*/ 200 w 219"/>
              <a:gd name="T15" fmla="*/ 38 h 118"/>
              <a:gd name="T16" fmla="*/ 200 w 219"/>
              <a:gd name="T17" fmla="*/ 44 h 118"/>
              <a:gd name="T18" fmla="*/ 200 w 219"/>
              <a:gd name="T19" fmla="*/ 38 h 118"/>
              <a:gd name="T20" fmla="*/ 200 w 219"/>
              <a:gd name="T21" fmla="*/ 44 h 118"/>
              <a:gd name="T22" fmla="*/ 183 w 219"/>
              <a:gd name="T23" fmla="*/ 51 h 118"/>
              <a:gd name="T24" fmla="*/ 183 w 219"/>
              <a:gd name="T25" fmla="*/ 49 h 118"/>
              <a:gd name="T26" fmla="*/ 200 w 219"/>
              <a:gd name="T27" fmla="*/ 38 h 118"/>
              <a:gd name="T28" fmla="*/ 200 w 219"/>
              <a:gd name="T29" fmla="*/ 55 h 118"/>
              <a:gd name="T30" fmla="*/ 200 w 219"/>
              <a:gd name="T31" fmla="*/ 67 h 118"/>
              <a:gd name="T32" fmla="*/ 187 w 219"/>
              <a:gd name="T33" fmla="*/ 118 h 118"/>
              <a:gd name="T34" fmla="*/ 200 w 219"/>
              <a:gd name="T35" fmla="*/ 55 h 118"/>
              <a:gd name="T36" fmla="*/ 183 w 219"/>
              <a:gd name="T37" fmla="*/ 2 h 118"/>
              <a:gd name="T38" fmla="*/ 183 w 219"/>
              <a:gd name="T39" fmla="*/ 2 h 118"/>
              <a:gd name="T40" fmla="*/ 185 w 219"/>
              <a:gd name="T41" fmla="*/ 0 h 118"/>
              <a:gd name="T42" fmla="*/ 185 w 219"/>
              <a:gd name="T43" fmla="*/ 0 h 118"/>
              <a:gd name="T44" fmla="*/ 183 w 219"/>
              <a:gd name="T45" fmla="*/ 2 h 118"/>
              <a:gd name="T46" fmla="*/ 25 w 219"/>
              <a:gd name="T47" fmla="*/ 106 h 118"/>
              <a:gd name="T48" fmla="*/ 22 w 219"/>
              <a:gd name="T49" fmla="*/ 99 h 118"/>
              <a:gd name="T50" fmla="*/ 22 w 219"/>
              <a:gd name="T51" fmla="*/ 103 h 118"/>
              <a:gd name="T52" fmla="*/ 25 w 219"/>
              <a:gd name="T53" fmla="*/ 106 h 118"/>
              <a:gd name="T54" fmla="*/ 183 w 219"/>
              <a:gd name="T55" fmla="*/ 2 h 118"/>
              <a:gd name="T56" fmla="*/ 183 w 219"/>
              <a:gd name="T57" fmla="*/ 2 h 118"/>
              <a:gd name="T58" fmla="*/ 40 w 219"/>
              <a:gd name="T59" fmla="*/ 2 h 118"/>
              <a:gd name="T60" fmla="*/ 183 w 219"/>
              <a:gd name="T61" fmla="*/ 2 h 118"/>
              <a:gd name="T62" fmla="*/ 183 w 219"/>
              <a:gd name="T63" fmla="*/ 49 h 118"/>
              <a:gd name="T64" fmla="*/ 181 w 219"/>
              <a:gd name="T65" fmla="*/ 50 h 118"/>
              <a:gd name="T66" fmla="*/ 183 w 219"/>
              <a:gd name="T67" fmla="*/ 51 h 118"/>
              <a:gd name="T68" fmla="*/ 183 w 219"/>
              <a:gd name="T69" fmla="*/ 49 h 118"/>
              <a:gd name="T70" fmla="*/ 22 w 219"/>
              <a:gd name="T71" fmla="*/ 35 h 118"/>
              <a:gd name="T72" fmla="*/ 22 w 219"/>
              <a:gd name="T73" fmla="*/ 27 h 118"/>
              <a:gd name="T74" fmla="*/ 38 w 219"/>
              <a:gd name="T75" fmla="*/ 44 h 118"/>
              <a:gd name="T76" fmla="*/ 22 w 219"/>
              <a:gd name="T77" fmla="*/ 35 h 118"/>
              <a:gd name="T78" fmla="*/ 22 w 219"/>
              <a:gd name="T79" fmla="*/ 99 h 118"/>
              <a:gd name="T80" fmla="*/ 10 w 219"/>
              <a:gd name="T81" fmla="*/ 26 h 118"/>
              <a:gd name="T82" fmla="*/ 22 w 219"/>
              <a:gd name="T83" fmla="*/ 103 h 118"/>
              <a:gd name="T84" fmla="*/ 22 w 219"/>
              <a:gd name="T85" fmla="*/ 99 h 118"/>
              <a:gd name="T86" fmla="*/ 22 w 219"/>
              <a:gd name="T87" fmla="*/ 27 h 118"/>
              <a:gd name="T88" fmla="*/ 22 w 219"/>
              <a:gd name="T89" fmla="*/ 35 h 118"/>
              <a:gd name="T90" fmla="*/ 18 w 219"/>
              <a:gd name="T91" fmla="*/ 22 h 118"/>
              <a:gd name="T92" fmla="*/ 22 w 219"/>
              <a:gd name="T93" fmla="*/ 27 h 1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219" h="118">
                <a:moveTo>
                  <a:pt x="200" y="67"/>
                </a:moveTo>
                <a:cubicBezTo>
                  <a:pt x="200" y="55"/>
                  <a:pt x="200" y="55"/>
                  <a:pt x="200" y="55"/>
                </a:cubicBezTo>
                <a:cubicBezTo>
                  <a:pt x="207" y="44"/>
                  <a:pt x="214" y="35"/>
                  <a:pt x="219" y="34"/>
                </a:cubicBezTo>
                <a:cubicBezTo>
                  <a:pt x="215" y="36"/>
                  <a:pt x="208" y="50"/>
                  <a:pt x="200" y="67"/>
                </a:cubicBezTo>
                <a:close/>
                <a:moveTo>
                  <a:pt x="200" y="44"/>
                </a:moveTo>
                <a:cubicBezTo>
                  <a:pt x="207" y="39"/>
                  <a:pt x="213" y="32"/>
                  <a:pt x="216" y="23"/>
                </a:cubicBezTo>
                <a:cubicBezTo>
                  <a:pt x="216" y="23"/>
                  <a:pt x="216" y="23"/>
                  <a:pt x="216" y="23"/>
                </a:cubicBezTo>
                <a:cubicBezTo>
                  <a:pt x="213" y="28"/>
                  <a:pt x="207" y="34"/>
                  <a:pt x="200" y="38"/>
                </a:cubicBezTo>
                <a:lnTo>
                  <a:pt x="200" y="44"/>
                </a:lnTo>
                <a:close/>
                <a:moveTo>
                  <a:pt x="200" y="38"/>
                </a:moveTo>
                <a:cubicBezTo>
                  <a:pt x="200" y="44"/>
                  <a:pt x="200" y="44"/>
                  <a:pt x="200" y="44"/>
                </a:cubicBezTo>
                <a:cubicBezTo>
                  <a:pt x="194" y="48"/>
                  <a:pt x="188" y="51"/>
                  <a:pt x="183" y="51"/>
                </a:cubicBezTo>
                <a:cubicBezTo>
                  <a:pt x="183" y="49"/>
                  <a:pt x="183" y="49"/>
                  <a:pt x="183" y="49"/>
                </a:cubicBezTo>
                <a:cubicBezTo>
                  <a:pt x="188" y="47"/>
                  <a:pt x="194" y="43"/>
                  <a:pt x="200" y="38"/>
                </a:cubicBezTo>
                <a:close/>
                <a:moveTo>
                  <a:pt x="200" y="55"/>
                </a:moveTo>
                <a:cubicBezTo>
                  <a:pt x="200" y="67"/>
                  <a:pt x="200" y="67"/>
                  <a:pt x="200" y="67"/>
                </a:cubicBezTo>
                <a:cubicBezTo>
                  <a:pt x="193" y="84"/>
                  <a:pt x="187" y="104"/>
                  <a:pt x="187" y="118"/>
                </a:cubicBezTo>
                <a:cubicBezTo>
                  <a:pt x="182" y="100"/>
                  <a:pt x="190" y="73"/>
                  <a:pt x="200" y="55"/>
                </a:cubicBezTo>
                <a:close/>
                <a:moveTo>
                  <a:pt x="183" y="2"/>
                </a:moveTo>
                <a:cubicBezTo>
                  <a:pt x="183" y="2"/>
                  <a:pt x="183" y="2"/>
                  <a:pt x="183" y="2"/>
                </a:cubicBezTo>
                <a:cubicBezTo>
                  <a:pt x="184" y="1"/>
                  <a:pt x="184" y="1"/>
                  <a:pt x="185" y="0"/>
                </a:cubicBezTo>
                <a:cubicBezTo>
                  <a:pt x="185" y="0"/>
                  <a:pt x="185" y="0"/>
                  <a:pt x="185" y="0"/>
                </a:cubicBezTo>
                <a:cubicBezTo>
                  <a:pt x="184" y="1"/>
                  <a:pt x="184" y="1"/>
                  <a:pt x="183" y="2"/>
                </a:cubicBezTo>
                <a:close/>
                <a:moveTo>
                  <a:pt x="25" y="106"/>
                </a:moveTo>
                <a:cubicBezTo>
                  <a:pt x="24" y="104"/>
                  <a:pt x="23" y="101"/>
                  <a:pt x="22" y="99"/>
                </a:cubicBezTo>
                <a:cubicBezTo>
                  <a:pt x="22" y="103"/>
                  <a:pt x="22" y="103"/>
                  <a:pt x="22" y="103"/>
                </a:cubicBezTo>
                <a:cubicBezTo>
                  <a:pt x="23" y="104"/>
                  <a:pt x="24" y="105"/>
                  <a:pt x="25" y="106"/>
                </a:cubicBezTo>
                <a:close/>
                <a:moveTo>
                  <a:pt x="183" y="2"/>
                </a:moveTo>
                <a:cubicBezTo>
                  <a:pt x="183" y="2"/>
                  <a:pt x="183" y="2"/>
                  <a:pt x="183" y="2"/>
                </a:cubicBezTo>
                <a:cubicBezTo>
                  <a:pt x="156" y="29"/>
                  <a:pt x="94" y="56"/>
                  <a:pt x="40" y="2"/>
                </a:cubicBezTo>
                <a:cubicBezTo>
                  <a:pt x="95" y="47"/>
                  <a:pt x="157" y="22"/>
                  <a:pt x="183" y="2"/>
                </a:cubicBezTo>
                <a:close/>
                <a:moveTo>
                  <a:pt x="183" y="49"/>
                </a:moveTo>
                <a:cubicBezTo>
                  <a:pt x="181" y="50"/>
                  <a:pt x="181" y="50"/>
                  <a:pt x="181" y="50"/>
                </a:cubicBezTo>
                <a:cubicBezTo>
                  <a:pt x="182" y="50"/>
                  <a:pt x="182" y="51"/>
                  <a:pt x="183" y="51"/>
                </a:cubicBezTo>
                <a:cubicBezTo>
                  <a:pt x="183" y="49"/>
                  <a:pt x="183" y="49"/>
                  <a:pt x="183" y="49"/>
                </a:cubicBezTo>
                <a:close/>
                <a:moveTo>
                  <a:pt x="22" y="35"/>
                </a:moveTo>
                <a:cubicBezTo>
                  <a:pt x="22" y="27"/>
                  <a:pt x="22" y="27"/>
                  <a:pt x="22" y="27"/>
                </a:cubicBezTo>
                <a:cubicBezTo>
                  <a:pt x="26" y="34"/>
                  <a:pt x="33" y="40"/>
                  <a:pt x="38" y="44"/>
                </a:cubicBezTo>
                <a:cubicBezTo>
                  <a:pt x="32" y="43"/>
                  <a:pt x="25" y="40"/>
                  <a:pt x="22" y="35"/>
                </a:cubicBezTo>
                <a:close/>
                <a:moveTo>
                  <a:pt x="22" y="99"/>
                </a:moveTo>
                <a:cubicBezTo>
                  <a:pt x="12" y="74"/>
                  <a:pt x="7" y="31"/>
                  <a:pt x="10" y="26"/>
                </a:cubicBezTo>
                <a:cubicBezTo>
                  <a:pt x="0" y="33"/>
                  <a:pt x="3" y="81"/>
                  <a:pt x="22" y="103"/>
                </a:cubicBezTo>
                <a:cubicBezTo>
                  <a:pt x="22" y="99"/>
                  <a:pt x="22" y="99"/>
                  <a:pt x="22" y="99"/>
                </a:cubicBezTo>
                <a:close/>
                <a:moveTo>
                  <a:pt x="22" y="27"/>
                </a:moveTo>
                <a:cubicBezTo>
                  <a:pt x="22" y="35"/>
                  <a:pt x="22" y="35"/>
                  <a:pt x="22" y="35"/>
                </a:cubicBezTo>
                <a:cubicBezTo>
                  <a:pt x="19" y="31"/>
                  <a:pt x="17" y="27"/>
                  <a:pt x="18" y="22"/>
                </a:cubicBezTo>
                <a:cubicBezTo>
                  <a:pt x="19" y="24"/>
                  <a:pt x="20" y="26"/>
                  <a:pt x="22" y="27"/>
                </a:cubicBezTo>
                <a:close/>
              </a:path>
            </a:pathLst>
          </a:custGeom>
          <a:solidFill>
            <a:srgbClr val="DEA21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417" name="任意多边形: 形状 416"/>
          <p:cNvSpPr>
            <a:spLocks/>
          </p:cNvSpPr>
          <p:nvPr/>
        </p:nvSpPr>
        <p:spPr bwMode="auto">
          <a:xfrm>
            <a:off x="2605088" y="3276601"/>
            <a:ext cx="368300" cy="301625"/>
          </a:xfrm>
          <a:custGeom>
            <a:avLst/>
            <a:gdLst>
              <a:gd name="T0" fmla="*/ 21 w 220"/>
              <a:gd name="T1" fmla="*/ 18 h 180"/>
              <a:gd name="T2" fmla="*/ 35 w 220"/>
              <a:gd name="T3" fmla="*/ 93 h 180"/>
              <a:gd name="T4" fmla="*/ 65 w 220"/>
              <a:gd name="T5" fmla="*/ 93 h 180"/>
              <a:gd name="T6" fmla="*/ 155 w 220"/>
              <a:gd name="T7" fmla="*/ 93 h 180"/>
              <a:gd name="T8" fmla="*/ 185 w 220"/>
              <a:gd name="T9" fmla="*/ 93 h 180"/>
              <a:gd name="T10" fmla="*/ 199 w 220"/>
              <a:gd name="T11" fmla="*/ 18 h 180"/>
              <a:gd name="T12" fmla="*/ 211 w 220"/>
              <a:gd name="T13" fmla="*/ 14 h 180"/>
              <a:gd name="T14" fmla="*/ 215 w 220"/>
              <a:gd name="T15" fmla="*/ 38 h 180"/>
              <a:gd name="T16" fmla="*/ 200 w 220"/>
              <a:gd name="T17" fmla="*/ 113 h 180"/>
              <a:gd name="T18" fmla="*/ 20 w 220"/>
              <a:gd name="T19" fmla="*/ 113 h 180"/>
              <a:gd name="T20" fmla="*/ 6 w 220"/>
              <a:gd name="T21" fmla="*/ 38 h 180"/>
              <a:gd name="T22" fmla="*/ 9 w 220"/>
              <a:gd name="T23" fmla="*/ 14 h 180"/>
              <a:gd name="T24" fmla="*/ 21 w 220"/>
              <a:gd name="T25" fmla="*/ 18 h 1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220" h="180">
                <a:moveTo>
                  <a:pt x="21" y="18"/>
                </a:moveTo>
                <a:cubicBezTo>
                  <a:pt x="17" y="35"/>
                  <a:pt x="18" y="79"/>
                  <a:pt x="35" y="93"/>
                </a:cubicBezTo>
                <a:cubicBezTo>
                  <a:pt x="52" y="107"/>
                  <a:pt x="62" y="109"/>
                  <a:pt x="65" y="93"/>
                </a:cubicBezTo>
                <a:cubicBezTo>
                  <a:pt x="71" y="63"/>
                  <a:pt x="149" y="63"/>
                  <a:pt x="155" y="93"/>
                </a:cubicBezTo>
                <a:cubicBezTo>
                  <a:pt x="158" y="109"/>
                  <a:pt x="168" y="107"/>
                  <a:pt x="185" y="93"/>
                </a:cubicBezTo>
                <a:cubicBezTo>
                  <a:pt x="202" y="79"/>
                  <a:pt x="204" y="35"/>
                  <a:pt x="199" y="18"/>
                </a:cubicBezTo>
                <a:cubicBezTo>
                  <a:pt x="201" y="0"/>
                  <a:pt x="215" y="1"/>
                  <a:pt x="211" y="14"/>
                </a:cubicBezTo>
                <a:cubicBezTo>
                  <a:pt x="209" y="21"/>
                  <a:pt x="213" y="31"/>
                  <a:pt x="215" y="38"/>
                </a:cubicBezTo>
                <a:cubicBezTo>
                  <a:pt x="220" y="61"/>
                  <a:pt x="216" y="86"/>
                  <a:pt x="200" y="113"/>
                </a:cubicBezTo>
                <a:cubicBezTo>
                  <a:pt x="161" y="180"/>
                  <a:pt x="59" y="180"/>
                  <a:pt x="20" y="113"/>
                </a:cubicBezTo>
                <a:cubicBezTo>
                  <a:pt x="4" y="86"/>
                  <a:pt x="0" y="61"/>
                  <a:pt x="6" y="38"/>
                </a:cubicBezTo>
                <a:cubicBezTo>
                  <a:pt x="7" y="31"/>
                  <a:pt x="11" y="21"/>
                  <a:pt x="9" y="14"/>
                </a:cubicBezTo>
                <a:cubicBezTo>
                  <a:pt x="5" y="1"/>
                  <a:pt x="19" y="0"/>
                  <a:pt x="21" y="18"/>
                </a:cubicBezTo>
                <a:close/>
              </a:path>
            </a:pathLst>
          </a:custGeom>
          <a:solidFill>
            <a:srgbClr val="C4887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418" name="任意多边形: 形状 417"/>
          <p:cNvSpPr>
            <a:spLocks/>
          </p:cNvSpPr>
          <p:nvPr/>
        </p:nvSpPr>
        <p:spPr bwMode="auto">
          <a:xfrm>
            <a:off x="2722563" y="3406776"/>
            <a:ext cx="133350" cy="87313"/>
          </a:xfrm>
          <a:custGeom>
            <a:avLst/>
            <a:gdLst>
              <a:gd name="T0" fmla="*/ 40 w 80"/>
              <a:gd name="T1" fmla="*/ 0 h 52"/>
              <a:gd name="T2" fmla="*/ 80 w 80"/>
              <a:gd name="T3" fmla="*/ 27 h 52"/>
              <a:gd name="T4" fmla="*/ 64 w 80"/>
              <a:gd name="T5" fmla="*/ 52 h 52"/>
              <a:gd name="T6" fmla="*/ 41 w 80"/>
              <a:gd name="T7" fmla="*/ 38 h 52"/>
              <a:gd name="T8" fmla="*/ 15 w 80"/>
              <a:gd name="T9" fmla="*/ 52 h 52"/>
              <a:gd name="T10" fmla="*/ 0 w 80"/>
              <a:gd name="T11" fmla="*/ 27 h 52"/>
              <a:gd name="T12" fmla="*/ 40 w 80"/>
              <a:gd name="T13" fmla="*/ 0 h 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80" h="52">
                <a:moveTo>
                  <a:pt x="40" y="0"/>
                </a:moveTo>
                <a:cubicBezTo>
                  <a:pt x="62" y="0"/>
                  <a:pt x="80" y="12"/>
                  <a:pt x="80" y="27"/>
                </a:cubicBezTo>
                <a:cubicBezTo>
                  <a:pt x="80" y="38"/>
                  <a:pt x="80" y="52"/>
                  <a:pt x="64" y="52"/>
                </a:cubicBezTo>
                <a:cubicBezTo>
                  <a:pt x="47" y="52"/>
                  <a:pt x="52" y="38"/>
                  <a:pt x="41" y="38"/>
                </a:cubicBezTo>
                <a:cubicBezTo>
                  <a:pt x="28" y="38"/>
                  <a:pt x="31" y="52"/>
                  <a:pt x="15" y="52"/>
                </a:cubicBezTo>
                <a:cubicBezTo>
                  <a:pt x="1" y="52"/>
                  <a:pt x="0" y="38"/>
                  <a:pt x="0" y="27"/>
                </a:cubicBezTo>
                <a:cubicBezTo>
                  <a:pt x="0" y="12"/>
                  <a:pt x="18" y="0"/>
                  <a:pt x="40" y="0"/>
                </a:cubicBezTo>
                <a:close/>
              </a:path>
            </a:pathLst>
          </a:custGeom>
          <a:solidFill>
            <a:srgbClr val="F7D6B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419" name="任意多边形: 形状 418"/>
          <p:cNvSpPr>
            <a:spLocks noEditPoints="1"/>
          </p:cNvSpPr>
          <p:nvPr/>
        </p:nvSpPr>
        <p:spPr bwMode="auto">
          <a:xfrm>
            <a:off x="2644775" y="3270251"/>
            <a:ext cx="287337" cy="96838"/>
          </a:xfrm>
          <a:custGeom>
            <a:avLst/>
            <a:gdLst>
              <a:gd name="T0" fmla="*/ 129 w 171"/>
              <a:gd name="T1" fmla="*/ 57 h 58"/>
              <a:gd name="T2" fmla="*/ 132 w 171"/>
              <a:gd name="T3" fmla="*/ 57 h 58"/>
              <a:gd name="T4" fmla="*/ 162 w 171"/>
              <a:gd name="T5" fmla="*/ 34 h 58"/>
              <a:gd name="T6" fmla="*/ 168 w 171"/>
              <a:gd name="T7" fmla="*/ 15 h 58"/>
              <a:gd name="T8" fmla="*/ 171 w 171"/>
              <a:gd name="T9" fmla="*/ 8 h 58"/>
              <a:gd name="T10" fmla="*/ 166 w 171"/>
              <a:gd name="T11" fmla="*/ 3 h 58"/>
              <a:gd name="T12" fmla="*/ 129 w 171"/>
              <a:gd name="T13" fmla="*/ 1 h 58"/>
              <a:gd name="T14" fmla="*/ 129 w 171"/>
              <a:gd name="T15" fmla="*/ 5 h 58"/>
              <a:gd name="T16" fmla="*/ 155 w 171"/>
              <a:gd name="T17" fmla="*/ 7 h 58"/>
              <a:gd name="T18" fmla="*/ 155 w 171"/>
              <a:gd name="T19" fmla="*/ 43 h 58"/>
              <a:gd name="T20" fmla="*/ 129 w 171"/>
              <a:gd name="T21" fmla="*/ 54 h 58"/>
              <a:gd name="T22" fmla="*/ 129 w 171"/>
              <a:gd name="T23" fmla="*/ 57 h 58"/>
              <a:gd name="T24" fmla="*/ 86 w 171"/>
              <a:gd name="T25" fmla="*/ 8 h 58"/>
              <a:gd name="T26" fmla="*/ 45 w 171"/>
              <a:gd name="T27" fmla="*/ 1 h 58"/>
              <a:gd name="T28" fmla="*/ 43 w 171"/>
              <a:gd name="T29" fmla="*/ 1 h 58"/>
              <a:gd name="T30" fmla="*/ 43 w 171"/>
              <a:gd name="T31" fmla="*/ 5 h 58"/>
              <a:gd name="T32" fmla="*/ 71 w 171"/>
              <a:gd name="T33" fmla="*/ 13 h 58"/>
              <a:gd name="T34" fmla="*/ 55 w 171"/>
              <a:gd name="T35" fmla="*/ 52 h 58"/>
              <a:gd name="T36" fmla="*/ 43 w 171"/>
              <a:gd name="T37" fmla="*/ 54 h 58"/>
              <a:gd name="T38" fmla="*/ 43 w 171"/>
              <a:gd name="T39" fmla="*/ 57 h 58"/>
              <a:gd name="T40" fmla="*/ 72 w 171"/>
              <a:gd name="T41" fmla="*/ 40 h 58"/>
              <a:gd name="T42" fmla="*/ 86 w 171"/>
              <a:gd name="T43" fmla="*/ 21 h 58"/>
              <a:gd name="T44" fmla="*/ 100 w 171"/>
              <a:gd name="T45" fmla="*/ 40 h 58"/>
              <a:gd name="T46" fmla="*/ 129 w 171"/>
              <a:gd name="T47" fmla="*/ 57 h 58"/>
              <a:gd name="T48" fmla="*/ 129 w 171"/>
              <a:gd name="T49" fmla="*/ 54 h 58"/>
              <a:gd name="T50" fmla="*/ 116 w 171"/>
              <a:gd name="T51" fmla="*/ 52 h 58"/>
              <a:gd name="T52" fmla="*/ 101 w 171"/>
              <a:gd name="T53" fmla="*/ 13 h 58"/>
              <a:gd name="T54" fmla="*/ 129 w 171"/>
              <a:gd name="T55" fmla="*/ 5 h 58"/>
              <a:gd name="T56" fmla="*/ 129 w 171"/>
              <a:gd name="T57" fmla="*/ 1 h 58"/>
              <a:gd name="T58" fmla="*/ 126 w 171"/>
              <a:gd name="T59" fmla="*/ 1 h 58"/>
              <a:gd name="T60" fmla="*/ 86 w 171"/>
              <a:gd name="T61" fmla="*/ 8 h 58"/>
              <a:gd name="T62" fmla="*/ 43 w 171"/>
              <a:gd name="T63" fmla="*/ 1 h 58"/>
              <a:gd name="T64" fmla="*/ 5 w 171"/>
              <a:gd name="T65" fmla="*/ 3 h 58"/>
              <a:gd name="T66" fmla="*/ 1 w 171"/>
              <a:gd name="T67" fmla="*/ 8 h 58"/>
              <a:gd name="T68" fmla="*/ 4 w 171"/>
              <a:gd name="T69" fmla="*/ 15 h 58"/>
              <a:gd name="T70" fmla="*/ 10 w 171"/>
              <a:gd name="T71" fmla="*/ 34 h 58"/>
              <a:gd name="T72" fmla="*/ 40 w 171"/>
              <a:gd name="T73" fmla="*/ 57 h 58"/>
              <a:gd name="T74" fmla="*/ 43 w 171"/>
              <a:gd name="T75" fmla="*/ 57 h 58"/>
              <a:gd name="T76" fmla="*/ 43 w 171"/>
              <a:gd name="T77" fmla="*/ 54 h 58"/>
              <a:gd name="T78" fmla="*/ 17 w 171"/>
              <a:gd name="T79" fmla="*/ 43 h 58"/>
              <a:gd name="T80" fmla="*/ 17 w 171"/>
              <a:gd name="T81" fmla="*/ 7 h 58"/>
              <a:gd name="T82" fmla="*/ 43 w 171"/>
              <a:gd name="T83" fmla="*/ 5 h 58"/>
              <a:gd name="T84" fmla="*/ 43 w 171"/>
              <a:gd name="T85" fmla="*/ 1 h 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171" h="58">
                <a:moveTo>
                  <a:pt x="129" y="57"/>
                </a:moveTo>
                <a:cubicBezTo>
                  <a:pt x="130" y="57"/>
                  <a:pt x="131" y="57"/>
                  <a:pt x="132" y="57"/>
                </a:cubicBezTo>
                <a:cubicBezTo>
                  <a:pt x="155" y="56"/>
                  <a:pt x="160" y="46"/>
                  <a:pt x="162" y="34"/>
                </a:cubicBezTo>
                <a:cubicBezTo>
                  <a:pt x="164" y="21"/>
                  <a:pt x="164" y="17"/>
                  <a:pt x="168" y="15"/>
                </a:cubicBezTo>
                <a:cubicBezTo>
                  <a:pt x="171" y="15"/>
                  <a:pt x="171" y="12"/>
                  <a:pt x="171" y="8"/>
                </a:cubicBezTo>
                <a:cubicBezTo>
                  <a:pt x="171" y="5"/>
                  <a:pt x="171" y="4"/>
                  <a:pt x="166" y="3"/>
                </a:cubicBezTo>
                <a:cubicBezTo>
                  <a:pt x="163" y="2"/>
                  <a:pt x="144" y="0"/>
                  <a:pt x="129" y="1"/>
                </a:cubicBezTo>
                <a:cubicBezTo>
                  <a:pt x="129" y="5"/>
                  <a:pt x="129" y="5"/>
                  <a:pt x="129" y="5"/>
                </a:cubicBezTo>
                <a:cubicBezTo>
                  <a:pt x="140" y="4"/>
                  <a:pt x="151" y="5"/>
                  <a:pt x="155" y="7"/>
                </a:cubicBezTo>
                <a:cubicBezTo>
                  <a:pt x="162" y="12"/>
                  <a:pt x="161" y="33"/>
                  <a:pt x="155" y="43"/>
                </a:cubicBezTo>
                <a:cubicBezTo>
                  <a:pt x="151" y="50"/>
                  <a:pt x="139" y="54"/>
                  <a:pt x="129" y="54"/>
                </a:cubicBezTo>
                <a:lnTo>
                  <a:pt x="129" y="57"/>
                </a:lnTo>
                <a:close/>
                <a:moveTo>
                  <a:pt x="86" y="8"/>
                </a:moveTo>
                <a:cubicBezTo>
                  <a:pt x="81" y="8"/>
                  <a:pt x="60" y="2"/>
                  <a:pt x="45" y="1"/>
                </a:cubicBezTo>
                <a:cubicBezTo>
                  <a:pt x="45" y="1"/>
                  <a:pt x="44" y="1"/>
                  <a:pt x="43" y="1"/>
                </a:cubicBezTo>
                <a:cubicBezTo>
                  <a:pt x="43" y="5"/>
                  <a:pt x="43" y="5"/>
                  <a:pt x="43" y="5"/>
                </a:cubicBezTo>
                <a:cubicBezTo>
                  <a:pt x="54" y="5"/>
                  <a:pt x="67" y="8"/>
                  <a:pt x="71" y="13"/>
                </a:cubicBezTo>
                <a:cubicBezTo>
                  <a:pt x="78" y="23"/>
                  <a:pt x="67" y="46"/>
                  <a:pt x="55" y="52"/>
                </a:cubicBezTo>
                <a:cubicBezTo>
                  <a:pt x="52" y="53"/>
                  <a:pt x="47" y="54"/>
                  <a:pt x="43" y="54"/>
                </a:cubicBezTo>
                <a:cubicBezTo>
                  <a:pt x="43" y="57"/>
                  <a:pt x="43" y="57"/>
                  <a:pt x="43" y="57"/>
                </a:cubicBezTo>
                <a:cubicBezTo>
                  <a:pt x="63" y="58"/>
                  <a:pt x="69" y="44"/>
                  <a:pt x="72" y="40"/>
                </a:cubicBezTo>
                <a:cubicBezTo>
                  <a:pt x="76" y="32"/>
                  <a:pt x="75" y="21"/>
                  <a:pt x="86" y="21"/>
                </a:cubicBezTo>
                <a:cubicBezTo>
                  <a:pt x="97" y="21"/>
                  <a:pt x="96" y="32"/>
                  <a:pt x="100" y="40"/>
                </a:cubicBezTo>
                <a:cubicBezTo>
                  <a:pt x="103" y="44"/>
                  <a:pt x="109" y="58"/>
                  <a:pt x="129" y="57"/>
                </a:cubicBezTo>
                <a:cubicBezTo>
                  <a:pt x="129" y="54"/>
                  <a:pt x="129" y="54"/>
                  <a:pt x="129" y="54"/>
                </a:cubicBezTo>
                <a:cubicBezTo>
                  <a:pt x="124" y="54"/>
                  <a:pt x="120" y="53"/>
                  <a:pt x="116" y="52"/>
                </a:cubicBezTo>
                <a:cubicBezTo>
                  <a:pt x="105" y="46"/>
                  <a:pt x="94" y="23"/>
                  <a:pt x="101" y="13"/>
                </a:cubicBezTo>
                <a:cubicBezTo>
                  <a:pt x="105" y="8"/>
                  <a:pt x="117" y="5"/>
                  <a:pt x="129" y="5"/>
                </a:cubicBezTo>
                <a:cubicBezTo>
                  <a:pt x="129" y="1"/>
                  <a:pt x="129" y="1"/>
                  <a:pt x="129" y="1"/>
                </a:cubicBezTo>
                <a:cubicBezTo>
                  <a:pt x="128" y="1"/>
                  <a:pt x="127" y="1"/>
                  <a:pt x="126" y="1"/>
                </a:cubicBezTo>
                <a:cubicBezTo>
                  <a:pt x="113" y="2"/>
                  <a:pt x="97" y="8"/>
                  <a:pt x="86" y="8"/>
                </a:cubicBezTo>
                <a:close/>
                <a:moveTo>
                  <a:pt x="43" y="1"/>
                </a:moveTo>
                <a:cubicBezTo>
                  <a:pt x="28" y="0"/>
                  <a:pt x="9" y="2"/>
                  <a:pt x="5" y="3"/>
                </a:cubicBezTo>
                <a:cubicBezTo>
                  <a:pt x="1" y="4"/>
                  <a:pt x="1" y="5"/>
                  <a:pt x="1" y="8"/>
                </a:cubicBezTo>
                <a:cubicBezTo>
                  <a:pt x="0" y="12"/>
                  <a:pt x="1" y="15"/>
                  <a:pt x="4" y="15"/>
                </a:cubicBezTo>
                <a:cubicBezTo>
                  <a:pt x="7" y="17"/>
                  <a:pt x="7" y="21"/>
                  <a:pt x="10" y="34"/>
                </a:cubicBezTo>
                <a:cubicBezTo>
                  <a:pt x="12" y="46"/>
                  <a:pt x="17" y="56"/>
                  <a:pt x="40" y="57"/>
                </a:cubicBezTo>
                <a:cubicBezTo>
                  <a:pt x="41" y="57"/>
                  <a:pt x="42" y="57"/>
                  <a:pt x="43" y="57"/>
                </a:cubicBezTo>
                <a:cubicBezTo>
                  <a:pt x="43" y="54"/>
                  <a:pt x="43" y="54"/>
                  <a:pt x="43" y="54"/>
                </a:cubicBezTo>
                <a:cubicBezTo>
                  <a:pt x="32" y="54"/>
                  <a:pt x="21" y="50"/>
                  <a:pt x="17" y="43"/>
                </a:cubicBezTo>
                <a:cubicBezTo>
                  <a:pt x="11" y="33"/>
                  <a:pt x="10" y="12"/>
                  <a:pt x="17" y="7"/>
                </a:cubicBezTo>
                <a:cubicBezTo>
                  <a:pt x="20" y="5"/>
                  <a:pt x="31" y="4"/>
                  <a:pt x="43" y="5"/>
                </a:cubicBezTo>
                <a:lnTo>
                  <a:pt x="43" y="1"/>
                </a:lnTo>
                <a:close/>
              </a:path>
            </a:pathLst>
          </a:custGeom>
          <a:solidFill>
            <a:srgbClr val="00806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420" name="椭圆 419"/>
          <p:cNvSpPr>
            <a:spLocks noChangeArrowheads="1"/>
          </p:cNvSpPr>
          <p:nvPr/>
        </p:nvSpPr>
        <p:spPr bwMode="auto">
          <a:xfrm>
            <a:off x="2428875" y="1912938"/>
            <a:ext cx="549275" cy="549275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421" name="任意多边形: 形状 420"/>
          <p:cNvSpPr>
            <a:spLocks/>
          </p:cNvSpPr>
          <p:nvPr/>
        </p:nvSpPr>
        <p:spPr bwMode="auto">
          <a:xfrm>
            <a:off x="2557463" y="2036763"/>
            <a:ext cx="204787" cy="422275"/>
          </a:xfrm>
          <a:custGeom>
            <a:avLst/>
            <a:gdLst>
              <a:gd name="T0" fmla="*/ 28 w 122"/>
              <a:gd name="T1" fmla="*/ 13 h 252"/>
              <a:gd name="T2" fmla="*/ 26 w 122"/>
              <a:gd name="T3" fmla="*/ 191 h 252"/>
              <a:gd name="T4" fmla="*/ 121 w 122"/>
              <a:gd name="T5" fmla="*/ 218 h 252"/>
              <a:gd name="T6" fmla="*/ 28 w 122"/>
              <a:gd name="T7" fmla="*/ 13 h 2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22" h="252">
                <a:moveTo>
                  <a:pt x="28" y="13"/>
                </a:moveTo>
                <a:cubicBezTo>
                  <a:pt x="18" y="31"/>
                  <a:pt x="0" y="132"/>
                  <a:pt x="26" y="191"/>
                </a:cubicBezTo>
                <a:cubicBezTo>
                  <a:pt x="52" y="250"/>
                  <a:pt x="119" y="252"/>
                  <a:pt x="121" y="218"/>
                </a:cubicBezTo>
                <a:cubicBezTo>
                  <a:pt x="122" y="184"/>
                  <a:pt x="45" y="0"/>
                  <a:pt x="28" y="13"/>
                </a:cubicBezTo>
                <a:close/>
              </a:path>
            </a:pathLst>
          </a:custGeom>
          <a:solidFill>
            <a:srgbClr val="C4887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422" name="任意多边形: 形状 421"/>
          <p:cNvSpPr>
            <a:spLocks/>
          </p:cNvSpPr>
          <p:nvPr/>
        </p:nvSpPr>
        <p:spPr bwMode="auto">
          <a:xfrm>
            <a:off x="2640013" y="2036763"/>
            <a:ext cx="203200" cy="422275"/>
          </a:xfrm>
          <a:custGeom>
            <a:avLst/>
            <a:gdLst>
              <a:gd name="T0" fmla="*/ 95 w 121"/>
              <a:gd name="T1" fmla="*/ 13 h 252"/>
              <a:gd name="T2" fmla="*/ 95 w 121"/>
              <a:gd name="T3" fmla="*/ 185 h 252"/>
              <a:gd name="T4" fmla="*/ 1 w 121"/>
              <a:gd name="T5" fmla="*/ 218 h 252"/>
              <a:gd name="T6" fmla="*/ 95 w 121"/>
              <a:gd name="T7" fmla="*/ 13 h 2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21" h="252">
                <a:moveTo>
                  <a:pt x="95" y="13"/>
                </a:moveTo>
                <a:cubicBezTo>
                  <a:pt x="104" y="31"/>
                  <a:pt x="121" y="126"/>
                  <a:pt x="95" y="185"/>
                </a:cubicBezTo>
                <a:cubicBezTo>
                  <a:pt x="68" y="243"/>
                  <a:pt x="2" y="252"/>
                  <a:pt x="1" y="218"/>
                </a:cubicBezTo>
                <a:cubicBezTo>
                  <a:pt x="0" y="184"/>
                  <a:pt x="77" y="0"/>
                  <a:pt x="95" y="13"/>
                </a:cubicBezTo>
                <a:close/>
              </a:path>
            </a:pathLst>
          </a:custGeom>
          <a:solidFill>
            <a:srgbClr val="C4887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423" name="任意多边形: 形状 422"/>
          <p:cNvSpPr>
            <a:spLocks/>
          </p:cNvSpPr>
          <p:nvPr/>
        </p:nvSpPr>
        <p:spPr bwMode="auto">
          <a:xfrm>
            <a:off x="2546350" y="2276476"/>
            <a:ext cx="314325" cy="185738"/>
          </a:xfrm>
          <a:custGeom>
            <a:avLst/>
            <a:gdLst>
              <a:gd name="T0" fmla="*/ 32 w 188"/>
              <a:gd name="T1" fmla="*/ 22 h 111"/>
              <a:gd name="T2" fmla="*/ 0 w 188"/>
              <a:gd name="T3" fmla="*/ 82 h 111"/>
              <a:gd name="T4" fmla="*/ 94 w 188"/>
              <a:gd name="T5" fmla="*/ 111 h 111"/>
              <a:gd name="T6" fmla="*/ 188 w 188"/>
              <a:gd name="T7" fmla="*/ 82 h 111"/>
              <a:gd name="T8" fmla="*/ 155 w 188"/>
              <a:gd name="T9" fmla="*/ 22 h 111"/>
              <a:gd name="T10" fmla="*/ 94 w 188"/>
              <a:gd name="T11" fmla="*/ 0 h 111"/>
              <a:gd name="T12" fmla="*/ 32 w 188"/>
              <a:gd name="T13" fmla="*/ 22 h 1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88" h="111">
                <a:moveTo>
                  <a:pt x="32" y="22"/>
                </a:moveTo>
                <a:cubicBezTo>
                  <a:pt x="16" y="33"/>
                  <a:pt x="10" y="55"/>
                  <a:pt x="0" y="82"/>
                </a:cubicBezTo>
                <a:cubicBezTo>
                  <a:pt x="27" y="101"/>
                  <a:pt x="59" y="111"/>
                  <a:pt x="94" y="111"/>
                </a:cubicBezTo>
                <a:cubicBezTo>
                  <a:pt x="129" y="111"/>
                  <a:pt x="161" y="101"/>
                  <a:pt x="188" y="82"/>
                </a:cubicBezTo>
                <a:cubicBezTo>
                  <a:pt x="178" y="55"/>
                  <a:pt x="172" y="32"/>
                  <a:pt x="155" y="22"/>
                </a:cubicBezTo>
                <a:cubicBezTo>
                  <a:pt x="127" y="5"/>
                  <a:pt x="110" y="0"/>
                  <a:pt x="94" y="0"/>
                </a:cubicBezTo>
                <a:cubicBezTo>
                  <a:pt x="77" y="0"/>
                  <a:pt x="60" y="4"/>
                  <a:pt x="32" y="22"/>
                </a:cubicBezTo>
                <a:close/>
              </a:path>
            </a:pathLst>
          </a:custGeom>
          <a:solidFill>
            <a:srgbClr val="7E9C9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424" name="任意多边形: 形状 423"/>
          <p:cNvSpPr>
            <a:spLocks/>
          </p:cNvSpPr>
          <p:nvPr/>
        </p:nvSpPr>
        <p:spPr bwMode="auto">
          <a:xfrm>
            <a:off x="2665413" y="2174876"/>
            <a:ext cx="76200" cy="153988"/>
          </a:xfrm>
          <a:custGeom>
            <a:avLst/>
            <a:gdLst>
              <a:gd name="T0" fmla="*/ 0 w 46"/>
              <a:gd name="T1" fmla="*/ 0 h 92"/>
              <a:gd name="T2" fmla="*/ 46 w 46"/>
              <a:gd name="T3" fmla="*/ 0 h 92"/>
              <a:gd name="T4" fmla="*/ 46 w 46"/>
              <a:gd name="T5" fmla="*/ 67 h 92"/>
              <a:gd name="T6" fmla="*/ 0 w 46"/>
              <a:gd name="T7" fmla="*/ 67 h 92"/>
              <a:gd name="T8" fmla="*/ 0 w 46"/>
              <a:gd name="T9" fmla="*/ 0 h 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6" h="92">
                <a:moveTo>
                  <a:pt x="0" y="0"/>
                </a:moveTo>
                <a:cubicBezTo>
                  <a:pt x="46" y="0"/>
                  <a:pt x="46" y="0"/>
                  <a:pt x="46" y="0"/>
                </a:cubicBezTo>
                <a:cubicBezTo>
                  <a:pt x="46" y="67"/>
                  <a:pt x="46" y="67"/>
                  <a:pt x="46" y="67"/>
                </a:cubicBezTo>
                <a:cubicBezTo>
                  <a:pt x="46" y="89"/>
                  <a:pt x="0" y="92"/>
                  <a:pt x="0" y="67"/>
                </a:cubicBezTo>
                <a:lnTo>
                  <a:pt x="0" y="0"/>
                </a:lnTo>
                <a:close/>
              </a:path>
            </a:pathLst>
          </a:custGeom>
          <a:solidFill>
            <a:srgbClr val="FFDDB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425" name="任意多边形: 形状 424"/>
          <p:cNvSpPr>
            <a:spLocks/>
          </p:cNvSpPr>
          <p:nvPr/>
        </p:nvSpPr>
        <p:spPr bwMode="auto">
          <a:xfrm>
            <a:off x="2665413" y="2228851"/>
            <a:ext cx="76200" cy="53975"/>
          </a:xfrm>
          <a:custGeom>
            <a:avLst/>
            <a:gdLst>
              <a:gd name="T0" fmla="*/ 48 w 48"/>
              <a:gd name="T1" fmla="*/ 10 h 34"/>
              <a:gd name="T2" fmla="*/ 48 w 48"/>
              <a:gd name="T3" fmla="*/ 0 h 34"/>
              <a:gd name="T4" fmla="*/ 0 w 48"/>
              <a:gd name="T5" fmla="*/ 0 h 34"/>
              <a:gd name="T6" fmla="*/ 0 w 48"/>
              <a:gd name="T7" fmla="*/ 34 h 34"/>
              <a:gd name="T8" fmla="*/ 48 w 48"/>
              <a:gd name="T9" fmla="*/ 10 h 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8" h="34">
                <a:moveTo>
                  <a:pt x="48" y="10"/>
                </a:moveTo>
                <a:lnTo>
                  <a:pt x="48" y="0"/>
                </a:lnTo>
                <a:lnTo>
                  <a:pt x="0" y="0"/>
                </a:lnTo>
                <a:lnTo>
                  <a:pt x="0" y="34"/>
                </a:lnTo>
                <a:lnTo>
                  <a:pt x="48" y="10"/>
                </a:lnTo>
                <a:close/>
              </a:path>
            </a:pathLst>
          </a:custGeom>
          <a:solidFill>
            <a:srgbClr val="E8C5A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426" name="任意多边形: 形状 425"/>
          <p:cNvSpPr>
            <a:spLocks/>
          </p:cNvSpPr>
          <p:nvPr/>
        </p:nvSpPr>
        <p:spPr bwMode="auto">
          <a:xfrm>
            <a:off x="2540000" y="2030413"/>
            <a:ext cx="328612" cy="217488"/>
          </a:xfrm>
          <a:custGeom>
            <a:avLst/>
            <a:gdLst>
              <a:gd name="T0" fmla="*/ 98 w 196"/>
              <a:gd name="T1" fmla="*/ 0 h 130"/>
              <a:gd name="T2" fmla="*/ 98 w 196"/>
              <a:gd name="T3" fmla="*/ 130 h 130"/>
              <a:gd name="T4" fmla="*/ 98 w 196"/>
              <a:gd name="T5" fmla="*/ 0 h 1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96" h="130">
                <a:moveTo>
                  <a:pt x="98" y="0"/>
                </a:moveTo>
                <a:cubicBezTo>
                  <a:pt x="196" y="0"/>
                  <a:pt x="156" y="130"/>
                  <a:pt x="98" y="130"/>
                </a:cubicBezTo>
                <a:cubicBezTo>
                  <a:pt x="39" y="130"/>
                  <a:pt x="0" y="0"/>
                  <a:pt x="98" y="0"/>
                </a:cubicBezTo>
                <a:close/>
              </a:path>
            </a:pathLst>
          </a:custGeom>
          <a:solidFill>
            <a:srgbClr val="F0CEA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427" name="任意多边形: 形状 426"/>
          <p:cNvSpPr>
            <a:spLocks/>
          </p:cNvSpPr>
          <p:nvPr/>
        </p:nvSpPr>
        <p:spPr bwMode="auto">
          <a:xfrm>
            <a:off x="2703513" y="2030413"/>
            <a:ext cx="165100" cy="217488"/>
          </a:xfrm>
          <a:custGeom>
            <a:avLst/>
            <a:gdLst>
              <a:gd name="T0" fmla="*/ 0 w 98"/>
              <a:gd name="T1" fmla="*/ 0 h 130"/>
              <a:gd name="T2" fmla="*/ 0 w 98"/>
              <a:gd name="T3" fmla="*/ 130 h 130"/>
              <a:gd name="T4" fmla="*/ 0 w 98"/>
              <a:gd name="T5" fmla="*/ 0 h 1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98" h="130">
                <a:moveTo>
                  <a:pt x="0" y="0"/>
                </a:moveTo>
                <a:cubicBezTo>
                  <a:pt x="98" y="0"/>
                  <a:pt x="58" y="130"/>
                  <a:pt x="0" y="130"/>
                </a:cubicBezTo>
                <a:lnTo>
                  <a:pt x="0" y="0"/>
                </a:lnTo>
                <a:close/>
              </a:path>
            </a:pathLst>
          </a:custGeom>
          <a:solidFill>
            <a:srgbClr val="FFDDB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428" name="任意多边形: 形状 427"/>
          <p:cNvSpPr>
            <a:spLocks/>
          </p:cNvSpPr>
          <p:nvPr/>
        </p:nvSpPr>
        <p:spPr bwMode="auto">
          <a:xfrm>
            <a:off x="2586038" y="1990726"/>
            <a:ext cx="234950" cy="176213"/>
          </a:xfrm>
          <a:custGeom>
            <a:avLst/>
            <a:gdLst>
              <a:gd name="T0" fmla="*/ 90 w 140"/>
              <a:gd name="T1" fmla="*/ 37 h 106"/>
              <a:gd name="T2" fmla="*/ 120 w 140"/>
              <a:gd name="T3" fmla="*/ 79 h 106"/>
              <a:gd name="T4" fmla="*/ 133 w 140"/>
              <a:gd name="T5" fmla="*/ 81 h 106"/>
              <a:gd name="T6" fmla="*/ 71 w 140"/>
              <a:gd name="T7" fmla="*/ 0 h 106"/>
              <a:gd name="T8" fmla="*/ 7 w 140"/>
              <a:gd name="T9" fmla="*/ 78 h 106"/>
              <a:gd name="T10" fmla="*/ 24 w 140"/>
              <a:gd name="T11" fmla="*/ 76 h 106"/>
              <a:gd name="T12" fmla="*/ 90 w 140"/>
              <a:gd name="T13" fmla="*/ 37 h 1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40" h="106">
                <a:moveTo>
                  <a:pt x="90" y="37"/>
                </a:moveTo>
                <a:cubicBezTo>
                  <a:pt x="106" y="45"/>
                  <a:pt x="116" y="58"/>
                  <a:pt x="120" y="79"/>
                </a:cubicBezTo>
                <a:cubicBezTo>
                  <a:pt x="123" y="99"/>
                  <a:pt x="126" y="96"/>
                  <a:pt x="133" y="81"/>
                </a:cubicBezTo>
                <a:cubicBezTo>
                  <a:pt x="140" y="66"/>
                  <a:pt x="122" y="0"/>
                  <a:pt x="71" y="0"/>
                </a:cubicBezTo>
                <a:cubicBezTo>
                  <a:pt x="21" y="0"/>
                  <a:pt x="0" y="51"/>
                  <a:pt x="7" y="78"/>
                </a:cubicBezTo>
                <a:cubicBezTo>
                  <a:pt x="14" y="106"/>
                  <a:pt x="19" y="97"/>
                  <a:pt x="24" y="76"/>
                </a:cubicBezTo>
                <a:cubicBezTo>
                  <a:pt x="28" y="55"/>
                  <a:pt x="50" y="35"/>
                  <a:pt x="90" y="37"/>
                </a:cubicBezTo>
                <a:close/>
              </a:path>
            </a:pathLst>
          </a:custGeom>
          <a:solidFill>
            <a:srgbClr val="C4887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429" name="任意多边形: 形状 428"/>
          <p:cNvSpPr>
            <a:spLocks/>
          </p:cNvSpPr>
          <p:nvPr/>
        </p:nvSpPr>
        <p:spPr bwMode="auto">
          <a:xfrm>
            <a:off x="2735263" y="2043113"/>
            <a:ext cx="109537" cy="273050"/>
          </a:xfrm>
          <a:custGeom>
            <a:avLst/>
            <a:gdLst>
              <a:gd name="T0" fmla="*/ 27 w 65"/>
              <a:gd name="T1" fmla="*/ 163 h 163"/>
              <a:gd name="T2" fmla="*/ 0 w 65"/>
              <a:gd name="T3" fmla="*/ 4 h 163"/>
              <a:gd name="T4" fmla="*/ 27 w 65"/>
              <a:gd name="T5" fmla="*/ 163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5" h="163">
                <a:moveTo>
                  <a:pt x="27" y="163"/>
                </a:moveTo>
                <a:cubicBezTo>
                  <a:pt x="55" y="66"/>
                  <a:pt x="10" y="5"/>
                  <a:pt x="0" y="4"/>
                </a:cubicBezTo>
                <a:cubicBezTo>
                  <a:pt x="20" y="0"/>
                  <a:pt x="65" y="60"/>
                  <a:pt x="27" y="163"/>
                </a:cubicBezTo>
                <a:close/>
              </a:path>
            </a:pathLst>
          </a:custGeom>
          <a:solidFill>
            <a:srgbClr val="7D5F5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430" name="任意多边形: 形状 429"/>
          <p:cNvSpPr>
            <a:spLocks/>
          </p:cNvSpPr>
          <p:nvPr/>
        </p:nvSpPr>
        <p:spPr bwMode="auto">
          <a:xfrm>
            <a:off x="2665413" y="2281238"/>
            <a:ext cx="76200" cy="101600"/>
          </a:xfrm>
          <a:custGeom>
            <a:avLst/>
            <a:gdLst>
              <a:gd name="T0" fmla="*/ 46 w 46"/>
              <a:gd name="T1" fmla="*/ 0 h 60"/>
              <a:gd name="T2" fmla="*/ 23 w 46"/>
              <a:gd name="T3" fmla="*/ 60 h 60"/>
              <a:gd name="T4" fmla="*/ 0 w 46"/>
              <a:gd name="T5" fmla="*/ 0 h 60"/>
              <a:gd name="T6" fmla="*/ 46 w 46"/>
              <a:gd name="T7" fmla="*/ 0 h 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6" h="60">
                <a:moveTo>
                  <a:pt x="46" y="0"/>
                </a:moveTo>
                <a:cubicBezTo>
                  <a:pt x="44" y="23"/>
                  <a:pt x="23" y="42"/>
                  <a:pt x="23" y="60"/>
                </a:cubicBezTo>
                <a:cubicBezTo>
                  <a:pt x="23" y="42"/>
                  <a:pt x="2" y="23"/>
                  <a:pt x="0" y="0"/>
                </a:cubicBezTo>
                <a:lnTo>
                  <a:pt x="46" y="0"/>
                </a:lnTo>
                <a:close/>
              </a:path>
            </a:pathLst>
          </a:custGeom>
          <a:solidFill>
            <a:srgbClr val="FFDDB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431" name="任意多边形: 形状 430"/>
          <p:cNvSpPr>
            <a:spLocks/>
          </p:cNvSpPr>
          <p:nvPr/>
        </p:nvSpPr>
        <p:spPr bwMode="auto">
          <a:xfrm>
            <a:off x="2703513" y="2266951"/>
            <a:ext cx="95250" cy="100013"/>
          </a:xfrm>
          <a:custGeom>
            <a:avLst/>
            <a:gdLst>
              <a:gd name="T0" fmla="*/ 0 w 57"/>
              <a:gd name="T1" fmla="*/ 60 h 60"/>
              <a:gd name="T2" fmla="*/ 34 w 57"/>
              <a:gd name="T3" fmla="*/ 33 h 60"/>
              <a:gd name="T4" fmla="*/ 57 w 57"/>
              <a:gd name="T5" fmla="*/ 31 h 60"/>
              <a:gd name="T6" fmla="*/ 23 w 57"/>
              <a:gd name="T7" fmla="*/ 0 h 60"/>
              <a:gd name="T8" fmla="*/ 0 w 57"/>
              <a:gd name="T9" fmla="*/ 60 h 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7" h="60">
                <a:moveTo>
                  <a:pt x="0" y="60"/>
                </a:moveTo>
                <a:cubicBezTo>
                  <a:pt x="10" y="45"/>
                  <a:pt x="21" y="37"/>
                  <a:pt x="34" y="33"/>
                </a:cubicBezTo>
                <a:cubicBezTo>
                  <a:pt x="40" y="31"/>
                  <a:pt x="51" y="28"/>
                  <a:pt x="57" y="31"/>
                </a:cubicBezTo>
                <a:cubicBezTo>
                  <a:pt x="46" y="19"/>
                  <a:pt x="34" y="12"/>
                  <a:pt x="23" y="0"/>
                </a:cubicBezTo>
                <a:cubicBezTo>
                  <a:pt x="23" y="35"/>
                  <a:pt x="0" y="41"/>
                  <a:pt x="0" y="60"/>
                </a:cubicBezTo>
                <a:close/>
              </a:path>
            </a:pathLst>
          </a:custGeom>
          <a:solidFill>
            <a:srgbClr val="E1E6F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432" name="任意多边形: 形状 431"/>
          <p:cNvSpPr>
            <a:spLocks/>
          </p:cNvSpPr>
          <p:nvPr/>
        </p:nvSpPr>
        <p:spPr bwMode="auto">
          <a:xfrm>
            <a:off x="2703513" y="2266951"/>
            <a:ext cx="84137" cy="100013"/>
          </a:xfrm>
          <a:custGeom>
            <a:avLst/>
            <a:gdLst>
              <a:gd name="T0" fmla="*/ 0 w 50"/>
              <a:gd name="T1" fmla="*/ 60 h 60"/>
              <a:gd name="T2" fmla="*/ 32 w 50"/>
              <a:gd name="T3" fmla="*/ 27 h 60"/>
              <a:gd name="T4" fmla="*/ 50 w 50"/>
              <a:gd name="T5" fmla="*/ 28 h 60"/>
              <a:gd name="T6" fmla="*/ 23 w 50"/>
              <a:gd name="T7" fmla="*/ 0 h 60"/>
              <a:gd name="T8" fmla="*/ 0 w 50"/>
              <a:gd name="T9" fmla="*/ 60 h 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0" h="60">
                <a:moveTo>
                  <a:pt x="0" y="60"/>
                </a:moveTo>
                <a:cubicBezTo>
                  <a:pt x="8" y="44"/>
                  <a:pt x="19" y="31"/>
                  <a:pt x="32" y="27"/>
                </a:cubicBezTo>
                <a:cubicBezTo>
                  <a:pt x="38" y="25"/>
                  <a:pt x="44" y="25"/>
                  <a:pt x="50" y="28"/>
                </a:cubicBezTo>
                <a:cubicBezTo>
                  <a:pt x="39" y="15"/>
                  <a:pt x="34" y="8"/>
                  <a:pt x="23" y="0"/>
                </a:cubicBezTo>
                <a:cubicBezTo>
                  <a:pt x="23" y="35"/>
                  <a:pt x="0" y="41"/>
                  <a:pt x="0" y="6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433" name="任意多边形: 形状 432"/>
          <p:cNvSpPr>
            <a:spLocks/>
          </p:cNvSpPr>
          <p:nvPr/>
        </p:nvSpPr>
        <p:spPr bwMode="auto">
          <a:xfrm>
            <a:off x="2608263" y="2266951"/>
            <a:ext cx="95250" cy="100013"/>
          </a:xfrm>
          <a:custGeom>
            <a:avLst/>
            <a:gdLst>
              <a:gd name="T0" fmla="*/ 57 w 57"/>
              <a:gd name="T1" fmla="*/ 60 h 60"/>
              <a:gd name="T2" fmla="*/ 24 w 57"/>
              <a:gd name="T3" fmla="*/ 33 h 60"/>
              <a:gd name="T4" fmla="*/ 0 w 57"/>
              <a:gd name="T5" fmla="*/ 31 h 60"/>
              <a:gd name="T6" fmla="*/ 34 w 57"/>
              <a:gd name="T7" fmla="*/ 0 h 60"/>
              <a:gd name="T8" fmla="*/ 57 w 57"/>
              <a:gd name="T9" fmla="*/ 60 h 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7" h="60">
                <a:moveTo>
                  <a:pt x="57" y="60"/>
                </a:moveTo>
                <a:cubicBezTo>
                  <a:pt x="47" y="45"/>
                  <a:pt x="36" y="37"/>
                  <a:pt x="24" y="33"/>
                </a:cubicBezTo>
                <a:cubicBezTo>
                  <a:pt x="17" y="31"/>
                  <a:pt x="6" y="28"/>
                  <a:pt x="0" y="31"/>
                </a:cubicBezTo>
                <a:cubicBezTo>
                  <a:pt x="11" y="19"/>
                  <a:pt x="23" y="12"/>
                  <a:pt x="34" y="0"/>
                </a:cubicBezTo>
                <a:cubicBezTo>
                  <a:pt x="34" y="35"/>
                  <a:pt x="57" y="41"/>
                  <a:pt x="57" y="60"/>
                </a:cubicBezTo>
                <a:close/>
              </a:path>
            </a:pathLst>
          </a:custGeom>
          <a:solidFill>
            <a:srgbClr val="E1E6F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434" name="任意多边形: 形状 433"/>
          <p:cNvSpPr>
            <a:spLocks/>
          </p:cNvSpPr>
          <p:nvPr/>
        </p:nvSpPr>
        <p:spPr bwMode="auto">
          <a:xfrm>
            <a:off x="2619375" y="2266951"/>
            <a:ext cx="84137" cy="100013"/>
          </a:xfrm>
          <a:custGeom>
            <a:avLst/>
            <a:gdLst>
              <a:gd name="T0" fmla="*/ 50 w 50"/>
              <a:gd name="T1" fmla="*/ 60 h 60"/>
              <a:gd name="T2" fmla="*/ 18 w 50"/>
              <a:gd name="T3" fmla="*/ 27 h 60"/>
              <a:gd name="T4" fmla="*/ 0 w 50"/>
              <a:gd name="T5" fmla="*/ 28 h 60"/>
              <a:gd name="T6" fmla="*/ 27 w 50"/>
              <a:gd name="T7" fmla="*/ 0 h 60"/>
              <a:gd name="T8" fmla="*/ 50 w 50"/>
              <a:gd name="T9" fmla="*/ 60 h 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0" h="60">
                <a:moveTo>
                  <a:pt x="50" y="60"/>
                </a:moveTo>
                <a:cubicBezTo>
                  <a:pt x="42" y="44"/>
                  <a:pt x="31" y="31"/>
                  <a:pt x="18" y="27"/>
                </a:cubicBezTo>
                <a:cubicBezTo>
                  <a:pt x="12" y="25"/>
                  <a:pt x="6" y="25"/>
                  <a:pt x="0" y="28"/>
                </a:cubicBezTo>
                <a:cubicBezTo>
                  <a:pt x="11" y="15"/>
                  <a:pt x="16" y="8"/>
                  <a:pt x="27" y="0"/>
                </a:cubicBezTo>
                <a:cubicBezTo>
                  <a:pt x="27" y="35"/>
                  <a:pt x="50" y="41"/>
                  <a:pt x="50" y="6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435" name="任意多边形: 形状 434"/>
          <p:cNvSpPr>
            <a:spLocks/>
          </p:cNvSpPr>
          <p:nvPr/>
        </p:nvSpPr>
        <p:spPr bwMode="auto">
          <a:xfrm>
            <a:off x="2527300" y="2008188"/>
            <a:ext cx="209550" cy="339725"/>
          </a:xfrm>
          <a:custGeom>
            <a:avLst/>
            <a:gdLst>
              <a:gd name="T0" fmla="*/ 62 w 125"/>
              <a:gd name="T1" fmla="*/ 203 h 203"/>
              <a:gd name="T2" fmla="*/ 125 w 125"/>
              <a:gd name="T3" fmla="*/ 26 h 203"/>
              <a:gd name="T4" fmla="*/ 62 w 125"/>
              <a:gd name="T5" fmla="*/ 203 h 2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25" h="203">
                <a:moveTo>
                  <a:pt x="62" y="203"/>
                </a:moveTo>
                <a:cubicBezTo>
                  <a:pt x="28" y="7"/>
                  <a:pt x="107" y="29"/>
                  <a:pt x="125" y="26"/>
                </a:cubicBezTo>
                <a:cubicBezTo>
                  <a:pt x="102" y="2"/>
                  <a:pt x="0" y="0"/>
                  <a:pt x="62" y="203"/>
                </a:cubicBezTo>
                <a:close/>
              </a:path>
            </a:pathLst>
          </a:custGeom>
          <a:solidFill>
            <a:srgbClr val="7D5F5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436" name="任意多边形: 形状 435"/>
          <p:cNvSpPr>
            <a:spLocks/>
          </p:cNvSpPr>
          <p:nvPr/>
        </p:nvSpPr>
        <p:spPr bwMode="auto">
          <a:xfrm>
            <a:off x="2598738" y="2303463"/>
            <a:ext cx="79375" cy="158750"/>
          </a:xfrm>
          <a:custGeom>
            <a:avLst/>
            <a:gdLst>
              <a:gd name="T0" fmla="*/ 13 w 48"/>
              <a:gd name="T1" fmla="*/ 0 h 95"/>
              <a:gd name="T2" fmla="*/ 0 w 48"/>
              <a:gd name="T3" fmla="*/ 27 h 95"/>
              <a:gd name="T4" fmla="*/ 37 w 48"/>
              <a:gd name="T5" fmla="*/ 37 h 95"/>
              <a:gd name="T6" fmla="*/ 15 w 48"/>
              <a:gd name="T7" fmla="*/ 60 h 95"/>
              <a:gd name="T8" fmla="*/ 44 w 48"/>
              <a:gd name="T9" fmla="*/ 94 h 95"/>
              <a:gd name="T10" fmla="*/ 48 w 48"/>
              <a:gd name="T11" fmla="*/ 95 h 95"/>
              <a:gd name="T12" fmla="*/ 20 w 48"/>
              <a:gd name="T13" fmla="*/ 59 h 95"/>
              <a:gd name="T14" fmla="*/ 44 w 48"/>
              <a:gd name="T15" fmla="*/ 38 h 95"/>
              <a:gd name="T16" fmla="*/ 4 w 48"/>
              <a:gd name="T17" fmla="*/ 20 h 95"/>
              <a:gd name="T18" fmla="*/ 13 w 48"/>
              <a:gd name="T19" fmla="*/ 0 h 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48" h="95">
                <a:moveTo>
                  <a:pt x="13" y="0"/>
                </a:moveTo>
                <a:cubicBezTo>
                  <a:pt x="4" y="5"/>
                  <a:pt x="1" y="17"/>
                  <a:pt x="0" y="27"/>
                </a:cubicBezTo>
                <a:cubicBezTo>
                  <a:pt x="16" y="23"/>
                  <a:pt x="34" y="33"/>
                  <a:pt x="37" y="37"/>
                </a:cubicBezTo>
                <a:cubicBezTo>
                  <a:pt x="25" y="44"/>
                  <a:pt x="22" y="51"/>
                  <a:pt x="15" y="60"/>
                </a:cubicBezTo>
                <a:cubicBezTo>
                  <a:pt x="21" y="67"/>
                  <a:pt x="33" y="79"/>
                  <a:pt x="44" y="94"/>
                </a:cubicBezTo>
                <a:cubicBezTo>
                  <a:pt x="45" y="95"/>
                  <a:pt x="47" y="95"/>
                  <a:pt x="48" y="95"/>
                </a:cubicBezTo>
                <a:cubicBezTo>
                  <a:pt x="38" y="79"/>
                  <a:pt x="26" y="67"/>
                  <a:pt x="20" y="59"/>
                </a:cubicBezTo>
                <a:cubicBezTo>
                  <a:pt x="27" y="50"/>
                  <a:pt x="32" y="45"/>
                  <a:pt x="44" y="38"/>
                </a:cubicBezTo>
                <a:cubicBezTo>
                  <a:pt x="41" y="34"/>
                  <a:pt x="20" y="16"/>
                  <a:pt x="4" y="20"/>
                </a:cubicBezTo>
                <a:cubicBezTo>
                  <a:pt x="5" y="11"/>
                  <a:pt x="6" y="7"/>
                  <a:pt x="13" y="0"/>
                </a:cubicBezTo>
                <a:close/>
              </a:path>
            </a:pathLst>
          </a:custGeom>
          <a:solidFill>
            <a:srgbClr val="3C663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437" name="任意多边形: 形状 436"/>
          <p:cNvSpPr>
            <a:spLocks/>
          </p:cNvSpPr>
          <p:nvPr/>
        </p:nvSpPr>
        <p:spPr bwMode="auto">
          <a:xfrm>
            <a:off x="2728913" y="2303463"/>
            <a:ext cx="82550" cy="158750"/>
          </a:xfrm>
          <a:custGeom>
            <a:avLst/>
            <a:gdLst>
              <a:gd name="T0" fmla="*/ 36 w 49"/>
              <a:gd name="T1" fmla="*/ 0 h 95"/>
              <a:gd name="T2" fmla="*/ 49 w 49"/>
              <a:gd name="T3" fmla="*/ 27 h 95"/>
              <a:gd name="T4" fmla="*/ 11 w 49"/>
              <a:gd name="T5" fmla="*/ 37 h 95"/>
              <a:gd name="T6" fmla="*/ 34 w 49"/>
              <a:gd name="T7" fmla="*/ 60 h 95"/>
              <a:gd name="T8" fmla="*/ 4 w 49"/>
              <a:gd name="T9" fmla="*/ 94 h 95"/>
              <a:gd name="T10" fmla="*/ 0 w 49"/>
              <a:gd name="T11" fmla="*/ 95 h 95"/>
              <a:gd name="T12" fmla="*/ 28 w 49"/>
              <a:gd name="T13" fmla="*/ 59 h 95"/>
              <a:gd name="T14" fmla="*/ 4 w 49"/>
              <a:gd name="T15" fmla="*/ 38 h 95"/>
              <a:gd name="T16" fmla="*/ 45 w 49"/>
              <a:gd name="T17" fmla="*/ 20 h 95"/>
              <a:gd name="T18" fmla="*/ 36 w 49"/>
              <a:gd name="T19" fmla="*/ 0 h 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49" h="95">
                <a:moveTo>
                  <a:pt x="36" y="0"/>
                </a:moveTo>
                <a:cubicBezTo>
                  <a:pt x="44" y="5"/>
                  <a:pt x="48" y="17"/>
                  <a:pt x="49" y="27"/>
                </a:cubicBezTo>
                <a:cubicBezTo>
                  <a:pt x="32" y="23"/>
                  <a:pt x="14" y="33"/>
                  <a:pt x="11" y="37"/>
                </a:cubicBezTo>
                <a:cubicBezTo>
                  <a:pt x="23" y="44"/>
                  <a:pt x="27" y="51"/>
                  <a:pt x="34" y="60"/>
                </a:cubicBezTo>
                <a:cubicBezTo>
                  <a:pt x="28" y="67"/>
                  <a:pt x="15" y="79"/>
                  <a:pt x="4" y="94"/>
                </a:cubicBezTo>
                <a:cubicBezTo>
                  <a:pt x="3" y="94"/>
                  <a:pt x="2" y="95"/>
                  <a:pt x="0" y="95"/>
                </a:cubicBezTo>
                <a:cubicBezTo>
                  <a:pt x="10" y="79"/>
                  <a:pt x="22" y="67"/>
                  <a:pt x="28" y="59"/>
                </a:cubicBezTo>
                <a:cubicBezTo>
                  <a:pt x="21" y="50"/>
                  <a:pt x="16" y="45"/>
                  <a:pt x="4" y="38"/>
                </a:cubicBezTo>
                <a:cubicBezTo>
                  <a:pt x="7" y="34"/>
                  <a:pt x="28" y="16"/>
                  <a:pt x="45" y="20"/>
                </a:cubicBezTo>
                <a:cubicBezTo>
                  <a:pt x="43" y="11"/>
                  <a:pt x="42" y="7"/>
                  <a:pt x="36" y="0"/>
                </a:cubicBezTo>
                <a:close/>
              </a:path>
            </a:pathLst>
          </a:custGeom>
          <a:solidFill>
            <a:srgbClr val="3C663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438" name="任意多边形: 形状 437"/>
          <p:cNvSpPr>
            <a:spLocks/>
          </p:cNvSpPr>
          <p:nvPr/>
        </p:nvSpPr>
        <p:spPr bwMode="auto">
          <a:xfrm>
            <a:off x="2697163" y="2371726"/>
            <a:ext cx="7937" cy="90488"/>
          </a:xfrm>
          <a:custGeom>
            <a:avLst/>
            <a:gdLst>
              <a:gd name="T0" fmla="*/ 4 w 5"/>
              <a:gd name="T1" fmla="*/ 54 h 54"/>
              <a:gd name="T2" fmla="*/ 5 w 5"/>
              <a:gd name="T3" fmla="*/ 0 h 54"/>
              <a:gd name="T4" fmla="*/ 1 w 5"/>
              <a:gd name="T5" fmla="*/ 54 h 54"/>
              <a:gd name="T6" fmla="*/ 4 w 5"/>
              <a:gd name="T7" fmla="*/ 54 h 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" h="54">
                <a:moveTo>
                  <a:pt x="4" y="54"/>
                </a:moveTo>
                <a:cubicBezTo>
                  <a:pt x="3" y="36"/>
                  <a:pt x="4" y="13"/>
                  <a:pt x="5" y="0"/>
                </a:cubicBezTo>
                <a:cubicBezTo>
                  <a:pt x="1" y="14"/>
                  <a:pt x="0" y="37"/>
                  <a:pt x="1" y="54"/>
                </a:cubicBezTo>
                <a:cubicBezTo>
                  <a:pt x="2" y="54"/>
                  <a:pt x="3" y="54"/>
                  <a:pt x="4" y="54"/>
                </a:cubicBezTo>
                <a:close/>
              </a:path>
            </a:pathLst>
          </a:custGeom>
          <a:solidFill>
            <a:srgbClr val="3C663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439" name="椭圆 438"/>
          <p:cNvSpPr>
            <a:spLocks noChangeArrowheads="1"/>
          </p:cNvSpPr>
          <p:nvPr/>
        </p:nvSpPr>
        <p:spPr bwMode="auto">
          <a:xfrm>
            <a:off x="792163" y="3114676"/>
            <a:ext cx="463550" cy="461963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440" name="任意多边形: 形状 439"/>
          <p:cNvSpPr>
            <a:spLocks/>
          </p:cNvSpPr>
          <p:nvPr/>
        </p:nvSpPr>
        <p:spPr bwMode="auto">
          <a:xfrm>
            <a:off x="904875" y="3460751"/>
            <a:ext cx="239712" cy="115888"/>
          </a:xfrm>
          <a:custGeom>
            <a:avLst/>
            <a:gdLst>
              <a:gd name="T0" fmla="*/ 20 w 143"/>
              <a:gd name="T1" fmla="*/ 19 h 69"/>
              <a:gd name="T2" fmla="*/ 0 w 143"/>
              <a:gd name="T3" fmla="*/ 49 h 69"/>
              <a:gd name="T4" fmla="*/ 71 w 143"/>
              <a:gd name="T5" fmla="*/ 69 h 69"/>
              <a:gd name="T6" fmla="*/ 143 w 143"/>
              <a:gd name="T7" fmla="*/ 49 h 69"/>
              <a:gd name="T8" fmla="*/ 123 w 143"/>
              <a:gd name="T9" fmla="*/ 19 h 69"/>
              <a:gd name="T10" fmla="*/ 71 w 143"/>
              <a:gd name="T11" fmla="*/ 1 h 69"/>
              <a:gd name="T12" fmla="*/ 20 w 143"/>
              <a:gd name="T13" fmla="*/ 19 h 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43" h="69">
                <a:moveTo>
                  <a:pt x="20" y="19"/>
                </a:moveTo>
                <a:cubicBezTo>
                  <a:pt x="10" y="25"/>
                  <a:pt x="5" y="36"/>
                  <a:pt x="0" y="49"/>
                </a:cubicBezTo>
                <a:cubicBezTo>
                  <a:pt x="21" y="62"/>
                  <a:pt x="45" y="69"/>
                  <a:pt x="71" y="69"/>
                </a:cubicBezTo>
                <a:cubicBezTo>
                  <a:pt x="98" y="69"/>
                  <a:pt x="122" y="62"/>
                  <a:pt x="143" y="49"/>
                </a:cubicBezTo>
                <a:cubicBezTo>
                  <a:pt x="138" y="36"/>
                  <a:pt x="133" y="25"/>
                  <a:pt x="123" y="19"/>
                </a:cubicBezTo>
                <a:cubicBezTo>
                  <a:pt x="100" y="4"/>
                  <a:pt x="85" y="1"/>
                  <a:pt x="71" y="1"/>
                </a:cubicBezTo>
                <a:cubicBezTo>
                  <a:pt x="57" y="0"/>
                  <a:pt x="43" y="4"/>
                  <a:pt x="20" y="19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441" name="任意多边形: 形状 440"/>
          <p:cNvSpPr>
            <a:spLocks/>
          </p:cNvSpPr>
          <p:nvPr/>
        </p:nvSpPr>
        <p:spPr bwMode="auto">
          <a:xfrm>
            <a:off x="992188" y="3367088"/>
            <a:ext cx="65087" cy="130175"/>
          </a:xfrm>
          <a:custGeom>
            <a:avLst/>
            <a:gdLst>
              <a:gd name="T0" fmla="*/ 0 w 39"/>
              <a:gd name="T1" fmla="*/ 0 h 78"/>
              <a:gd name="T2" fmla="*/ 39 w 39"/>
              <a:gd name="T3" fmla="*/ 0 h 78"/>
              <a:gd name="T4" fmla="*/ 39 w 39"/>
              <a:gd name="T5" fmla="*/ 56 h 78"/>
              <a:gd name="T6" fmla="*/ 0 w 39"/>
              <a:gd name="T7" fmla="*/ 56 h 78"/>
              <a:gd name="T8" fmla="*/ 0 w 39"/>
              <a:gd name="T9" fmla="*/ 0 h 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9" h="78">
                <a:moveTo>
                  <a:pt x="0" y="0"/>
                </a:moveTo>
                <a:cubicBezTo>
                  <a:pt x="39" y="0"/>
                  <a:pt x="39" y="0"/>
                  <a:pt x="39" y="0"/>
                </a:cubicBezTo>
                <a:cubicBezTo>
                  <a:pt x="39" y="56"/>
                  <a:pt x="39" y="56"/>
                  <a:pt x="39" y="56"/>
                </a:cubicBezTo>
                <a:cubicBezTo>
                  <a:pt x="39" y="76"/>
                  <a:pt x="0" y="78"/>
                  <a:pt x="0" y="56"/>
                </a:cubicBezTo>
                <a:lnTo>
                  <a:pt x="0" y="0"/>
                </a:lnTo>
                <a:close/>
              </a:path>
            </a:pathLst>
          </a:custGeom>
          <a:solidFill>
            <a:srgbClr val="FFDDB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442" name="任意多边形: 形状 441"/>
          <p:cNvSpPr>
            <a:spLocks/>
          </p:cNvSpPr>
          <p:nvPr/>
        </p:nvSpPr>
        <p:spPr bwMode="auto">
          <a:xfrm>
            <a:off x="992188" y="3422651"/>
            <a:ext cx="65087" cy="44450"/>
          </a:xfrm>
          <a:custGeom>
            <a:avLst/>
            <a:gdLst>
              <a:gd name="T0" fmla="*/ 41 w 41"/>
              <a:gd name="T1" fmla="*/ 7 h 28"/>
              <a:gd name="T2" fmla="*/ 41 w 41"/>
              <a:gd name="T3" fmla="*/ 0 h 28"/>
              <a:gd name="T4" fmla="*/ 0 w 41"/>
              <a:gd name="T5" fmla="*/ 0 h 28"/>
              <a:gd name="T6" fmla="*/ 0 w 41"/>
              <a:gd name="T7" fmla="*/ 28 h 28"/>
              <a:gd name="T8" fmla="*/ 41 w 41"/>
              <a:gd name="T9" fmla="*/ 7 h 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" h="28">
                <a:moveTo>
                  <a:pt x="41" y="7"/>
                </a:moveTo>
                <a:lnTo>
                  <a:pt x="41" y="0"/>
                </a:lnTo>
                <a:lnTo>
                  <a:pt x="0" y="0"/>
                </a:lnTo>
                <a:lnTo>
                  <a:pt x="0" y="28"/>
                </a:lnTo>
                <a:lnTo>
                  <a:pt x="41" y="7"/>
                </a:lnTo>
                <a:close/>
              </a:path>
            </a:pathLst>
          </a:custGeom>
          <a:solidFill>
            <a:srgbClr val="E8C5A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443" name="任意多边形: 形状 442"/>
          <p:cNvSpPr>
            <a:spLocks/>
          </p:cNvSpPr>
          <p:nvPr/>
        </p:nvSpPr>
        <p:spPr bwMode="auto">
          <a:xfrm>
            <a:off x="885825" y="3254376"/>
            <a:ext cx="276225" cy="182563"/>
          </a:xfrm>
          <a:custGeom>
            <a:avLst/>
            <a:gdLst>
              <a:gd name="T0" fmla="*/ 82 w 165"/>
              <a:gd name="T1" fmla="*/ 0 h 109"/>
              <a:gd name="T2" fmla="*/ 82 w 165"/>
              <a:gd name="T3" fmla="*/ 109 h 109"/>
              <a:gd name="T4" fmla="*/ 82 w 165"/>
              <a:gd name="T5" fmla="*/ 0 h 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65" h="109">
                <a:moveTo>
                  <a:pt x="82" y="0"/>
                </a:moveTo>
                <a:cubicBezTo>
                  <a:pt x="165" y="0"/>
                  <a:pt x="132" y="109"/>
                  <a:pt x="82" y="109"/>
                </a:cubicBezTo>
                <a:cubicBezTo>
                  <a:pt x="33" y="109"/>
                  <a:pt x="0" y="0"/>
                  <a:pt x="82" y="0"/>
                </a:cubicBezTo>
                <a:close/>
              </a:path>
            </a:pathLst>
          </a:custGeom>
          <a:solidFill>
            <a:srgbClr val="FFDDB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444" name="任意多边形: 形状 443"/>
          <p:cNvSpPr>
            <a:spLocks/>
          </p:cNvSpPr>
          <p:nvPr/>
        </p:nvSpPr>
        <p:spPr bwMode="auto">
          <a:xfrm>
            <a:off x="923925" y="3221038"/>
            <a:ext cx="200025" cy="149225"/>
          </a:xfrm>
          <a:custGeom>
            <a:avLst/>
            <a:gdLst>
              <a:gd name="T0" fmla="*/ 83 w 119"/>
              <a:gd name="T1" fmla="*/ 27 h 89"/>
              <a:gd name="T2" fmla="*/ 105 w 119"/>
              <a:gd name="T3" fmla="*/ 65 h 89"/>
              <a:gd name="T4" fmla="*/ 113 w 119"/>
              <a:gd name="T5" fmla="*/ 68 h 89"/>
              <a:gd name="T6" fmla="*/ 61 w 119"/>
              <a:gd name="T7" fmla="*/ 0 h 89"/>
              <a:gd name="T8" fmla="*/ 6 w 119"/>
              <a:gd name="T9" fmla="*/ 65 h 89"/>
              <a:gd name="T10" fmla="*/ 16 w 119"/>
              <a:gd name="T11" fmla="*/ 65 h 89"/>
              <a:gd name="T12" fmla="*/ 35 w 119"/>
              <a:gd name="T13" fmla="*/ 28 h 89"/>
              <a:gd name="T14" fmla="*/ 60 w 119"/>
              <a:gd name="T15" fmla="*/ 30 h 89"/>
              <a:gd name="T16" fmla="*/ 83 w 119"/>
              <a:gd name="T17" fmla="*/ 27 h 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19" h="89">
                <a:moveTo>
                  <a:pt x="83" y="27"/>
                </a:moveTo>
                <a:cubicBezTo>
                  <a:pt x="98" y="31"/>
                  <a:pt x="101" y="54"/>
                  <a:pt x="105" y="65"/>
                </a:cubicBezTo>
                <a:cubicBezTo>
                  <a:pt x="109" y="82"/>
                  <a:pt x="107" y="80"/>
                  <a:pt x="113" y="68"/>
                </a:cubicBezTo>
                <a:cubicBezTo>
                  <a:pt x="119" y="55"/>
                  <a:pt x="104" y="0"/>
                  <a:pt x="61" y="0"/>
                </a:cubicBezTo>
                <a:cubicBezTo>
                  <a:pt x="18" y="0"/>
                  <a:pt x="0" y="42"/>
                  <a:pt x="6" y="65"/>
                </a:cubicBezTo>
                <a:cubicBezTo>
                  <a:pt x="12" y="89"/>
                  <a:pt x="12" y="83"/>
                  <a:pt x="16" y="65"/>
                </a:cubicBezTo>
                <a:cubicBezTo>
                  <a:pt x="20" y="48"/>
                  <a:pt x="26" y="31"/>
                  <a:pt x="35" y="28"/>
                </a:cubicBezTo>
                <a:cubicBezTo>
                  <a:pt x="42" y="25"/>
                  <a:pt x="52" y="30"/>
                  <a:pt x="60" y="30"/>
                </a:cubicBezTo>
                <a:cubicBezTo>
                  <a:pt x="68" y="29"/>
                  <a:pt x="75" y="25"/>
                  <a:pt x="83" y="27"/>
                </a:cubicBezTo>
                <a:close/>
              </a:path>
            </a:pathLst>
          </a:custGeom>
          <a:solidFill>
            <a:srgbClr val="7D5F5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445" name="任意多边形: 形状 444"/>
          <p:cNvSpPr>
            <a:spLocks/>
          </p:cNvSpPr>
          <p:nvPr/>
        </p:nvSpPr>
        <p:spPr bwMode="auto">
          <a:xfrm>
            <a:off x="1096963" y="3316288"/>
            <a:ext cx="23812" cy="44450"/>
          </a:xfrm>
          <a:custGeom>
            <a:avLst/>
            <a:gdLst>
              <a:gd name="T0" fmla="*/ 10 w 14"/>
              <a:gd name="T1" fmla="*/ 0 h 26"/>
              <a:gd name="T2" fmla="*/ 12 w 14"/>
              <a:gd name="T3" fmla="*/ 14 h 26"/>
              <a:gd name="T4" fmla="*/ 4 w 14"/>
              <a:gd name="T5" fmla="*/ 26 h 26"/>
              <a:gd name="T6" fmla="*/ 1 w 14"/>
              <a:gd name="T7" fmla="*/ 12 h 26"/>
              <a:gd name="T8" fmla="*/ 10 w 14"/>
              <a:gd name="T9" fmla="*/ 0 h 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4" h="26">
                <a:moveTo>
                  <a:pt x="10" y="0"/>
                </a:moveTo>
                <a:cubicBezTo>
                  <a:pt x="13" y="1"/>
                  <a:pt x="14" y="7"/>
                  <a:pt x="12" y="14"/>
                </a:cubicBezTo>
                <a:cubicBezTo>
                  <a:pt x="11" y="21"/>
                  <a:pt x="7" y="26"/>
                  <a:pt x="4" y="26"/>
                </a:cubicBezTo>
                <a:cubicBezTo>
                  <a:pt x="1" y="25"/>
                  <a:pt x="0" y="19"/>
                  <a:pt x="1" y="12"/>
                </a:cubicBezTo>
                <a:cubicBezTo>
                  <a:pt x="3" y="5"/>
                  <a:pt x="7" y="0"/>
                  <a:pt x="10" y="0"/>
                </a:cubicBezTo>
                <a:close/>
              </a:path>
            </a:pathLst>
          </a:custGeom>
          <a:solidFill>
            <a:srgbClr val="FFDDB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446" name="任意多边形: 形状 445"/>
          <p:cNvSpPr>
            <a:spLocks/>
          </p:cNvSpPr>
          <p:nvPr/>
        </p:nvSpPr>
        <p:spPr bwMode="auto">
          <a:xfrm>
            <a:off x="927100" y="3316288"/>
            <a:ext cx="23812" cy="44450"/>
          </a:xfrm>
          <a:custGeom>
            <a:avLst/>
            <a:gdLst>
              <a:gd name="T0" fmla="*/ 4 w 14"/>
              <a:gd name="T1" fmla="*/ 0 h 26"/>
              <a:gd name="T2" fmla="*/ 2 w 14"/>
              <a:gd name="T3" fmla="*/ 14 h 26"/>
              <a:gd name="T4" fmla="*/ 10 w 14"/>
              <a:gd name="T5" fmla="*/ 26 h 26"/>
              <a:gd name="T6" fmla="*/ 13 w 14"/>
              <a:gd name="T7" fmla="*/ 12 h 26"/>
              <a:gd name="T8" fmla="*/ 4 w 14"/>
              <a:gd name="T9" fmla="*/ 0 h 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4" h="26">
                <a:moveTo>
                  <a:pt x="4" y="0"/>
                </a:moveTo>
                <a:cubicBezTo>
                  <a:pt x="1" y="1"/>
                  <a:pt x="0" y="7"/>
                  <a:pt x="2" y="14"/>
                </a:cubicBezTo>
                <a:cubicBezTo>
                  <a:pt x="3" y="21"/>
                  <a:pt x="7" y="26"/>
                  <a:pt x="10" y="26"/>
                </a:cubicBezTo>
                <a:cubicBezTo>
                  <a:pt x="13" y="25"/>
                  <a:pt x="14" y="19"/>
                  <a:pt x="13" y="12"/>
                </a:cubicBezTo>
                <a:cubicBezTo>
                  <a:pt x="11" y="5"/>
                  <a:pt x="7" y="0"/>
                  <a:pt x="4" y="0"/>
                </a:cubicBezTo>
                <a:close/>
              </a:path>
            </a:pathLst>
          </a:custGeom>
          <a:solidFill>
            <a:srgbClr val="F7D6B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447" name="任意多边形: 形状 446"/>
          <p:cNvSpPr>
            <a:spLocks/>
          </p:cNvSpPr>
          <p:nvPr/>
        </p:nvSpPr>
        <p:spPr bwMode="auto">
          <a:xfrm>
            <a:off x="993775" y="3463926"/>
            <a:ext cx="60325" cy="112713"/>
          </a:xfrm>
          <a:custGeom>
            <a:avLst/>
            <a:gdLst>
              <a:gd name="T0" fmla="*/ 14 w 36"/>
              <a:gd name="T1" fmla="*/ 33 h 67"/>
              <a:gd name="T2" fmla="*/ 12 w 36"/>
              <a:gd name="T3" fmla="*/ 67 h 67"/>
              <a:gd name="T4" fmla="*/ 18 w 36"/>
              <a:gd name="T5" fmla="*/ 67 h 67"/>
              <a:gd name="T6" fmla="*/ 25 w 36"/>
              <a:gd name="T7" fmla="*/ 67 h 67"/>
              <a:gd name="T8" fmla="*/ 23 w 36"/>
              <a:gd name="T9" fmla="*/ 33 h 67"/>
              <a:gd name="T10" fmla="*/ 36 w 36"/>
              <a:gd name="T11" fmla="*/ 0 h 67"/>
              <a:gd name="T12" fmla="*/ 0 w 36"/>
              <a:gd name="T13" fmla="*/ 0 h 67"/>
              <a:gd name="T14" fmla="*/ 14 w 36"/>
              <a:gd name="T15" fmla="*/ 33 h 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6" h="67">
                <a:moveTo>
                  <a:pt x="14" y="33"/>
                </a:moveTo>
                <a:cubicBezTo>
                  <a:pt x="12" y="67"/>
                  <a:pt x="12" y="67"/>
                  <a:pt x="12" y="67"/>
                </a:cubicBezTo>
                <a:cubicBezTo>
                  <a:pt x="14" y="67"/>
                  <a:pt x="16" y="67"/>
                  <a:pt x="18" y="67"/>
                </a:cubicBezTo>
                <a:cubicBezTo>
                  <a:pt x="21" y="67"/>
                  <a:pt x="23" y="67"/>
                  <a:pt x="25" y="67"/>
                </a:cubicBezTo>
                <a:cubicBezTo>
                  <a:pt x="23" y="33"/>
                  <a:pt x="23" y="33"/>
                  <a:pt x="23" y="33"/>
                </a:cubicBezTo>
                <a:cubicBezTo>
                  <a:pt x="36" y="0"/>
                  <a:pt x="36" y="0"/>
                  <a:pt x="36" y="0"/>
                </a:cubicBezTo>
                <a:cubicBezTo>
                  <a:pt x="24" y="0"/>
                  <a:pt x="13" y="0"/>
                  <a:pt x="0" y="0"/>
                </a:cubicBezTo>
                <a:lnTo>
                  <a:pt x="14" y="33"/>
                </a:lnTo>
                <a:close/>
              </a:path>
            </a:pathLst>
          </a:custGeom>
          <a:solidFill>
            <a:srgbClr val="E6615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448" name="任意多边形: 形状 447"/>
          <p:cNvSpPr>
            <a:spLocks/>
          </p:cNvSpPr>
          <p:nvPr/>
        </p:nvSpPr>
        <p:spPr bwMode="auto">
          <a:xfrm>
            <a:off x="966788" y="3444876"/>
            <a:ext cx="58737" cy="69850"/>
          </a:xfrm>
          <a:custGeom>
            <a:avLst/>
            <a:gdLst>
              <a:gd name="T0" fmla="*/ 17 w 37"/>
              <a:gd name="T1" fmla="*/ 0 h 44"/>
              <a:gd name="T2" fmla="*/ 0 w 37"/>
              <a:gd name="T3" fmla="*/ 20 h 44"/>
              <a:gd name="T4" fmla="*/ 9 w 37"/>
              <a:gd name="T5" fmla="*/ 44 h 44"/>
              <a:gd name="T6" fmla="*/ 37 w 37"/>
              <a:gd name="T7" fmla="*/ 12 h 44"/>
              <a:gd name="T8" fmla="*/ 17 w 37"/>
              <a:gd name="T9" fmla="*/ 0 h 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7" h="44">
                <a:moveTo>
                  <a:pt x="17" y="0"/>
                </a:moveTo>
                <a:lnTo>
                  <a:pt x="0" y="20"/>
                </a:lnTo>
                <a:lnTo>
                  <a:pt x="9" y="44"/>
                </a:lnTo>
                <a:lnTo>
                  <a:pt x="37" y="12"/>
                </a:lnTo>
                <a:lnTo>
                  <a:pt x="17" y="0"/>
                </a:lnTo>
                <a:close/>
              </a:path>
            </a:pathLst>
          </a:custGeom>
          <a:solidFill>
            <a:srgbClr val="BCC2D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449" name="任意多边形: 形状 448"/>
          <p:cNvSpPr>
            <a:spLocks/>
          </p:cNvSpPr>
          <p:nvPr/>
        </p:nvSpPr>
        <p:spPr bwMode="auto">
          <a:xfrm>
            <a:off x="966788" y="3444876"/>
            <a:ext cx="58737" cy="61913"/>
          </a:xfrm>
          <a:custGeom>
            <a:avLst/>
            <a:gdLst>
              <a:gd name="T0" fmla="*/ 17 w 37"/>
              <a:gd name="T1" fmla="*/ 0 h 39"/>
              <a:gd name="T2" fmla="*/ 0 w 37"/>
              <a:gd name="T3" fmla="*/ 20 h 39"/>
              <a:gd name="T4" fmla="*/ 10 w 37"/>
              <a:gd name="T5" fmla="*/ 39 h 39"/>
              <a:gd name="T6" fmla="*/ 37 w 37"/>
              <a:gd name="T7" fmla="*/ 12 h 39"/>
              <a:gd name="T8" fmla="*/ 17 w 37"/>
              <a:gd name="T9" fmla="*/ 0 h 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7" h="39">
                <a:moveTo>
                  <a:pt x="17" y="0"/>
                </a:moveTo>
                <a:lnTo>
                  <a:pt x="0" y="20"/>
                </a:lnTo>
                <a:lnTo>
                  <a:pt x="10" y="39"/>
                </a:lnTo>
                <a:lnTo>
                  <a:pt x="37" y="12"/>
                </a:lnTo>
                <a:lnTo>
                  <a:pt x="17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450" name="任意多边形: 形状 449"/>
          <p:cNvSpPr>
            <a:spLocks/>
          </p:cNvSpPr>
          <p:nvPr/>
        </p:nvSpPr>
        <p:spPr bwMode="auto">
          <a:xfrm>
            <a:off x="1027113" y="3444876"/>
            <a:ext cx="57150" cy="69850"/>
          </a:xfrm>
          <a:custGeom>
            <a:avLst/>
            <a:gdLst>
              <a:gd name="T0" fmla="*/ 20 w 36"/>
              <a:gd name="T1" fmla="*/ 0 h 44"/>
              <a:gd name="T2" fmla="*/ 36 w 36"/>
              <a:gd name="T3" fmla="*/ 20 h 44"/>
              <a:gd name="T4" fmla="*/ 26 w 36"/>
              <a:gd name="T5" fmla="*/ 44 h 44"/>
              <a:gd name="T6" fmla="*/ 0 w 36"/>
              <a:gd name="T7" fmla="*/ 12 h 44"/>
              <a:gd name="T8" fmla="*/ 20 w 36"/>
              <a:gd name="T9" fmla="*/ 0 h 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" h="44">
                <a:moveTo>
                  <a:pt x="20" y="0"/>
                </a:moveTo>
                <a:lnTo>
                  <a:pt x="36" y="20"/>
                </a:lnTo>
                <a:lnTo>
                  <a:pt x="26" y="44"/>
                </a:lnTo>
                <a:lnTo>
                  <a:pt x="0" y="12"/>
                </a:lnTo>
                <a:lnTo>
                  <a:pt x="20" y="0"/>
                </a:lnTo>
                <a:close/>
              </a:path>
            </a:pathLst>
          </a:custGeom>
          <a:solidFill>
            <a:srgbClr val="E1E6F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451" name="任意多边形: 形状 450"/>
          <p:cNvSpPr>
            <a:spLocks/>
          </p:cNvSpPr>
          <p:nvPr/>
        </p:nvSpPr>
        <p:spPr bwMode="auto">
          <a:xfrm>
            <a:off x="1027113" y="3444876"/>
            <a:ext cx="57150" cy="61913"/>
          </a:xfrm>
          <a:custGeom>
            <a:avLst/>
            <a:gdLst>
              <a:gd name="T0" fmla="*/ 20 w 36"/>
              <a:gd name="T1" fmla="*/ 0 h 39"/>
              <a:gd name="T2" fmla="*/ 36 w 36"/>
              <a:gd name="T3" fmla="*/ 20 h 39"/>
              <a:gd name="T4" fmla="*/ 25 w 36"/>
              <a:gd name="T5" fmla="*/ 39 h 39"/>
              <a:gd name="T6" fmla="*/ 0 w 36"/>
              <a:gd name="T7" fmla="*/ 12 h 39"/>
              <a:gd name="T8" fmla="*/ 20 w 36"/>
              <a:gd name="T9" fmla="*/ 0 h 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" h="39">
                <a:moveTo>
                  <a:pt x="20" y="0"/>
                </a:moveTo>
                <a:lnTo>
                  <a:pt x="36" y="20"/>
                </a:lnTo>
                <a:lnTo>
                  <a:pt x="25" y="39"/>
                </a:lnTo>
                <a:lnTo>
                  <a:pt x="0" y="12"/>
                </a:lnTo>
                <a:lnTo>
                  <a:pt x="20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452" name="椭圆 451"/>
          <p:cNvSpPr>
            <a:spLocks noChangeArrowheads="1"/>
          </p:cNvSpPr>
          <p:nvPr/>
        </p:nvSpPr>
        <p:spPr bwMode="auto">
          <a:xfrm>
            <a:off x="1484313" y="2636838"/>
            <a:ext cx="642937" cy="642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453" name="任意多边形: 形状 452"/>
          <p:cNvSpPr>
            <a:spLocks/>
          </p:cNvSpPr>
          <p:nvPr/>
        </p:nvSpPr>
        <p:spPr bwMode="auto">
          <a:xfrm>
            <a:off x="1617663" y="2814638"/>
            <a:ext cx="261937" cy="393700"/>
          </a:xfrm>
          <a:custGeom>
            <a:avLst/>
            <a:gdLst>
              <a:gd name="T0" fmla="*/ 35 w 156"/>
              <a:gd name="T1" fmla="*/ 78 h 235"/>
              <a:gd name="T2" fmla="*/ 16 w 156"/>
              <a:gd name="T3" fmla="*/ 131 h 235"/>
              <a:gd name="T4" fmla="*/ 87 w 156"/>
              <a:gd name="T5" fmla="*/ 195 h 235"/>
              <a:gd name="T6" fmla="*/ 35 w 156"/>
              <a:gd name="T7" fmla="*/ 78 h 2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56" h="235">
                <a:moveTo>
                  <a:pt x="35" y="78"/>
                </a:moveTo>
                <a:cubicBezTo>
                  <a:pt x="41" y="116"/>
                  <a:pt x="24" y="161"/>
                  <a:pt x="16" y="131"/>
                </a:cubicBezTo>
                <a:cubicBezTo>
                  <a:pt x="0" y="152"/>
                  <a:pt x="19" y="235"/>
                  <a:pt x="87" y="195"/>
                </a:cubicBezTo>
                <a:cubicBezTo>
                  <a:pt x="156" y="154"/>
                  <a:pt x="100" y="0"/>
                  <a:pt x="35" y="78"/>
                </a:cubicBezTo>
                <a:close/>
              </a:path>
            </a:pathLst>
          </a:custGeom>
          <a:solidFill>
            <a:srgbClr val="AD494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454" name="任意多边形: 形状 453"/>
          <p:cNvSpPr>
            <a:spLocks/>
          </p:cNvSpPr>
          <p:nvPr/>
        </p:nvSpPr>
        <p:spPr bwMode="auto">
          <a:xfrm>
            <a:off x="1731963" y="2814638"/>
            <a:ext cx="261937" cy="393700"/>
          </a:xfrm>
          <a:custGeom>
            <a:avLst/>
            <a:gdLst>
              <a:gd name="T0" fmla="*/ 121 w 156"/>
              <a:gd name="T1" fmla="*/ 78 h 235"/>
              <a:gd name="T2" fmla="*/ 140 w 156"/>
              <a:gd name="T3" fmla="*/ 131 h 235"/>
              <a:gd name="T4" fmla="*/ 69 w 156"/>
              <a:gd name="T5" fmla="*/ 195 h 235"/>
              <a:gd name="T6" fmla="*/ 121 w 156"/>
              <a:gd name="T7" fmla="*/ 78 h 2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56" h="235">
                <a:moveTo>
                  <a:pt x="121" y="78"/>
                </a:moveTo>
                <a:cubicBezTo>
                  <a:pt x="114" y="123"/>
                  <a:pt x="132" y="161"/>
                  <a:pt x="140" y="131"/>
                </a:cubicBezTo>
                <a:cubicBezTo>
                  <a:pt x="156" y="152"/>
                  <a:pt x="137" y="235"/>
                  <a:pt x="69" y="195"/>
                </a:cubicBezTo>
                <a:cubicBezTo>
                  <a:pt x="0" y="154"/>
                  <a:pt x="56" y="0"/>
                  <a:pt x="121" y="78"/>
                </a:cubicBezTo>
                <a:close/>
              </a:path>
            </a:pathLst>
          </a:custGeom>
          <a:solidFill>
            <a:srgbClr val="AD494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455" name="任意多边形: 形状 454"/>
          <p:cNvSpPr>
            <a:spLocks/>
          </p:cNvSpPr>
          <p:nvPr/>
        </p:nvSpPr>
        <p:spPr bwMode="auto">
          <a:xfrm>
            <a:off x="1638300" y="3119438"/>
            <a:ext cx="334962" cy="160338"/>
          </a:xfrm>
          <a:custGeom>
            <a:avLst/>
            <a:gdLst>
              <a:gd name="T0" fmla="*/ 28 w 200"/>
              <a:gd name="T1" fmla="*/ 26 h 96"/>
              <a:gd name="T2" fmla="*/ 0 w 200"/>
              <a:gd name="T3" fmla="*/ 68 h 96"/>
              <a:gd name="T4" fmla="*/ 100 w 200"/>
              <a:gd name="T5" fmla="*/ 96 h 96"/>
              <a:gd name="T6" fmla="*/ 200 w 200"/>
              <a:gd name="T7" fmla="*/ 68 h 96"/>
              <a:gd name="T8" fmla="*/ 172 w 200"/>
              <a:gd name="T9" fmla="*/ 26 h 96"/>
              <a:gd name="T10" fmla="*/ 100 w 200"/>
              <a:gd name="T11" fmla="*/ 0 h 96"/>
              <a:gd name="T12" fmla="*/ 28 w 200"/>
              <a:gd name="T13" fmla="*/ 26 h 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00" h="96">
                <a:moveTo>
                  <a:pt x="28" y="26"/>
                </a:moveTo>
                <a:cubicBezTo>
                  <a:pt x="15" y="34"/>
                  <a:pt x="7" y="49"/>
                  <a:pt x="0" y="68"/>
                </a:cubicBezTo>
                <a:cubicBezTo>
                  <a:pt x="29" y="86"/>
                  <a:pt x="63" y="96"/>
                  <a:pt x="100" y="96"/>
                </a:cubicBezTo>
                <a:cubicBezTo>
                  <a:pt x="136" y="96"/>
                  <a:pt x="171" y="86"/>
                  <a:pt x="200" y="68"/>
                </a:cubicBezTo>
                <a:cubicBezTo>
                  <a:pt x="193" y="49"/>
                  <a:pt x="185" y="34"/>
                  <a:pt x="172" y="26"/>
                </a:cubicBezTo>
                <a:cubicBezTo>
                  <a:pt x="139" y="5"/>
                  <a:pt x="119" y="1"/>
                  <a:pt x="100" y="0"/>
                </a:cubicBezTo>
                <a:cubicBezTo>
                  <a:pt x="80" y="0"/>
                  <a:pt x="61" y="5"/>
                  <a:pt x="28" y="26"/>
                </a:cubicBezTo>
                <a:close/>
              </a:path>
            </a:pathLst>
          </a:custGeom>
          <a:solidFill>
            <a:srgbClr val="FFCD6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456" name="任意多边形: 形状 455"/>
          <p:cNvSpPr>
            <a:spLocks/>
          </p:cNvSpPr>
          <p:nvPr/>
        </p:nvSpPr>
        <p:spPr bwMode="auto">
          <a:xfrm>
            <a:off x="1760538" y="2998788"/>
            <a:ext cx="90487" cy="180975"/>
          </a:xfrm>
          <a:custGeom>
            <a:avLst/>
            <a:gdLst>
              <a:gd name="T0" fmla="*/ 0 w 54"/>
              <a:gd name="T1" fmla="*/ 0 h 108"/>
              <a:gd name="T2" fmla="*/ 54 w 54"/>
              <a:gd name="T3" fmla="*/ 0 h 108"/>
              <a:gd name="T4" fmla="*/ 54 w 54"/>
              <a:gd name="T5" fmla="*/ 79 h 108"/>
              <a:gd name="T6" fmla="*/ 0 w 54"/>
              <a:gd name="T7" fmla="*/ 79 h 108"/>
              <a:gd name="T8" fmla="*/ 0 w 54"/>
              <a:gd name="T9" fmla="*/ 0 h 1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4" h="108">
                <a:moveTo>
                  <a:pt x="0" y="0"/>
                </a:moveTo>
                <a:cubicBezTo>
                  <a:pt x="54" y="0"/>
                  <a:pt x="54" y="0"/>
                  <a:pt x="54" y="0"/>
                </a:cubicBezTo>
                <a:cubicBezTo>
                  <a:pt x="54" y="79"/>
                  <a:pt x="54" y="79"/>
                  <a:pt x="54" y="79"/>
                </a:cubicBezTo>
                <a:cubicBezTo>
                  <a:pt x="54" y="105"/>
                  <a:pt x="0" y="108"/>
                  <a:pt x="0" y="79"/>
                </a:cubicBezTo>
                <a:lnTo>
                  <a:pt x="0" y="0"/>
                </a:lnTo>
                <a:close/>
              </a:path>
            </a:pathLst>
          </a:custGeom>
          <a:solidFill>
            <a:srgbClr val="FFDDB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457" name="任意多边形: 形状 456"/>
          <p:cNvSpPr>
            <a:spLocks/>
          </p:cNvSpPr>
          <p:nvPr/>
        </p:nvSpPr>
        <p:spPr bwMode="auto">
          <a:xfrm>
            <a:off x="1760538" y="3063876"/>
            <a:ext cx="90487" cy="61913"/>
          </a:xfrm>
          <a:custGeom>
            <a:avLst/>
            <a:gdLst>
              <a:gd name="T0" fmla="*/ 57 w 57"/>
              <a:gd name="T1" fmla="*/ 11 h 39"/>
              <a:gd name="T2" fmla="*/ 57 w 57"/>
              <a:gd name="T3" fmla="*/ 0 h 39"/>
              <a:gd name="T4" fmla="*/ 0 w 57"/>
              <a:gd name="T5" fmla="*/ 0 h 39"/>
              <a:gd name="T6" fmla="*/ 0 w 57"/>
              <a:gd name="T7" fmla="*/ 39 h 39"/>
              <a:gd name="T8" fmla="*/ 57 w 57"/>
              <a:gd name="T9" fmla="*/ 11 h 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7" h="39">
                <a:moveTo>
                  <a:pt x="57" y="11"/>
                </a:moveTo>
                <a:lnTo>
                  <a:pt x="57" y="0"/>
                </a:lnTo>
                <a:lnTo>
                  <a:pt x="0" y="0"/>
                </a:lnTo>
                <a:lnTo>
                  <a:pt x="0" y="39"/>
                </a:lnTo>
                <a:lnTo>
                  <a:pt x="57" y="11"/>
                </a:lnTo>
                <a:close/>
              </a:path>
            </a:pathLst>
          </a:custGeom>
          <a:solidFill>
            <a:srgbClr val="E8C5A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458" name="任意多边形: 形状 457"/>
          <p:cNvSpPr>
            <a:spLocks/>
          </p:cNvSpPr>
          <p:nvPr/>
        </p:nvSpPr>
        <p:spPr bwMode="auto">
          <a:xfrm>
            <a:off x="1612900" y="2830513"/>
            <a:ext cx="385762" cy="255588"/>
          </a:xfrm>
          <a:custGeom>
            <a:avLst/>
            <a:gdLst>
              <a:gd name="T0" fmla="*/ 115 w 230"/>
              <a:gd name="T1" fmla="*/ 0 h 152"/>
              <a:gd name="T2" fmla="*/ 115 w 230"/>
              <a:gd name="T3" fmla="*/ 152 h 152"/>
              <a:gd name="T4" fmla="*/ 115 w 230"/>
              <a:gd name="T5" fmla="*/ 0 h 1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30" h="152">
                <a:moveTo>
                  <a:pt x="115" y="0"/>
                </a:moveTo>
                <a:cubicBezTo>
                  <a:pt x="230" y="0"/>
                  <a:pt x="183" y="152"/>
                  <a:pt x="115" y="152"/>
                </a:cubicBezTo>
                <a:cubicBezTo>
                  <a:pt x="47" y="152"/>
                  <a:pt x="0" y="0"/>
                  <a:pt x="115" y="0"/>
                </a:cubicBezTo>
                <a:close/>
              </a:path>
            </a:pathLst>
          </a:custGeom>
          <a:solidFill>
            <a:srgbClr val="FFDDB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459" name="任意多边形: 形状 458"/>
          <p:cNvSpPr>
            <a:spLocks/>
          </p:cNvSpPr>
          <p:nvPr/>
        </p:nvSpPr>
        <p:spPr bwMode="auto">
          <a:xfrm>
            <a:off x="1760538" y="3136901"/>
            <a:ext cx="90487" cy="109538"/>
          </a:xfrm>
          <a:custGeom>
            <a:avLst/>
            <a:gdLst>
              <a:gd name="T0" fmla="*/ 27 w 54"/>
              <a:gd name="T1" fmla="*/ 65 h 65"/>
              <a:gd name="T2" fmla="*/ 0 w 54"/>
              <a:gd name="T3" fmla="*/ 0 h 65"/>
              <a:gd name="T4" fmla="*/ 54 w 54"/>
              <a:gd name="T5" fmla="*/ 0 h 65"/>
              <a:gd name="T6" fmla="*/ 27 w 54"/>
              <a:gd name="T7" fmla="*/ 65 h 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4" h="65">
                <a:moveTo>
                  <a:pt x="27" y="65"/>
                </a:moveTo>
                <a:cubicBezTo>
                  <a:pt x="27" y="55"/>
                  <a:pt x="0" y="19"/>
                  <a:pt x="0" y="0"/>
                </a:cubicBezTo>
                <a:cubicBezTo>
                  <a:pt x="54" y="0"/>
                  <a:pt x="54" y="0"/>
                  <a:pt x="54" y="0"/>
                </a:cubicBezTo>
                <a:cubicBezTo>
                  <a:pt x="54" y="19"/>
                  <a:pt x="27" y="55"/>
                  <a:pt x="27" y="65"/>
                </a:cubicBezTo>
                <a:close/>
              </a:path>
            </a:pathLst>
          </a:custGeom>
          <a:solidFill>
            <a:srgbClr val="FFDDB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460" name="任意多边形: 形状 459"/>
          <p:cNvSpPr>
            <a:spLocks/>
          </p:cNvSpPr>
          <p:nvPr/>
        </p:nvSpPr>
        <p:spPr bwMode="auto">
          <a:xfrm>
            <a:off x="1689100" y="3098801"/>
            <a:ext cx="112712" cy="180975"/>
          </a:xfrm>
          <a:custGeom>
            <a:avLst/>
            <a:gdLst>
              <a:gd name="T0" fmla="*/ 58 w 68"/>
              <a:gd name="T1" fmla="*/ 108 h 108"/>
              <a:gd name="T2" fmla="*/ 15 w 68"/>
              <a:gd name="T3" fmla="*/ 74 h 108"/>
              <a:gd name="T4" fmla="*/ 20 w 68"/>
              <a:gd name="T5" fmla="*/ 43 h 108"/>
              <a:gd name="T6" fmla="*/ 2 w 68"/>
              <a:gd name="T7" fmla="*/ 47 h 108"/>
              <a:gd name="T8" fmla="*/ 43 w 68"/>
              <a:gd name="T9" fmla="*/ 0 h 108"/>
              <a:gd name="T10" fmla="*/ 52 w 68"/>
              <a:gd name="T11" fmla="*/ 45 h 108"/>
              <a:gd name="T12" fmla="*/ 68 w 68"/>
              <a:gd name="T13" fmla="*/ 108 h 108"/>
              <a:gd name="T14" fmla="*/ 58 w 68"/>
              <a:gd name="T15" fmla="*/ 108 h 1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68" h="108">
                <a:moveTo>
                  <a:pt x="58" y="108"/>
                </a:moveTo>
                <a:cubicBezTo>
                  <a:pt x="47" y="90"/>
                  <a:pt x="31" y="72"/>
                  <a:pt x="15" y="74"/>
                </a:cubicBezTo>
                <a:cubicBezTo>
                  <a:pt x="12" y="62"/>
                  <a:pt x="15" y="53"/>
                  <a:pt x="20" y="43"/>
                </a:cubicBezTo>
                <a:cubicBezTo>
                  <a:pt x="14" y="42"/>
                  <a:pt x="10" y="43"/>
                  <a:pt x="2" y="47"/>
                </a:cubicBezTo>
                <a:cubicBezTo>
                  <a:pt x="0" y="33"/>
                  <a:pt x="24" y="6"/>
                  <a:pt x="43" y="0"/>
                </a:cubicBezTo>
                <a:cubicBezTo>
                  <a:pt x="43" y="11"/>
                  <a:pt x="42" y="31"/>
                  <a:pt x="52" y="45"/>
                </a:cubicBezTo>
                <a:cubicBezTo>
                  <a:pt x="59" y="54"/>
                  <a:pt x="65" y="83"/>
                  <a:pt x="68" y="108"/>
                </a:cubicBezTo>
                <a:cubicBezTo>
                  <a:pt x="64" y="108"/>
                  <a:pt x="61" y="108"/>
                  <a:pt x="58" y="108"/>
                </a:cubicBezTo>
                <a:close/>
              </a:path>
            </a:pathLst>
          </a:custGeom>
          <a:solidFill>
            <a:srgbClr val="EDA2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461" name="任意多边形: 形状 460"/>
          <p:cNvSpPr>
            <a:spLocks/>
          </p:cNvSpPr>
          <p:nvPr/>
        </p:nvSpPr>
        <p:spPr bwMode="auto">
          <a:xfrm>
            <a:off x="1693863" y="3098801"/>
            <a:ext cx="107950" cy="180975"/>
          </a:xfrm>
          <a:custGeom>
            <a:avLst/>
            <a:gdLst>
              <a:gd name="T0" fmla="*/ 58 w 65"/>
              <a:gd name="T1" fmla="*/ 108 h 108"/>
              <a:gd name="T2" fmla="*/ 16 w 65"/>
              <a:gd name="T3" fmla="*/ 66 h 108"/>
              <a:gd name="T4" fmla="*/ 25 w 65"/>
              <a:gd name="T5" fmla="*/ 39 h 108"/>
              <a:gd name="T6" fmla="*/ 0 w 65"/>
              <a:gd name="T7" fmla="*/ 43 h 108"/>
              <a:gd name="T8" fmla="*/ 40 w 65"/>
              <a:gd name="T9" fmla="*/ 0 h 108"/>
              <a:gd name="T10" fmla="*/ 49 w 65"/>
              <a:gd name="T11" fmla="*/ 45 h 108"/>
              <a:gd name="T12" fmla="*/ 65 w 65"/>
              <a:gd name="T13" fmla="*/ 108 h 108"/>
              <a:gd name="T14" fmla="*/ 58 w 65"/>
              <a:gd name="T15" fmla="*/ 108 h 1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65" h="108">
                <a:moveTo>
                  <a:pt x="58" y="108"/>
                </a:moveTo>
                <a:cubicBezTo>
                  <a:pt x="48" y="88"/>
                  <a:pt x="31" y="66"/>
                  <a:pt x="16" y="66"/>
                </a:cubicBezTo>
                <a:cubicBezTo>
                  <a:pt x="17" y="54"/>
                  <a:pt x="18" y="48"/>
                  <a:pt x="25" y="39"/>
                </a:cubicBezTo>
                <a:cubicBezTo>
                  <a:pt x="15" y="37"/>
                  <a:pt x="8" y="39"/>
                  <a:pt x="0" y="43"/>
                </a:cubicBezTo>
                <a:cubicBezTo>
                  <a:pt x="3" y="28"/>
                  <a:pt x="25" y="6"/>
                  <a:pt x="40" y="0"/>
                </a:cubicBezTo>
                <a:cubicBezTo>
                  <a:pt x="40" y="11"/>
                  <a:pt x="39" y="31"/>
                  <a:pt x="49" y="45"/>
                </a:cubicBezTo>
                <a:cubicBezTo>
                  <a:pt x="57" y="55"/>
                  <a:pt x="63" y="84"/>
                  <a:pt x="65" y="108"/>
                </a:cubicBezTo>
                <a:cubicBezTo>
                  <a:pt x="63" y="108"/>
                  <a:pt x="61" y="108"/>
                  <a:pt x="58" y="108"/>
                </a:cubicBezTo>
                <a:close/>
              </a:path>
            </a:pathLst>
          </a:custGeom>
          <a:solidFill>
            <a:srgbClr val="FFCD6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462" name="任意多边形: 形状 461"/>
          <p:cNvSpPr>
            <a:spLocks/>
          </p:cNvSpPr>
          <p:nvPr/>
        </p:nvSpPr>
        <p:spPr bwMode="auto">
          <a:xfrm>
            <a:off x="1695450" y="3098801"/>
            <a:ext cx="109537" cy="150813"/>
          </a:xfrm>
          <a:custGeom>
            <a:avLst/>
            <a:gdLst>
              <a:gd name="T0" fmla="*/ 66 w 66"/>
              <a:gd name="T1" fmla="*/ 90 h 90"/>
              <a:gd name="T2" fmla="*/ 19 w 66"/>
              <a:gd name="T3" fmla="*/ 57 h 90"/>
              <a:gd name="T4" fmla="*/ 32 w 66"/>
              <a:gd name="T5" fmla="*/ 28 h 90"/>
              <a:gd name="T6" fmla="*/ 0 w 66"/>
              <a:gd name="T7" fmla="*/ 38 h 90"/>
              <a:gd name="T8" fmla="*/ 39 w 66"/>
              <a:gd name="T9" fmla="*/ 0 h 90"/>
              <a:gd name="T10" fmla="*/ 48 w 66"/>
              <a:gd name="T11" fmla="*/ 45 h 90"/>
              <a:gd name="T12" fmla="*/ 66 w 66"/>
              <a:gd name="T13" fmla="*/ 90 h 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66" h="90">
                <a:moveTo>
                  <a:pt x="66" y="90"/>
                </a:moveTo>
                <a:cubicBezTo>
                  <a:pt x="49" y="65"/>
                  <a:pt x="30" y="57"/>
                  <a:pt x="19" y="57"/>
                </a:cubicBezTo>
                <a:cubicBezTo>
                  <a:pt x="21" y="45"/>
                  <a:pt x="28" y="33"/>
                  <a:pt x="32" y="28"/>
                </a:cubicBezTo>
                <a:cubicBezTo>
                  <a:pt x="14" y="28"/>
                  <a:pt x="8" y="32"/>
                  <a:pt x="0" y="38"/>
                </a:cubicBezTo>
                <a:cubicBezTo>
                  <a:pt x="2" y="23"/>
                  <a:pt x="24" y="6"/>
                  <a:pt x="39" y="0"/>
                </a:cubicBezTo>
                <a:cubicBezTo>
                  <a:pt x="39" y="11"/>
                  <a:pt x="38" y="31"/>
                  <a:pt x="48" y="45"/>
                </a:cubicBezTo>
                <a:cubicBezTo>
                  <a:pt x="59" y="59"/>
                  <a:pt x="66" y="69"/>
                  <a:pt x="66" y="9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463" name="任意多边形: 形状 462"/>
          <p:cNvSpPr>
            <a:spLocks/>
          </p:cNvSpPr>
          <p:nvPr/>
        </p:nvSpPr>
        <p:spPr bwMode="auto">
          <a:xfrm>
            <a:off x="1801813" y="3098801"/>
            <a:ext cx="120650" cy="180975"/>
          </a:xfrm>
          <a:custGeom>
            <a:avLst/>
            <a:gdLst>
              <a:gd name="T0" fmla="*/ 14 w 72"/>
              <a:gd name="T1" fmla="*/ 108 h 108"/>
              <a:gd name="T2" fmla="*/ 56 w 72"/>
              <a:gd name="T3" fmla="*/ 74 h 108"/>
              <a:gd name="T4" fmla="*/ 52 w 72"/>
              <a:gd name="T5" fmla="*/ 43 h 108"/>
              <a:gd name="T6" fmla="*/ 70 w 72"/>
              <a:gd name="T7" fmla="*/ 47 h 108"/>
              <a:gd name="T8" fmla="*/ 29 w 72"/>
              <a:gd name="T9" fmla="*/ 0 h 108"/>
              <a:gd name="T10" fmla="*/ 21 w 72"/>
              <a:gd name="T11" fmla="*/ 45 h 108"/>
              <a:gd name="T12" fmla="*/ 0 w 72"/>
              <a:gd name="T13" fmla="*/ 108 h 108"/>
              <a:gd name="T14" fmla="*/ 2 w 72"/>
              <a:gd name="T15" fmla="*/ 108 h 108"/>
              <a:gd name="T16" fmla="*/ 14 w 72"/>
              <a:gd name="T17" fmla="*/ 108 h 1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72" h="108">
                <a:moveTo>
                  <a:pt x="14" y="108"/>
                </a:moveTo>
                <a:cubicBezTo>
                  <a:pt x="25" y="90"/>
                  <a:pt x="41" y="72"/>
                  <a:pt x="56" y="74"/>
                </a:cubicBezTo>
                <a:cubicBezTo>
                  <a:pt x="60" y="62"/>
                  <a:pt x="57" y="53"/>
                  <a:pt x="52" y="43"/>
                </a:cubicBezTo>
                <a:cubicBezTo>
                  <a:pt x="58" y="42"/>
                  <a:pt x="62" y="43"/>
                  <a:pt x="70" y="47"/>
                </a:cubicBezTo>
                <a:cubicBezTo>
                  <a:pt x="72" y="33"/>
                  <a:pt x="48" y="6"/>
                  <a:pt x="29" y="0"/>
                </a:cubicBezTo>
                <a:cubicBezTo>
                  <a:pt x="29" y="11"/>
                  <a:pt x="38" y="33"/>
                  <a:pt x="21" y="45"/>
                </a:cubicBezTo>
                <a:cubicBezTo>
                  <a:pt x="10" y="54"/>
                  <a:pt x="2" y="83"/>
                  <a:pt x="0" y="108"/>
                </a:cubicBezTo>
                <a:cubicBezTo>
                  <a:pt x="1" y="108"/>
                  <a:pt x="1" y="108"/>
                  <a:pt x="2" y="108"/>
                </a:cubicBezTo>
                <a:cubicBezTo>
                  <a:pt x="6" y="108"/>
                  <a:pt x="10" y="108"/>
                  <a:pt x="14" y="108"/>
                </a:cubicBezTo>
                <a:close/>
              </a:path>
            </a:pathLst>
          </a:custGeom>
          <a:solidFill>
            <a:srgbClr val="EDA2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464" name="任意多边形: 形状 463"/>
          <p:cNvSpPr>
            <a:spLocks/>
          </p:cNvSpPr>
          <p:nvPr/>
        </p:nvSpPr>
        <p:spPr bwMode="auto">
          <a:xfrm>
            <a:off x="1808163" y="3098801"/>
            <a:ext cx="109537" cy="180975"/>
          </a:xfrm>
          <a:custGeom>
            <a:avLst/>
            <a:gdLst>
              <a:gd name="T0" fmla="*/ 7 w 66"/>
              <a:gd name="T1" fmla="*/ 108 h 108"/>
              <a:gd name="T2" fmla="*/ 50 w 66"/>
              <a:gd name="T3" fmla="*/ 66 h 108"/>
              <a:gd name="T4" fmla="*/ 41 w 66"/>
              <a:gd name="T5" fmla="*/ 39 h 108"/>
              <a:gd name="T6" fmla="*/ 66 w 66"/>
              <a:gd name="T7" fmla="*/ 43 h 108"/>
              <a:gd name="T8" fmla="*/ 26 w 66"/>
              <a:gd name="T9" fmla="*/ 0 h 108"/>
              <a:gd name="T10" fmla="*/ 17 w 66"/>
              <a:gd name="T11" fmla="*/ 45 h 108"/>
              <a:gd name="T12" fmla="*/ 0 w 66"/>
              <a:gd name="T13" fmla="*/ 108 h 108"/>
              <a:gd name="T14" fmla="*/ 7 w 66"/>
              <a:gd name="T15" fmla="*/ 108 h 1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66" h="108">
                <a:moveTo>
                  <a:pt x="7" y="108"/>
                </a:moveTo>
                <a:cubicBezTo>
                  <a:pt x="18" y="88"/>
                  <a:pt x="35" y="66"/>
                  <a:pt x="50" y="66"/>
                </a:cubicBezTo>
                <a:cubicBezTo>
                  <a:pt x="49" y="54"/>
                  <a:pt x="48" y="48"/>
                  <a:pt x="41" y="39"/>
                </a:cubicBezTo>
                <a:cubicBezTo>
                  <a:pt x="51" y="37"/>
                  <a:pt x="58" y="39"/>
                  <a:pt x="66" y="43"/>
                </a:cubicBezTo>
                <a:cubicBezTo>
                  <a:pt x="63" y="28"/>
                  <a:pt x="41" y="6"/>
                  <a:pt x="26" y="0"/>
                </a:cubicBezTo>
                <a:cubicBezTo>
                  <a:pt x="26" y="11"/>
                  <a:pt x="28" y="32"/>
                  <a:pt x="17" y="45"/>
                </a:cubicBezTo>
                <a:cubicBezTo>
                  <a:pt x="8" y="54"/>
                  <a:pt x="2" y="84"/>
                  <a:pt x="0" y="108"/>
                </a:cubicBezTo>
                <a:cubicBezTo>
                  <a:pt x="2" y="108"/>
                  <a:pt x="5" y="108"/>
                  <a:pt x="7" y="108"/>
                </a:cubicBezTo>
                <a:close/>
              </a:path>
            </a:pathLst>
          </a:custGeom>
          <a:solidFill>
            <a:srgbClr val="FFCD6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465" name="任意多边形: 形状 464"/>
          <p:cNvSpPr>
            <a:spLocks/>
          </p:cNvSpPr>
          <p:nvPr/>
        </p:nvSpPr>
        <p:spPr bwMode="auto">
          <a:xfrm>
            <a:off x="1804988" y="3098801"/>
            <a:ext cx="111125" cy="150813"/>
          </a:xfrm>
          <a:custGeom>
            <a:avLst/>
            <a:gdLst>
              <a:gd name="T0" fmla="*/ 0 w 66"/>
              <a:gd name="T1" fmla="*/ 90 h 90"/>
              <a:gd name="T2" fmla="*/ 47 w 66"/>
              <a:gd name="T3" fmla="*/ 57 h 90"/>
              <a:gd name="T4" fmla="*/ 34 w 66"/>
              <a:gd name="T5" fmla="*/ 28 h 90"/>
              <a:gd name="T6" fmla="*/ 66 w 66"/>
              <a:gd name="T7" fmla="*/ 38 h 90"/>
              <a:gd name="T8" fmla="*/ 27 w 66"/>
              <a:gd name="T9" fmla="*/ 0 h 90"/>
              <a:gd name="T10" fmla="*/ 18 w 66"/>
              <a:gd name="T11" fmla="*/ 45 h 90"/>
              <a:gd name="T12" fmla="*/ 0 w 66"/>
              <a:gd name="T13" fmla="*/ 90 h 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66" h="90">
                <a:moveTo>
                  <a:pt x="0" y="90"/>
                </a:moveTo>
                <a:cubicBezTo>
                  <a:pt x="17" y="65"/>
                  <a:pt x="35" y="57"/>
                  <a:pt x="47" y="57"/>
                </a:cubicBezTo>
                <a:cubicBezTo>
                  <a:pt x="44" y="45"/>
                  <a:pt x="38" y="33"/>
                  <a:pt x="34" y="28"/>
                </a:cubicBezTo>
                <a:cubicBezTo>
                  <a:pt x="52" y="28"/>
                  <a:pt x="58" y="32"/>
                  <a:pt x="66" y="38"/>
                </a:cubicBezTo>
                <a:cubicBezTo>
                  <a:pt x="63" y="23"/>
                  <a:pt x="42" y="6"/>
                  <a:pt x="27" y="0"/>
                </a:cubicBezTo>
                <a:cubicBezTo>
                  <a:pt x="27" y="11"/>
                  <a:pt x="28" y="31"/>
                  <a:pt x="18" y="45"/>
                </a:cubicBezTo>
                <a:cubicBezTo>
                  <a:pt x="7" y="59"/>
                  <a:pt x="0" y="69"/>
                  <a:pt x="0" y="9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466" name="任意多边形: 形状 465"/>
          <p:cNvSpPr>
            <a:spLocks/>
          </p:cNvSpPr>
          <p:nvPr/>
        </p:nvSpPr>
        <p:spPr bwMode="auto">
          <a:xfrm>
            <a:off x="1666875" y="2786063"/>
            <a:ext cx="274637" cy="206375"/>
          </a:xfrm>
          <a:custGeom>
            <a:avLst/>
            <a:gdLst>
              <a:gd name="T0" fmla="*/ 81 w 164"/>
              <a:gd name="T1" fmla="*/ 46 h 123"/>
              <a:gd name="T2" fmla="*/ 139 w 164"/>
              <a:gd name="T3" fmla="*/ 90 h 123"/>
              <a:gd name="T4" fmla="*/ 156 w 164"/>
              <a:gd name="T5" fmla="*/ 94 h 123"/>
              <a:gd name="T6" fmla="*/ 84 w 164"/>
              <a:gd name="T7" fmla="*/ 0 h 123"/>
              <a:gd name="T8" fmla="*/ 8 w 164"/>
              <a:gd name="T9" fmla="*/ 91 h 123"/>
              <a:gd name="T10" fmla="*/ 27 w 164"/>
              <a:gd name="T11" fmla="*/ 91 h 123"/>
              <a:gd name="T12" fmla="*/ 81 w 164"/>
              <a:gd name="T13" fmla="*/ 46 h 1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64" h="123">
                <a:moveTo>
                  <a:pt x="81" y="46"/>
                </a:moveTo>
                <a:cubicBezTo>
                  <a:pt x="120" y="46"/>
                  <a:pt x="138" y="71"/>
                  <a:pt x="139" y="90"/>
                </a:cubicBezTo>
                <a:cubicBezTo>
                  <a:pt x="141" y="110"/>
                  <a:pt x="147" y="112"/>
                  <a:pt x="156" y="94"/>
                </a:cubicBezTo>
                <a:cubicBezTo>
                  <a:pt x="164" y="76"/>
                  <a:pt x="144" y="0"/>
                  <a:pt x="84" y="0"/>
                </a:cubicBezTo>
                <a:cubicBezTo>
                  <a:pt x="25" y="0"/>
                  <a:pt x="0" y="59"/>
                  <a:pt x="8" y="91"/>
                </a:cubicBezTo>
                <a:cubicBezTo>
                  <a:pt x="17" y="123"/>
                  <a:pt x="27" y="105"/>
                  <a:pt x="27" y="91"/>
                </a:cubicBezTo>
                <a:cubicBezTo>
                  <a:pt x="26" y="77"/>
                  <a:pt x="38" y="47"/>
                  <a:pt x="81" y="46"/>
                </a:cubicBezTo>
                <a:close/>
              </a:path>
            </a:pathLst>
          </a:custGeom>
          <a:solidFill>
            <a:srgbClr val="AD494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467" name="任意多边形: 形状 466"/>
          <p:cNvSpPr>
            <a:spLocks/>
          </p:cNvSpPr>
          <p:nvPr/>
        </p:nvSpPr>
        <p:spPr bwMode="auto">
          <a:xfrm>
            <a:off x="1906588" y="2917826"/>
            <a:ext cx="33337" cy="61913"/>
          </a:xfrm>
          <a:custGeom>
            <a:avLst/>
            <a:gdLst>
              <a:gd name="T0" fmla="*/ 14 w 20"/>
              <a:gd name="T1" fmla="*/ 1 h 37"/>
              <a:gd name="T2" fmla="*/ 17 w 20"/>
              <a:gd name="T3" fmla="*/ 20 h 37"/>
              <a:gd name="T4" fmla="*/ 6 w 20"/>
              <a:gd name="T5" fmla="*/ 36 h 37"/>
              <a:gd name="T6" fmla="*/ 2 w 20"/>
              <a:gd name="T7" fmla="*/ 16 h 37"/>
              <a:gd name="T8" fmla="*/ 14 w 20"/>
              <a:gd name="T9" fmla="*/ 1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" h="37">
                <a:moveTo>
                  <a:pt x="14" y="1"/>
                </a:moveTo>
                <a:cubicBezTo>
                  <a:pt x="18" y="2"/>
                  <a:pt x="20" y="10"/>
                  <a:pt x="17" y="20"/>
                </a:cubicBezTo>
                <a:cubicBezTo>
                  <a:pt x="15" y="30"/>
                  <a:pt x="10" y="37"/>
                  <a:pt x="6" y="36"/>
                </a:cubicBezTo>
                <a:cubicBezTo>
                  <a:pt x="2" y="35"/>
                  <a:pt x="0" y="26"/>
                  <a:pt x="2" y="16"/>
                </a:cubicBezTo>
                <a:cubicBezTo>
                  <a:pt x="4" y="7"/>
                  <a:pt x="10" y="0"/>
                  <a:pt x="14" y="1"/>
                </a:cubicBezTo>
                <a:close/>
              </a:path>
            </a:pathLst>
          </a:custGeom>
          <a:solidFill>
            <a:srgbClr val="FFDDB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468" name="任意多边形: 形状 467"/>
          <p:cNvSpPr>
            <a:spLocks/>
          </p:cNvSpPr>
          <p:nvPr/>
        </p:nvSpPr>
        <p:spPr bwMode="auto">
          <a:xfrm>
            <a:off x="1671638" y="2917826"/>
            <a:ext cx="33337" cy="61913"/>
          </a:xfrm>
          <a:custGeom>
            <a:avLst/>
            <a:gdLst>
              <a:gd name="T0" fmla="*/ 6 w 20"/>
              <a:gd name="T1" fmla="*/ 1 h 37"/>
              <a:gd name="T2" fmla="*/ 2 w 20"/>
              <a:gd name="T3" fmla="*/ 20 h 37"/>
              <a:gd name="T4" fmla="*/ 14 w 20"/>
              <a:gd name="T5" fmla="*/ 36 h 37"/>
              <a:gd name="T6" fmla="*/ 18 w 20"/>
              <a:gd name="T7" fmla="*/ 16 h 37"/>
              <a:gd name="T8" fmla="*/ 6 w 20"/>
              <a:gd name="T9" fmla="*/ 1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" h="37">
                <a:moveTo>
                  <a:pt x="6" y="1"/>
                </a:moveTo>
                <a:cubicBezTo>
                  <a:pt x="2" y="2"/>
                  <a:pt x="0" y="10"/>
                  <a:pt x="2" y="20"/>
                </a:cubicBezTo>
                <a:cubicBezTo>
                  <a:pt x="5" y="30"/>
                  <a:pt x="10" y="37"/>
                  <a:pt x="14" y="36"/>
                </a:cubicBezTo>
                <a:cubicBezTo>
                  <a:pt x="18" y="35"/>
                  <a:pt x="20" y="26"/>
                  <a:pt x="18" y="16"/>
                </a:cubicBezTo>
                <a:cubicBezTo>
                  <a:pt x="15" y="7"/>
                  <a:pt x="10" y="0"/>
                  <a:pt x="6" y="1"/>
                </a:cubicBezTo>
                <a:close/>
              </a:path>
            </a:pathLst>
          </a:custGeom>
          <a:solidFill>
            <a:srgbClr val="F7D6B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469" name="任意多边形: 形状 468"/>
          <p:cNvSpPr>
            <a:spLocks/>
          </p:cNvSpPr>
          <p:nvPr/>
        </p:nvSpPr>
        <p:spPr bwMode="auto">
          <a:xfrm>
            <a:off x="1719263" y="2801938"/>
            <a:ext cx="195262" cy="122238"/>
          </a:xfrm>
          <a:custGeom>
            <a:avLst/>
            <a:gdLst>
              <a:gd name="T0" fmla="*/ 3 w 117"/>
              <a:gd name="T1" fmla="*/ 22 h 73"/>
              <a:gd name="T2" fmla="*/ 112 w 117"/>
              <a:gd name="T3" fmla="*/ 73 h 73"/>
              <a:gd name="T4" fmla="*/ 3 w 117"/>
              <a:gd name="T5" fmla="*/ 22 h 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7" h="73">
                <a:moveTo>
                  <a:pt x="3" y="22"/>
                </a:moveTo>
                <a:cubicBezTo>
                  <a:pt x="0" y="44"/>
                  <a:pt x="62" y="71"/>
                  <a:pt x="112" y="73"/>
                </a:cubicBezTo>
                <a:cubicBezTo>
                  <a:pt x="117" y="14"/>
                  <a:pt x="42" y="0"/>
                  <a:pt x="3" y="22"/>
                </a:cubicBezTo>
                <a:close/>
              </a:path>
            </a:pathLst>
          </a:custGeom>
          <a:solidFill>
            <a:srgbClr val="AD494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470" name="任意多边形: 形状 469"/>
          <p:cNvSpPr>
            <a:spLocks noEditPoints="1"/>
          </p:cNvSpPr>
          <p:nvPr/>
        </p:nvSpPr>
        <p:spPr bwMode="auto">
          <a:xfrm>
            <a:off x="1701800" y="2930526"/>
            <a:ext cx="204787" cy="47625"/>
          </a:xfrm>
          <a:custGeom>
            <a:avLst/>
            <a:gdLst>
              <a:gd name="T0" fmla="*/ 92 w 122"/>
              <a:gd name="T1" fmla="*/ 28 h 29"/>
              <a:gd name="T2" fmla="*/ 99 w 122"/>
              <a:gd name="T3" fmla="*/ 28 h 29"/>
              <a:gd name="T4" fmla="*/ 122 w 122"/>
              <a:gd name="T5" fmla="*/ 18 h 29"/>
              <a:gd name="T6" fmla="*/ 122 w 122"/>
              <a:gd name="T7" fmla="*/ 2 h 29"/>
              <a:gd name="T8" fmla="*/ 92 w 122"/>
              <a:gd name="T9" fmla="*/ 2 h 29"/>
              <a:gd name="T10" fmla="*/ 92 w 122"/>
              <a:gd name="T11" fmla="*/ 5 h 29"/>
              <a:gd name="T12" fmla="*/ 117 w 122"/>
              <a:gd name="T13" fmla="*/ 7 h 29"/>
              <a:gd name="T14" fmla="*/ 114 w 122"/>
              <a:gd name="T15" fmla="*/ 20 h 29"/>
              <a:gd name="T16" fmla="*/ 95 w 122"/>
              <a:gd name="T17" fmla="*/ 26 h 29"/>
              <a:gd name="T18" fmla="*/ 92 w 122"/>
              <a:gd name="T19" fmla="*/ 26 h 29"/>
              <a:gd name="T20" fmla="*/ 92 w 122"/>
              <a:gd name="T21" fmla="*/ 28 h 29"/>
              <a:gd name="T22" fmla="*/ 29 w 122"/>
              <a:gd name="T23" fmla="*/ 28 h 29"/>
              <a:gd name="T24" fmla="*/ 49 w 122"/>
              <a:gd name="T25" fmla="*/ 27 h 29"/>
              <a:gd name="T26" fmla="*/ 56 w 122"/>
              <a:gd name="T27" fmla="*/ 16 h 29"/>
              <a:gd name="T28" fmla="*/ 66 w 122"/>
              <a:gd name="T29" fmla="*/ 16 h 29"/>
              <a:gd name="T30" fmla="*/ 73 w 122"/>
              <a:gd name="T31" fmla="*/ 27 h 29"/>
              <a:gd name="T32" fmla="*/ 92 w 122"/>
              <a:gd name="T33" fmla="*/ 28 h 29"/>
              <a:gd name="T34" fmla="*/ 92 w 122"/>
              <a:gd name="T35" fmla="*/ 26 h 29"/>
              <a:gd name="T36" fmla="*/ 75 w 122"/>
              <a:gd name="T37" fmla="*/ 24 h 29"/>
              <a:gd name="T38" fmla="*/ 69 w 122"/>
              <a:gd name="T39" fmla="*/ 12 h 29"/>
              <a:gd name="T40" fmla="*/ 91 w 122"/>
              <a:gd name="T41" fmla="*/ 5 h 29"/>
              <a:gd name="T42" fmla="*/ 92 w 122"/>
              <a:gd name="T43" fmla="*/ 5 h 29"/>
              <a:gd name="T44" fmla="*/ 92 w 122"/>
              <a:gd name="T45" fmla="*/ 2 h 29"/>
              <a:gd name="T46" fmla="*/ 89 w 122"/>
              <a:gd name="T47" fmla="*/ 3 h 29"/>
              <a:gd name="T48" fmla="*/ 62 w 122"/>
              <a:gd name="T49" fmla="*/ 7 h 29"/>
              <a:gd name="T50" fmla="*/ 33 w 122"/>
              <a:gd name="T51" fmla="*/ 3 h 29"/>
              <a:gd name="T52" fmla="*/ 29 w 122"/>
              <a:gd name="T53" fmla="*/ 2 h 29"/>
              <a:gd name="T54" fmla="*/ 29 w 122"/>
              <a:gd name="T55" fmla="*/ 5 h 29"/>
              <a:gd name="T56" fmla="*/ 31 w 122"/>
              <a:gd name="T57" fmla="*/ 5 h 29"/>
              <a:gd name="T58" fmla="*/ 53 w 122"/>
              <a:gd name="T59" fmla="*/ 11 h 29"/>
              <a:gd name="T60" fmla="*/ 47 w 122"/>
              <a:gd name="T61" fmla="*/ 24 h 29"/>
              <a:gd name="T62" fmla="*/ 29 w 122"/>
              <a:gd name="T63" fmla="*/ 26 h 29"/>
              <a:gd name="T64" fmla="*/ 29 w 122"/>
              <a:gd name="T65" fmla="*/ 28 h 29"/>
              <a:gd name="T66" fmla="*/ 0 w 122"/>
              <a:gd name="T67" fmla="*/ 2 h 29"/>
              <a:gd name="T68" fmla="*/ 0 w 122"/>
              <a:gd name="T69" fmla="*/ 18 h 29"/>
              <a:gd name="T70" fmla="*/ 23 w 122"/>
              <a:gd name="T71" fmla="*/ 28 h 29"/>
              <a:gd name="T72" fmla="*/ 29 w 122"/>
              <a:gd name="T73" fmla="*/ 28 h 29"/>
              <a:gd name="T74" fmla="*/ 29 w 122"/>
              <a:gd name="T75" fmla="*/ 26 h 29"/>
              <a:gd name="T76" fmla="*/ 27 w 122"/>
              <a:gd name="T77" fmla="*/ 26 h 29"/>
              <a:gd name="T78" fmla="*/ 8 w 122"/>
              <a:gd name="T79" fmla="*/ 20 h 29"/>
              <a:gd name="T80" fmla="*/ 5 w 122"/>
              <a:gd name="T81" fmla="*/ 7 h 29"/>
              <a:gd name="T82" fmla="*/ 29 w 122"/>
              <a:gd name="T83" fmla="*/ 5 h 29"/>
              <a:gd name="T84" fmla="*/ 29 w 122"/>
              <a:gd name="T85" fmla="*/ 2 h 29"/>
              <a:gd name="T86" fmla="*/ 0 w 122"/>
              <a:gd name="T87" fmla="*/ 2 h 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122" h="29">
                <a:moveTo>
                  <a:pt x="92" y="28"/>
                </a:moveTo>
                <a:cubicBezTo>
                  <a:pt x="95" y="28"/>
                  <a:pt x="97" y="28"/>
                  <a:pt x="99" y="28"/>
                </a:cubicBezTo>
                <a:cubicBezTo>
                  <a:pt x="108" y="27"/>
                  <a:pt x="121" y="20"/>
                  <a:pt x="122" y="18"/>
                </a:cubicBezTo>
                <a:cubicBezTo>
                  <a:pt x="122" y="16"/>
                  <a:pt x="121" y="5"/>
                  <a:pt x="122" y="2"/>
                </a:cubicBezTo>
                <a:cubicBezTo>
                  <a:pt x="122" y="0"/>
                  <a:pt x="103" y="1"/>
                  <a:pt x="92" y="2"/>
                </a:cubicBezTo>
                <a:cubicBezTo>
                  <a:pt x="92" y="5"/>
                  <a:pt x="92" y="5"/>
                  <a:pt x="92" y="5"/>
                </a:cubicBezTo>
                <a:cubicBezTo>
                  <a:pt x="101" y="4"/>
                  <a:pt x="117" y="4"/>
                  <a:pt x="117" y="7"/>
                </a:cubicBezTo>
                <a:cubicBezTo>
                  <a:pt x="117" y="8"/>
                  <a:pt x="117" y="17"/>
                  <a:pt x="114" y="20"/>
                </a:cubicBezTo>
                <a:cubicBezTo>
                  <a:pt x="112" y="22"/>
                  <a:pt x="103" y="25"/>
                  <a:pt x="95" y="26"/>
                </a:cubicBezTo>
                <a:cubicBezTo>
                  <a:pt x="94" y="26"/>
                  <a:pt x="93" y="26"/>
                  <a:pt x="92" y="26"/>
                </a:cubicBezTo>
                <a:lnTo>
                  <a:pt x="92" y="28"/>
                </a:lnTo>
                <a:close/>
                <a:moveTo>
                  <a:pt x="29" y="28"/>
                </a:moveTo>
                <a:cubicBezTo>
                  <a:pt x="38" y="29"/>
                  <a:pt x="48" y="29"/>
                  <a:pt x="49" y="27"/>
                </a:cubicBezTo>
                <a:cubicBezTo>
                  <a:pt x="51" y="25"/>
                  <a:pt x="55" y="18"/>
                  <a:pt x="56" y="16"/>
                </a:cubicBezTo>
                <a:cubicBezTo>
                  <a:pt x="56" y="13"/>
                  <a:pt x="66" y="14"/>
                  <a:pt x="66" y="16"/>
                </a:cubicBezTo>
                <a:cubicBezTo>
                  <a:pt x="67" y="18"/>
                  <a:pt x="71" y="25"/>
                  <a:pt x="73" y="27"/>
                </a:cubicBezTo>
                <a:cubicBezTo>
                  <a:pt x="74" y="29"/>
                  <a:pt x="84" y="29"/>
                  <a:pt x="92" y="28"/>
                </a:cubicBezTo>
                <a:cubicBezTo>
                  <a:pt x="92" y="26"/>
                  <a:pt x="92" y="26"/>
                  <a:pt x="92" y="26"/>
                </a:cubicBezTo>
                <a:cubicBezTo>
                  <a:pt x="85" y="27"/>
                  <a:pt x="79" y="26"/>
                  <a:pt x="75" y="24"/>
                </a:cubicBezTo>
                <a:cubicBezTo>
                  <a:pt x="72" y="23"/>
                  <a:pt x="67" y="14"/>
                  <a:pt x="69" y="12"/>
                </a:cubicBezTo>
                <a:cubicBezTo>
                  <a:pt x="70" y="9"/>
                  <a:pt x="83" y="6"/>
                  <a:pt x="91" y="5"/>
                </a:cubicBezTo>
                <a:cubicBezTo>
                  <a:pt x="91" y="5"/>
                  <a:pt x="92" y="5"/>
                  <a:pt x="92" y="5"/>
                </a:cubicBezTo>
                <a:cubicBezTo>
                  <a:pt x="92" y="2"/>
                  <a:pt x="92" y="2"/>
                  <a:pt x="92" y="2"/>
                </a:cubicBezTo>
                <a:cubicBezTo>
                  <a:pt x="91" y="3"/>
                  <a:pt x="90" y="3"/>
                  <a:pt x="89" y="3"/>
                </a:cubicBezTo>
                <a:cubicBezTo>
                  <a:pt x="76" y="5"/>
                  <a:pt x="68" y="7"/>
                  <a:pt x="62" y="7"/>
                </a:cubicBezTo>
                <a:cubicBezTo>
                  <a:pt x="54" y="7"/>
                  <a:pt x="48" y="5"/>
                  <a:pt x="33" y="3"/>
                </a:cubicBezTo>
                <a:cubicBezTo>
                  <a:pt x="32" y="3"/>
                  <a:pt x="31" y="2"/>
                  <a:pt x="29" y="2"/>
                </a:cubicBezTo>
                <a:cubicBezTo>
                  <a:pt x="29" y="5"/>
                  <a:pt x="29" y="5"/>
                  <a:pt x="29" y="5"/>
                </a:cubicBezTo>
                <a:cubicBezTo>
                  <a:pt x="30" y="5"/>
                  <a:pt x="30" y="5"/>
                  <a:pt x="31" y="5"/>
                </a:cubicBezTo>
                <a:cubicBezTo>
                  <a:pt x="39" y="6"/>
                  <a:pt x="52" y="9"/>
                  <a:pt x="53" y="11"/>
                </a:cubicBezTo>
                <a:cubicBezTo>
                  <a:pt x="55" y="14"/>
                  <a:pt x="50" y="23"/>
                  <a:pt x="47" y="24"/>
                </a:cubicBezTo>
                <a:cubicBezTo>
                  <a:pt x="43" y="26"/>
                  <a:pt x="36" y="26"/>
                  <a:pt x="29" y="26"/>
                </a:cubicBezTo>
                <a:lnTo>
                  <a:pt x="29" y="28"/>
                </a:lnTo>
                <a:close/>
                <a:moveTo>
                  <a:pt x="0" y="2"/>
                </a:moveTo>
                <a:cubicBezTo>
                  <a:pt x="1" y="5"/>
                  <a:pt x="0" y="16"/>
                  <a:pt x="0" y="18"/>
                </a:cubicBezTo>
                <a:cubicBezTo>
                  <a:pt x="1" y="20"/>
                  <a:pt x="13" y="27"/>
                  <a:pt x="23" y="28"/>
                </a:cubicBezTo>
                <a:cubicBezTo>
                  <a:pt x="25" y="28"/>
                  <a:pt x="27" y="28"/>
                  <a:pt x="29" y="28"/>
                </a:cubicBezTo>
                <a:cubicBezTo>
                  <a:pt x="29" y="26"/>
                  <a:pt x="29" y="26"/>
                  <a:pt x="29" y="26"/>
                </a:cubicBezTo>
                <a:cubicBezTo>
                  <a:pt x="29" y="26"/>
                  <a:pt x="28" y="26"/>
                  <a:pt x="27" y="26"/>
                </a:cubicBezTo>
                <a:cubicBezTo>
                  <a:pt x="19" y="25"/>
                  <a:pt x="10" y="22"/>
                  <a:pt x="8" y="20"/>
                </a:cubicBezTo>
                <a:cubicBezTo>
                  <a:pt x="5" y="17"/>
                  <a:pt x="5" y="8"/>
                  <a:pt x="5" y="7"/>
                </a:cubicBezTo>
                <a:cubicBezTo>
                  <a:pt x="5" y="4"/>
                  <a:pt x="21" y="4"/>
                  <a:pt x="29" y="5"/>
                </a:cubicBezTo>
                <a:cubicBezTo>
                  <a:pt x="29" y="2"/>
                  <a:pt x="29" y="2"/>
                  <a:pt x="29" y="2"/>
                </a:cubicBezTo>
                <a:cubicBezTo>
                  <a:pt x="19" y="1"/>
                  <a:pt x="0" y="0"/>
                  <a:pt x="0" y="2"/>
                </a:cubicBezTo>
                <a:close/>
              </a:path>
            </a:pathLst>
          </a:custGeom>
          <a:solidFill>
            <a:srgbClr val="E6615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471" name="椭圆 470"/>
          <p:cNvSpPr>
            <a:spLocks noChangeArrowheads="1"/>
          </p:cNvSpPr>
          <p:nvPr/>
        </p:nvSpPr>
        <p:spPr bwMode="auto">
          <a:xfrm>
            <a:off x="3956050" y="3479801"/>
            <a:ext cx="1039812" cy="1038225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472" name="任意多边形: 形状 471"/>
          <p:cNvSpPr>
            <a:spLocks/>
          </p:cNvSpPr>
          <p:nvPr/>
        </p:nvSpPr>
        <p:spPr bwMode="auto">
          <a:xfrm>
            <a:off x="4198938" y="3819526"/>
            <a:ext cx="387350" cy="488950"/>
          </a:xfrm>
          <a:custGeom>
            <a:avLst/>
            <a:gdLst>
              <a:gd name="T0" fmla="*/ 53 w 231"/>
              <a:gd name="T1" fmla="*/ 17 h 292"/>
              <a:gd name="T2" fmla="*/ 50 w 231"/>
              <a:gd name="T3" fmla="*/ 248 h 292"/>
              <a:gd name="T4" fmla="*/ 89 w 231"/>
              <a:gd name="T5" fmla="*/ 286 h 292"/>
              <a:gd name="T6" fmla="*/ 165 w 231"/>
              <a:gd name="T7" fmla="*/ 292 h 292"/>
              <a:gd name="T8" fmla="*/ 228 w 231"/>
              <a:gd name="T9" fmla="*/ 288 h 292"/>
              <a:gd name="T10" fmla="*/ 229 w 231"/>
              <a:gd name="T11" fmla="*/ 283 h 292"/>
              <a:gd name="T12" fmla="*/ 53 w 231"/>
              <a:gd name="T13" fmla="*/ 17 h 2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31" h="292">
                <a:moveTo>
                  <a:pt x="53" y="17"/>
                </a:moveTo>
                <a:cubicBezTo>
                  <a:pt x="35" y="40"/>
                  <a:pt x="0" y="172"/>
                  <a:pt x="50" y="248"/>
                </a:cubicBezTo>
                <a:cubicBezTo>
                  <a:pt x="60" y="264"/>
                  <a:pt x="74" y="276"/>
                  <a:pt x="89" y="286"/>
                </a:cubicBezTo>
                <a:cubicBezTo>
                  <a:pt x="113" y="290"/>
                  <a:pt x="138" y="292"/>
                  <a:pt x="165" y="292"/>
                </a:cubicBezTo>
                <a:cubicBezTo>
                  <a:pt x="186" y="292"/>
                  <a:pt x="207" y="291"/>
                  <a:pt x="228" y="288"/>
                </a:cubicBezTo>
                <a:cubicBezTo>
                  <a:pt x="228" y="286"/>
                  <a:pt x="229" y="285"/>
                  <a:pt x="229" y="283"/>
                </a:cubicBezTo>
                <a:cubicBezTo>
                  <a:pt x="231" y="239"/>
                  <a:pt x="86" y="0"/>
                  <a:pt x="53" y="17"/>
                </a:cubicBezTo>
                <a:close/>
              </a:path>
            </a:pathLst>
          </a:custGeom>
          <a:solidFill>
            <a:srgbClr val="7D5F5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473" name="任意多边形: 形状 472"/>
          <p:cNvSpPr>
            <a:spLocks/>
          </p:cNvSpPr>
          <p:nvPr/>
        </p:nvSpPr>
        <p:spPr bwMode="auto">
          <a:xfrm>
            <a:off x="4354513" y="3819526"/>
            <a:ext cx="384175" cy="488950"/>
          </a:xfrm>
          <a:custGeom>
            <a:avLst/>
            <a:gdLst>
              <a:gd name="T0" fmla="*/ 180 w 230"/>
              <a:gd name="T1" fmla="*/ 17 h 292"/>
              <a:gd name="T2" fmla="*/ 180 w 230"/>
              <a:gd name="T3" fmla="*/ 240 h 292"/>
              <a:gd name="T4" fmla="*/ 123 w 230"/>
              <a:gd name="T5" fmla="*/ 289 h 292"/>
              <a:gd name="T6" fmla="*/ 73 w 230"/>
              <a:gd name="T7" fmla="*/ 292 h 292"/>
              <a:gd name="T8" fmla="*/ 4 w 230"/>
              <a:gd name="T9" fmla="*/ 287 h 292"/>
              <a:gd name="T10" fmla="*/ 3 w 230"/>
              <a:gd name="T11" fmla="*/ 283 h 292"/>
              <a:gd name="T12" fmla="*/ 180 w 230"/>
              <a:gd name="T13" fmla="*/ 17 h 2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30" h="292">
                <a:moveTo>
                  <a:pt x="180" y="17"/>
                </a:moveTo>
                <a:cubicBezTo>
                  <a:pt x="198" y="39"/>
                  <a:pt x="230" y="164"/>
                  <a:pt x="180" y="240"/>
                </a:cubicBezTo>
                <a:cubicBezTo>
                  <a:pt x="166" y="262"/>
                  <a:pt x="145" y="278"/>
                  <a:pt x="123" y="289"/>
                </a:cubicBezTo>
                <a:cubicBezTo>
                  <a:pt x="107" y="291"/>
                  <a:pt x="90" y="292"/>
                  <a:pt x="73" y="292"/>
                </a:cubicBezTo>
                <a:cubicBezTo>
                  <a:pt x="49" y="292"/>
                  <a:pt x="26" y="290"/>
                  <a:pt x="4" y="287"/>
                </a:cubicBezTo>
                <a:cubicBezTo>
                  <a:pt x="3" y="286"/>
                  <a:pt x="3" y="284"/>
                  <a:pt x="3" y="283"/>
                </a:cubicBezTo>
                <a:cubicBezTo>
                  <a:pt x="0" y="239"/>
                  <a:pt x="146" y="0"/>
                  <a:pt x="180" y="17"/>
                </a:cubicBezTo>
                <a:close/>
              </a:path>
            </a:pathLst>
          </a:custGeom>
          <a:solidFill>
            <a:srgbClr val="7D5F5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474" name="任意多边形: 形状 473"/>
          <p:cNvSpPr>
            <a:spLocks/>
          </p:cNvSpPr>
          <p:nvPr/>
        </p:nvSpPr>
        <p:spPr bwMode="auto">
          <a:xfrm>
            <a:off x="4206875" y="4259263"/>
            <a:ext cx="539750" cy="258763"/>
          </a:xfrm>
          <a:custGeom>
            <a:avLst/>
            <a:gdLst>
              <a:gd name="T0" fmla="*/ 45 w 322"/>
              <a:gd name="T1" fmla="*/ 42 h 155"/>
              <a:gd name="T2" fmla="*/ 0 w 322"/>
              <a:gd name="T3" fmla="*/ 110 h 155"/>
              <a:gd name="T4" fmla="*/ 161 w 322"/>
              <a:gd name="T5" fmla="*/ 155 h 155"/>
              <a:gd name="T6" fmla="*/ 322 w 322"/>
              <a:gd name="T7" fmla="*/ 110 h 155"/>
              <a:gd name="T8" fmla="*/ 277 w 322"/>
              <a:gd name="T9" fmla="*/ 42 h 155"/>
              <a:gd name="T10" fmla="*/ 161 w 322"/>
              <a:gd name="T11" fmla="*/ 1 h 155"/>
              <a:gd name="T12" fmla="*/ 45 w 322"/>
              <a:gd name="T13" fmla="*/ 42 h 1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22" h="155">
                <a:moveTo>
                  <a:pt x="45" y="42"/>
                </a:moveTo>
                <a:cubicBezTo>
                  <a:pt x="24" y="56"/>
                  <a:pt x="11" y="80"/>
                  <a:pt x="0" y="110"/>
                </a:cubicBezTo>
                <a:cubicBezTo>
                  <a:pt x="47" y="139"/>
                  <a:pt x="102" y="155"/>
                  <a:pt x="161" y="155"/>
                </a:cubicBezTo>
                <a:cubicBezTo>
                  <a:pt x="220" y="155"/>
                  <a:pt x="275" y="139"/>
                  <a:pt x="322" y="110"/>
                </a:cubicBezTo>
                <a:cubicBezTo>
                  <a:pt x="310" y="80"/>
                  <a:pt x="298" y="56"/>
                  <a:pt x="277" y="42"/>
                </a:cubicBezTo>
                <a:cubicBezTo>
                  <a:pt x="224" y="9"/>
                  <a:pt x="192" y="1"/>
                  <a:pt x="161" y="1"/>
                </a:cubicBezTo>
                <a:cubicBezTo>
                  <a:pt x="129" y="0"/>
                  <a:pt x="97" y="8"/>
                  <a:pt x="45" y="42"/>
                </a:cubicBezTo>
                <a:close/>
              </a:path>
            </a:pathLst>
          </a:custGeom>
          <a:solidFill>
            <a:srgbClr val="CBE3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475" name="任意多边形: 形状 474"/>
          <p:cNvSpPr>
            <a:spLocks/>
          </p:cNvSpPr>
          <p:nvPr/>
        </p:nvSpPr>
        <p:spPr bwMode="auto">
          <a:xfrm>
            <a:off x="4402138" y="4064001"/>
            <a:ext cx="146050" cy="293688"/>
          </a:xfrm>
          <a:custGeom>
            <a:avLst/>
            <a:gdLst>
              <a:gd name="T0" fmla="*/ 0 w 87"/>
              <a:gd name="T1" fmla="*/ 0 h 175"/>
              <a:gd name="T2" fmla="*/ 87 w 87"/>
              <a:gd name="T3" fmla="*/ 0 h 175"/>
              <a:gd name="T4" fmla="*/ 87 w 87"/>
              <a:gd name="T5" fmla="*/ 127 h 175"/>
              <a:gd name="T6" fmla="*/ 0 w 87"/>
              <a:gd name="T7" fmla="*/ 127 h 175"/>
              <a:gd name="T8" fmla="*/ 0 w 87"/>
              <a:gd name="T9" fmla="*/ 0 h 1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7" h="175">
                <a:moveTo>
                  <a:pt x="0" y="0"/>
                </a:moveTo>
                <a:cubicBezTo>
                  <a:pt x="87" y="0"/>
                  <a:pt x="87" y="0"/>
                  <a:pt x="87" y="0"/>
                </a:cubicBezTo>
                <a:cubicBezTo>
                  <a:pt x="87" y="127"/>
                  <a:pt x="87" y="127"/>
                  <a:pt x="87" y="127"/>
                </a:cubicBezTo>
                <a:cubicBezTo>
                  <a:pt x="87" y="170"/>
                  <a:pt x="0" y="175"/>
                  <a:pt x="0" y="127"/>
                </a:cubicBezTo>
                <a:lnTo>
                  <a:pt x="0" y="0"/>
                </a:lnTo>
                <a:close/>
              </a:path>
            </a:pathLst>
          </a:custGeom>
          <a:solidFill>
            <a:srgbClr val="FFDDB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476" name="任意多边形: 形状 475"/>
          <p:cNvSpPr>
            <a:spLocks/>
          </p:cNvSpPr>
          <p:nvPr/>
        </p:nvSpPr>
        <p:spPr bwMode="auto">
          <a:xfrm>
            <a:off x="4402138" y="4171951"/>
            <a:ext cx="146050" cy="98425"/>
          </a:xfrm>
          <a:custGeom>
            <a:avLst/>
            <a:gdLst>
              <a:gd name="T0" fmla="*/ 92 w 92"/>
              <a:gd name="T1" fmla="*/ 17 h 62"/>
              <a:gd name="T2" fmla="*/ 92 w 92"/>
              <a:gd name="T3" fmla="*/ 0 h 62"/>
              <a:gd name="T4" fmla="*/ 0 w 92"/>
              <a:gd name="T5" fmla="*/ 0 h 62"/>
              <a:gd name="T6" fmla="*/ 0 w 92"/>
              <a:gd name="T7" fmla="*/ 62 h 62"/>
              <a:gd name="T8" fmla="*/ 92 w 92"/>
              <a:gd name="T9" fmla="*/ 17 h 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2" h="62">
                <a:moveTo>
                  <a:pt x="92" y="17"/>
                </a:moveTo>
                <a:lnTo>
                  <a:pt x="92" y="0"/>
                </a:lnTo>
                <a:lnTo>
                  <a:pt x="0" y="0"/>
                </a:lnTo>
                <a:lnTo>
                  <a:pt x="0" y="62"/>
                </a:lnTo>
                <a:lnTo>
                  <a:pt x="92" y="17"/>
                </a:lnTo>
                <a:close/>
              </a:path>
            </a:pathLst>
          </a:custGeom>
          <a:solidFill>
            <a:srgbClr val="E8C5A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477" name="任意多边形: 形状 476"/>
          <p:cNvSpPr>
            <a:spLocks/>
          </p:cNvSpPr>
          <p:nvPr/>
        </p:nvSpPr>
        <p:spPr bwMode="auto">
          <a:xfrm>
            <a:off x="4164013" y="3794126"/>
            <a:ext cx="622300" cy="411163"/>
          </a:xfrm>
          <a:custGeom>
            <a:avLst/>
            <a:gdLst>
              <a:gd name="T0" fmla="*/ 186 w 371"/>
              <a:gd name="T1" fmla="*/ 0 h 245"/>
              <a:gd name="T2" fmla="*/ 186 w 371"/>
              <a:gd name="T3" fmla="*/ 245 h 245"/>
              <a:gd name="T4" fmla="*/ 186 w 371"/>
              <a:gd name="T5" fmla="*/ 0 h 2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71" h="245">
                <a:moveTo>
                  <a:pt x="186" y="0"/>
                </a:moveTo>
                <a:cubicBezTo>
                  <a:pt x="371" y="0"/>
                  <a:pt x="296" y="245"/>
                  <a:pt x="186" y="245"/>
                </a:cubicBezTo>
                <a:cubicBezTo>
                  <a:pt x="75" y="245"/>
                  <a:pt x="0" y="0"/>
                  <a:pt x="186" y="0"/>
                </a:cubicBezTo>
                <a:close/>
              </a:path>
            </a:pathLst>
          </a:custGeom>
          <a:solidFill>
            <a:srgbClr val="FFDDB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478" name="任意多边形: 形状 477"/>
          <p:cNvSpPr>
            <a:spLocks/>
          </p:cNvSpPr>
          <p:nvPr/>
        </p:nvSpPr>
        <p:spPr bwMode="auto">
          <a:xfrm>
            <a:off x="4252913" y="3719513"/>
            <a:ext cx="444500" cy="334963"/>
          </a:xfrm>
          <a:custGeom>
            <a:avLst/>
            <a:gdLst>
              <a:gd name="T0" fmla="*/ 170 w 265"/>
              <a:gd name="T1" fmla="*/ 69 h 200"/>
              <a:gd name="T2" fmla="*/ 233 w 265"/>
              <a:gd name="T3" fmla="*/ 159 h 200"/>
              <a:gd name="T4" fmla="*/ 252 w 265"/>
              <a:gd name="T5" fmla="*/ 153 h 200"/>
              <a:gd name="T6" fmla="*/ 136 w 265"/>
              <a:gd name="T7" fmla="*/ 0 h 200"/>
              <a:gd name="T8" fmla="*/ 14 w 265"/>
              <a:gd name="T9" fmla="*/ 148 h 200"/>
              <a:gd name="T10" fmla="*/ 43 w 265"/>
              <a:gd name="T11" fmla="*/ 146 h 200"/>
              <a:gd name="T12" fmla="*/ 170 w 265"/>
              <a:gd name="T13" fmla="*/ 69 h 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65" h="200">
                <a:moveTo>
                  <a:pt x="170" y="69"/>
                </a:moveTo>
                <a:cubicBezTo>
                  <a:pt x="201" y="84"/>
                  <a:pt x="226" y="120"/>
                  <a:pt x="233" y="159"/>
                </a:cubicBezTo>
                <a:cubicBezTo>
                  <a:pt x="239" y="198"/>
                  <a:pt x="238" y="182"/>
                  <a:pt x="252" y="153"/>
                </a:cubicBezTo>
                <a:cubicBezTo>
                  <a:pt x="265" y="124"/>
                  <a:pt x="232" y="0"/>
                  <a:pt x="136" y="0"/>
                </a:cubicBezTo>
                <a:cubicBezTo>
                  <a:pt x="40" y="0"/>
                  <a:pt x="0" y="96"/>
                  <a:pt x="14" y="148"/>
                </a:cubicBezTo>
                <a:cubicBezTo>
                  <a:pt x="27" y="200"/>
                  <a:pt x="35" y="185"/>
                  <a:pt x="43" y="146"/>
                </a:cubicBezTo>
                <a:cubicBezTo>
                  <a:pt x="52" y="106"/>
                  <a:pt x="86" y="60"/>
                  <a:pt x="170" y="69"/>
                </a:cubicBezTo>
                <a:close/>
              </a:path>
            </a:pathLst>
          </a:custGeom>
          <a:solidFill>
            <a:srgbClr val="7D5F5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479" name="任意多边形: 形状 478"/>
          <p:cNvSpPr>
            <a:spLocks/>
          </p:cNvSpPr>
          <p:nvPr/>
        </p:nvSpPr>
        <p:spPr bwMode="auto">
          <a:xfrm>
            <a:off x="4538663" y="3825876"/>
            <a:ext cx="203200" cy="365125"/>
          </a:xfrm>
          <a:custGeom>
            <a:avLst/>
            <a:gdLst>
              <a:gd name="T0" fmla="*/ 50 w 122"/>
              <a:gd name="T1" fmla="*/ 218 h 218"/>
              <a:gd name="T2" fmla="*/ 0 w 122"/>
              <a:gd name="T3" fmla="*/ 7 h 218"/>
              <a:gd name="T4" fmla="*/ 50 w 122"/>
              <a:gd name="T5" fmla="*/ 218 h 2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22" h="218">
                <a:moveTo>
                  <a:pt x="50" y="218"/>
                </a:moveTo>
                <a:cubicBezTo>
                  <a:pt x="104" y="89"/>
                  <a:pt x="19" y="8"/>
                  <a:pt x="0" y="7"/>
                </a:cubicBezTo>
                <a:cubicBezTo>
                  <a:pt x="36" y="0"/>
                  <a:pt x="122" y="81"/>
                  <a:pt x="50" y="218"/>
                </a:cubicBezTo>
                <a:close/>
              </a:path>
            </a:pathLst>
          </a:custGeom>
          <a:solidFill>
            <a:srgbClr val="C4887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480" name="任意多边形: 形状 479"/>
          <p:cNvSpPr>
            <a:spLocks/>
          </p:cNvSpPr>
          <p:nvPr/>
        </p:nvSpPr>
        <p:spPr bwMode="auto">
          <a:xfrm>
            <a:off x="4402138" y="4270376"/>
            <a:ext cx="147637" cy="187325"/>
          </a:xfrm>
          <a:custGeom>
            <a:avLst/>
            <a:gdLst>
              <a:gd name="T0" fmla="*/ 88 w 88"/>
              <a:gd name="T1" fmla="*/ 0 h 112"/>
              <a:gd name="T2" fmla="*/ 44 w 88"/>
              <a:gd name="T3" fmla="*/ 112 h 112"/>
              <a:gd name="T4" fmla="*/ 0 w 88"/>
              <a:gd name="T5" fmla="*/ 0 h 112"/>
              <a:gd name="T6" fmla="*/ 88 w 88"/>
              <a:gd name="T7" fmla="*/ 0 h 1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8" h="112">
                <a:moveTo>
                  <a:pt x="88" y="0"/>
                </a:moveTo>
                <a:cubicBezTo>
                  <a:pt x="84" y="42"/>
                  <a:pt x="44" y="78"/>
                  <a:pt x="44" y="112"/>
                </a:cubicBezTo>
                <a:cubicBezTo>
                  <a:pt x="44" y="78"/>
                  <a:pt x="4" y="42"/>
                  <a:pt x="0" y="0"/>
                </a:cubicBezTo>
                <a:lnTo>
                  <a:pt x="88" y="0"/>
                </a:lnTo>
                <a:close/>
              </a:path>
            </a:pathLst>
          </a:custGeom>
          <a:solidFill>
            <a:srgbClr val="FFDDB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481" name="任意多边形: 形状 480"/>
          <p:cNvSpPr>
            <a:spLocks/>
          </p:cNvSpPr>
          <p:nvPr/>
        </p:nvSpPr>
        <p:spPr bwMode="auto">
          <a:xfrm>
            <a:off x="4476750" y="4241801"/>
            <a:ext cx="179387" cy="188913"/>
          </a:xfrm>
          <a:custGeom>
            <a:avLst/>
            <a:gdLst>
              <a:gd name="T0" fmla="*/ 0 w 107"/>
              <a:gd name="T1" fmla="*/ 113 h 113"/>
              <a:gd name="T2" fmla="*/ 63 w 107"/>
              <a:gd name="T3" fmla="*/ 61 h 113"/>
              <a:gd name="T4" fmla="*/ 107 w 107"/>
              <a:gd name="T5" fmla="*/ 58 h 113"/>
              <a:gd name="T6" fmla="*/ 44 w 107"/>
              <a:gd name="T7" fmla="*/ 0 h 113"/>
              <a:gd name="T8" fmla="*/ 0 w 107"/>
              <a:gd name="T9" fmla="*/ 113 h 1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7" h="113">
                <a:moveTo>
                  <a:pt x="0" y="113"/>
                </a:moveTo>
                <a:cubicBezTo>
                  <a:pt x="19" y="85"/>
                  <a:pt x="39" y="68"/>
                  <a:pt x="63" y="61"/>
                </a:cubicBezTo>
                <a:cubicBezTo>
                  <a:pt x="75" y="57"/>
                  <a:pt x="96" y="53"/>
                  <a:pt x="107" y="58"/>
                </a:cubicBezTo>
                <a:cubicBezTo>
                  <a:pt x="86" y="34"/>
                  <a:pt x="64" y="22"/>
                  <a:pt x="44" y="0"/>
                </a:cubicBezTo>
                <a:cubicBezTo>
                  <a:pt x="44" y="65"/>
                  <a:pt x="0" y="76"/>
                  <a:pt x="0" y="113"/>
                </a:cubicBezTo>
                <a:close/>
              </a:path>
            </a:pathLst>
          </a:custGeom>
          <a:solidFill>
            <a:srgbClr val="478C7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482" name="任意多边形: 形状 481"/>
          <p:cNvSpPr>
            <a:spLocks/>
          </p:cNvSpPr>
          <p:nvPr/>
        </p:nvSpPr>
        <p:spPr bwMode="auto">
          <a:xfrm>
            <a:off x="4476750" y="4241801"/>
            <a:ext cx="158750" cy="188913"/>
          </a:xfrm>
          <a:custGeom>
            <a:avLst/>
            <a:gdLst>
              <a:gd name="T0" fmla="*/ 0 w 95"/>
              <a:gd name="T1" fmla="*/ 113 h 113"/>
              <a:gd name="T2" fmla="*/ 61 w 95"/>
              <a:gd name="T3" fmla="*/ 49 h 113"/>
              <a:gd name="T4" fmla="*/ 95 w 95"/>
              <a:gd name="T5" fmla="*/ 52 h 113"/>
              <a:gd name="T6" fmla="*/ 44 w 95"/>
              <a:gd name="T7" fmla="*/ 0 h 113"/>
              <a:gd name="T8" fmla="*/ 0 w 95"/>
              <a:gd name="T9" fmla="*/ 113 h 1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5" h="113">
                <a:moveTo>
                  <a:pt x="0" y="113"/>
                </a:moveTo>
                <a:cubicBezTo>
                  <a:pt x="14" y="83"/>
                  <a:pt x="37" y="57"/>
                  <a:pt x="61" y="49"/>
                </a:cubicBezTo>
                <a:cubicBezTo>
                  <a:pt x="73" y="46"/>
                  <a:pt x="84" y="47"/>
                  <a:pt x="95" y="52"/>
                </a:cubicBezTo>
                <a:cubicBezTo>
                  <a:pt x="74" y="28"/>
                  <a:pt x="64" y="14"/>
                  <a:pt x="44" y="0"/>
                </a:cubicBezTo>
                <a:cubicBezTo>
                  <a:pt x="44" y="65"/>
                  <a:pt x="0" y="76"/>
                  <a:pt x="0" y="113"/>
                </a:cubicBezTo>
                <a:close/>
              </a:path>
            </a:pathLst>
          </a:custGeom>
          <a:solidFill>
            <a:srgbClr val="CBE3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483" name="任意多边形: 形状 482"/>
          <p:cNvSpPr>
            <a:spLocks/>
          </p:cNvSpPr>
          <p:nvPr/>
        </p:nvSpPr>
        <p:spPr bwMode="auto">
          <a:xfrm>
            <a:off x="4297363" y="4241801"/>
            <a:ext cx="179387" cy="188913"/>
          </a:xfrm>
          <a:custGeom>
            <a:avLst/>
            <a:gdLst>
              <a:gd name="T0" fmla="*/ 107 w 107"/>
              <a:gd name="T1" fmla="*/ 113 h 113"/>
              <a:gd name="T2" fmla="*/ 44 w 107"/>
              <a:gd name="T3" fmla="*/ 61 h 113"/>
              <a:gd name="T4" fmla="*/ 0 w 107"/>
              <a:gd name="T5" fmla="*/ 58 h 113"/>
              <a:gd name="T6" fmla="*/ 63 w 107"/>
              <a:gd name="T7" fmla="*/ 0 h 113"/>
              <a:gd name="T8" fmla="*/ 107 w 107"/>
              <a:gd name="T9" fmla="*/ 113 h 1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7" h="113">
                <a:moveTo>
                  <a:pt x="107" y="113"/>
                </a:moveTo>
                <a:cubicBezTo>
                  <a:pt x="88" y="85"/>
                  <a:pt x="68" y="68"/>
                  <a:pt x="44" y="61"/>
                </a:cubicBezTo>
                <a:cubicBezTo>
                  <a:pt x="32" y="57"/>
                  <a:pt x="11" y="53"/>
                  <a:pt x="0" y="58"/>
                </a:cubicBezTo>
                <a:cubicBezTo>
                  <a:pt x="21" y="34"/>
                  <a:pt x="43" y="22"/>
                  <a:pt x="63" y="0"/>
                </a:cubicBezTo>
                <a:cubicBezTo>
                  <a:pt x="63" y="65"/>
                  <a:pt x="107" y="76"/>
                  <a:pt x="107" y="113"/>
                </a:cubicBezTo>
                <a:close/>
              </a:path>
            </a:pathLst>
          </a:custGeom>
          <a:solidFill>
            <a:srgbClr val="478C7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484" name="任意多边形: 形状 483"/>
          <p:cNvSpPr>
            <a:spLocks/>
          </p:cNvSpPr>
          <p:nvPr/>
        </p:nvSpPr>
        <p:spPr bwMode="auto">
          <a:xfrm>
            <a:off x="4316413" y="4241801"/>
            <a:ext cx="160337" cy="188913"/>
          </a:xfrm>
          <a:custGeom>
            <a:avLst/>
            <a:gdLst>
              <a:gd name="T0" fmla="*/ 95 w 95"/>
              <a:gd name="T1" fmla="*/ 113 h 113"/>
              <a:gd name="T2" fmla="*/ 34 w 95"/>
              <a:gd name="T3" fmla="*/ 49 h 113"/>
              <a:gd name="T4" fmla="*/ 0 w 95"/>
              <a:gd name="T5" fmla="*/ 52 h 113"/>
              <a:gd name="T6" fmla="*/ 51 w 95"/>
              <a:gd name="T7" fmla="*/ 0 h 113"/>
              <a:gd name="T8" fmla="*/ 95 w 95"/>
              <a:gd name="T9" fmla="*/ 113 h 1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5" h="113">
                <a:moveTo>
                  <a:pt x="95" y="113"/>
                </a:moveTo>
                <a:cubicBezTo>
                  <a:pt x="81" y="83"/>
                  <a:pt x="58" y="57"/>
                  <a:pt x="34" y="49"/>
                </a:cubicBezTo>
                <a:cubicBezTo>
                  <a:pt x="23" y="46"/>
                  <a:pt x="11" y="47"/>
                  <a:pt x="0" y="52"/>
                </a:cubicBezTo>
                <a:cubicBezTo>
                  <a:pt x="21" y="28"/>
                  <a:pt x="31" y="14"/>
                  <a:pt x="51" y="0"/>
                </a:cubicBezTo>
                <a:cubicBezTo>
                  <a:pt x="51" y="65"/>
                  <a:pt x="95" y="76"/>
                  <a:pt x="95" y="113"/>
                </a:cubicBezTo>
                <a:close/>
              </a:path>
            </a:pathLst>
          </a:custGeom>
          <a:solidFill>
            <a:srgbClr val="CBE3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485" name="任意多边形: 形状 484"/>
          <p:cNvSpPr>
            <a:spLocks/>
          </p:cNvSpPr>
          <p:nvPr/>
        </p:nvSpPr>
        <p:spPr bwMode="auto">
          <a:xfrm>
            <a:off x="4144963" y="3781426"/>
            <a:ext cx="393700" cy="454025"/>
          </a:xfrm>
          <a:custGeom>
            <a:avLst/>
            <a:gdLst>
              <a:gd name="T0" fmla="*/ 117 w 235"/>
              <a:gd name="T1" fmla="*/ 271 h 271"/>
              <a:gd name="T2" fmla="*/ 235 w 235"/>
              <a:gd name="T3" fmla="*/ 34 h 271"/>
              <a:gd name="T4" fmla="*/ 117 w 235"/>
              <a:gd name="T5" fmla="*/ 271 h 2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35" h="271">
                <a:moveTo>
                  <a:pt x="117" y="271"/>
                </a:moveTo>
                <a:cubicBezTo>
                  <a:pt x="56" y="7"/>
                  <a:pt x="207" y="33"/>
                  <a:pt x="235" y="34"/>
                </a:cubicBezTo>
                <a:cubicBezTo>
                  <a:pt x="193" y="2"/>
                  <a:pt x="0" y="0"/>
                  <a:pt x="117" y="271"/>
                </a:cubicBezTo>
                <a:close/>
              </a:path>
            </a:pathLst>
          </a:custGeom>
          <a:solidFill>
            <a:srgbClr val="C4887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486" name="椭圆 485"/>
          <p:cNvSpPr>
            <a:spLocks noChangeArrowheads="1"/>
          </p:cNvSpPr>
          <p:nvPr/>
        </p:nvSpPr>
        <p:spPr bwMode="auto">
          <a:xfrm>
            <a:off x="5008563" y="4305301"/>
            <a:ext cx="538162" cy="536575"/>
          </a:xfrm>
          <a:prstGeom prst="ellipse">
            <a:avLst/>
          </a:prstGeom>
          <a:solidFill>
            <a:srgbClr val="CBE3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487" name="任意多边形: 形状 486"/>
          <p:cNvSpPr>
            <a:spLocks/>
          </p:cNvSpPr>
          <p:nvPr/>
        </p:nvSpPr>
        <p:spPr bwMode="auto">
          <a:xfrm>
            <a:off x="5240338" y="4606926"/>
            <a:ext cx="74612" cy="158750"/>
          </a:xfrm>
          <a:custGeom>
            <a:avLst/>
            <a:gdLst>
              <a:gd name="T0" fmla="*/ 0 w 45"/>
              <a:gd name="T1" fmla="*/ 0 h 95"/>
              <a:gd name="T2" fmla="*/ 45 w 45"/>
              <a:gd name="T3" fmla="*/ 0 h 95"/>
              <a:gd name="T4" fmla="*/ 45 w 45"/>
              <a:gd name="T5" fmla="*/ 71 h 95"/>
              <a:gd name="T6" fmla="*/ 0 w 45"/>
              <a:gd name="T7" fmla="*/ 71 h 95"/>
              <a:gd name="T8" fmla="*/ 0 w 45"/>
              <a:gd name="T9" fmla="*/ 0 h 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5" h="95">
                <a:moveTo>
                  <a:pt x="0" y="0"/>
                </a:moveTo>
                <a:cubicBezTo>
                  <a:pt x="45" y="0"/>
                  <a:pt x="45" y="0"/>
                  <a:pt x="45" y="0"/>
                </a:cubicBezTo>
                <a:cubicBezTo>
                  <a:pt x="45" y="71"/>
                  <a:pt x="45" y="71"/>
                  <a:pt x="45" y="71"/>
                </a:cubicBezTo>
                <a:cubicBezTo>
                  <a:pt x="45" y="93"/>
                  <a:pt x="0" y="95"/>
                  <a:pt x="0" y="71"/>
                </a:cubicBezTo>
                <a:lnTo>
                  <a:pt x="0" y="0"/>
                </a:lnTo>
                <a:close/>
              </a:path>
            </a:pathLst>
          </a:custGeom>
          <a:solidFill>
            <a:srgbClr val="FFDDB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488" name="任意多边形: 形状 487"/>
          <p:cNvSpPr>
            <a:spLocks/>
          </p:cNvSpPr>
          <p:nvPr/>
        </p:nvSpPr>
        <p:spPr bwMode="auto">
          <a:xfrm>
            <a:off x="5137150" y="4711701"/>
            <a:ext cx="280987" cy="130175"/>
          </a:xfrm>
          <a:custGeom>
            <a:avLst/>
            <a:gdLst>
              <a:gd name="T0" fmla="*/ 24 w 167"/>
              <a:gd name="T1" fmla="*/ 20 h 78"/>
              <a:gd name="T2" fmla="*/ 0 w 167"/>
              <a:gd name="T3" fmla="*/ 55 h 78"/>
              <a:gd name="T4" fmla="*/ 84 w 167"/>
              <a:gd name="T5" fmla="*/ 78 h 78"/>
              <a:gd name="T6" fmla="*/ 167 w 167"/>
              <a:gd name="T7" fmla="*/ 55 h 78"/>
              <a:gd name="T8" fmla="*/ 144 w 167"/>
              <a:gd name="T9" fmla="*/ 20 h 78"/>
              <a:gd name="T10" fmla="*/ 83 w 167"/>
              <a:gd name="T11" fmla="*/ 0 h 78"/>
              <a:gd name="T12" fmla="*/ 24 w 167"/>
              <a:gd name="T13" fmla="*/ 20 h 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67" h="78">
                <a:moveTo>
                  <a:pt x="24" y="20"/>
                </a:moveTo>
                <a:cubicBezTo>
                  <a:pt x="13" y="27"/>
                  <a:pt x="6" y="40"/>
                  <a:pt x="0" y="55"/>
                </a:cubicBezTo>
                <a:cubicBezTo>
                  <a:pt x="25" y="70"/>
                  <a:pt x="53" y="78"/>
                  <a:pt x="84" y="78"/>
                </a:cubicBezTo>
                <a:cubicBezTo>
                  <a:pt x="114" y="78"/>
                  <a:pt x="143" y="70"/>
                  <a:pt x="167" y="55"/>
                </a:cubicBezTo>
                <a:cubicBezTo>
                  <a:pt x="161" y="39"/>
                  <a:pt x="155" y="27"/>
                  <a:pt x="144" y="20"/>
                </a:cubicBezTo>
                <a:cubicBezTo>
                  <a:pt x="116" y="3"/>
                  <a:pt x="100" y="0"/>
                  <a:pt x="83" y="0"/>
                </a:cubicBezTo>
                <a:cubicBezTo>
                  <a:pt x="67" y="0"/>
                  <a:pt x="51" y="2"/>
                  <a:pt x="24" y="20"/>
                </a:cubicBezTo>
                <a:close/>
              </a:path>
            </a:pathLst>
          </a:custGeom>
          <a:solidFill>
            <a:srgbClr val="E6615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489" name="任意多边形: 形状 488"/>
          <p:cNvSpPr>
            <a:spLocks/>
          </p:cNvSpPr>
          <p:nvPr/>
        </p:nvSpPr>
        <p:spPr bwMode="auto">
          <a:xfrm>
            <a:off x="5240338" y="4662488"/>
            <a:ext cx="74612" cy="52388"/>
          </a:xfrm>
          <a:custGeom>
            <a:avLst/>
            <a:gdLst>
              <a:gd name="T0" fmla="*/ 47 w 47"/>
              <a:gd name="T1" fmla="*/ 8 h 33"/>
              <a:gd name="T2" fmla="*/ 47 w 47"/>
              <a:gd name="T3" fmla="*/ 0 h 33"/>
              <a:gd name="T4" fmla="*/ 0 w 47"/>
              <a:gd name="T5" fmla="*/ 0 h 33"/>
              <a:gd name="T6" fmla="*/ 0 w 47"/>
              <a:gd name="T7" fmla="*/ 33 h 33"/>
              <a:gd name="T8" fmla="*/ 47 w 47"/>
              <a:gd name="T9" fmla="*/ 8 h 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7" h="33">
                <a:moveTo>
                  <a:pt x="47" y="8"/>
                </a:moveTo>
                <a:lnTo>
                  <a:pt x="47" y="0"/>
                </a:lnTo>
                <a:lnTo>
                  <a:pt x="0" y="0"/>
                </a:lnTo>
                <a:lnTo>
                  <a:pt x="0" y="33"/>
                </a:lnTo>
                <a:lnTo>
                  <a:pt x="47" y="8"/>
                </a:lnTo>
                <a:close/>
              </a:path>
            </a:pathLst>
          </a:custGeom>
          <a:solidFill>
            <a:srgbClr val="E8C5A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490" name="任意多边形: 形状 489"/>
          <p:cNvSpPr>
            <a:spLocks/>
          </p:cNvSpPr>
          <p:nvPr/>
        </p:nvSpPr>
        <p:spPr bwMode="auto">
          <a:xfrm>
            <a:off x="5118100" y="4467226"/>
            <a:ext cx="320675" cy="214313"/>
          </a:xfrm>
          <a:custGeom>
            <a:avLst/>
            <a:gdLst>
              <a:gd name="T0" fmla="*/ 96 w 192"/>
              <a:gd name="T1" fmla="*/ 0 h 127"/>
              <a:gd name="T2" fmla="*/ 96 w 192"/>
              <a:gd name="T3" fmla="*/ 127 h 127"/>
              <a:gd name="T4" fmla="*/ 96 w 192"/>
              <a:gd name="T5" fmla="*/ 0 h 1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92" h="127">
                <a:moveTo>
                  <a:pt x="96" y="0"/>
                </a:moveTo>
                <a:cubicBezTo>
                  <a:pt x="192" y="0"/>
                  <a:pt x="153" y="127"/>
                  <a:pt x="96" y="127"/>
                </a:cubicBezTo>
                <a:cubicBezTo>
                  <a:pt x="39" y="127"/>
                  <a:pt x="0" y="0"/>
                  <a:pt x="96" y="0"/>
                </a:cubicBezTo>
                <a:close/>
              </a:path>
            </a:pathLst>
          </a:custGeom>
          <a:solidFill>
            <a:srgbClr val="FFDDB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491" name="任意多边形: 形状 490"/>
          <p:cNvSpPr>
            <a:spLocks/>
          </p:cNvSpPr>
          <p:nvPr/>
        </p:nvSpPr>
        <p:spPr bwMode="auto">
          <a:xfrm>
            <a:off x="5243513" y="4711701"/>
            <a:ext cx="69850" cy="130175"/>
          </a:xfrm>
          <a:custGeom>
            <a:avLst/>
            <a:gdLst>
              <a:gd name="T0" fmla="*/ 16 w 42"/>
              <a:gd name="T1" fmla="*/ 38 h 78"/>
              <a:gd name="T2" fmla="*/ 13 w 42"/>
              <a:gd name="T3" fmla="*/ 78 h 78"/>
              <a:gd name="T4" fmla="*/ 21 w 42"/>
              <a:gd name="T5" fmla="*/ 78 h 78"/>
              <a:gd name="T6" fmla="*/ 28 w 42"/>
              <a:gd name="T7" fmla="*/ 78 h 78"/>
              <a:gd name="T8" fmla="*/ 26 w 42"/>
              <a:gd name="T9" fmla="*/ 38 h 78"/>
              <a:gd name="T10" fmla="*/ 42 w 42"/>
              <a:gd name="T11" fmla="*/ 0 h 78"/>
              <a:gd name="T12" fmla="*/ 0 w 42"/>
              <a:gd name="T13" fmla="*/ 0 h 78"/>
              <a:gd name="T14" fmla="*/ 16 w 42"/>
              <a:gd name="T15" fmla="*/ 38 h 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2" h="78">
                <a:moveTo>
                  <a:pt x="16" y="38"/>
                </a:moveTo>
                <a:cubicBezTo>
                  <a:pt x="13" y="78"/>
                  <a:pt x="13" y="78"/>
                  <a:pt x="13" y="78"/>
                </a:cubicBezTo>
                <a:cubicBezTo>
                  <a:pt x="16" y="78"/>
                  <a:pt x="18" y="78"/>
                  <a:pt x="21" y="78"/>
                </a:cubicBezTo>
                <a:cubicBezTo>
                  <a:pt x="23" y="78"/>
                  <a:pt x="26" y="78"/>
                  <a:pt x="28" y="78"/>
                </a:cubicBezTo>
                <a:cubicBezTo>
                  <a:pt x="26" y="38"/>
                  <a:pt x="26" y="38"/>
                  <a:pt x="26" y="38"/>
                </a:cubicBezTo>
                <a:cubicBezTo>
                  <a:pt x="42" y="0"/>
                  <a:pt x="42" y="0"/>
                  <a:pt x="42" y="0"/>
                </a:cubicBezTo>
                <a:cubicBezTo>
                  <a:pt x="27" y="0"/>
                  <a:pt x="15" y="0"/>
                  <a:pt x="0" y="0"/>
                </a:cubicBezTo>
                <a:lnTo>
                  <a:pt x="16" y="38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492" name="任意多边形: 形状 491"/>
          <p:cNvSpPr>
            <a:spLocks/>
          </p:cNvSpPr>
          <p:nvPr/>
        </p:nvSpPr>
        <p:spPr bwMode="auto">
          <a:xfrm>
            <a:off x="5211763" y="4689476"/>
            <a:ext cx="65087" cy="79375"/>
          </a:xfrm>
          <a:custGeom>
            <a:avLst/>
            <a:gdLst>
              <a:gd name="T0" fmla="*/ 18 w 41"/>
              <a:gd name="T1" fmla="*/ 0 h 50"/>
              <a:gd name="T2" fmla="*/ 0 w 41"/>
              <a:gd name="T3" fmla="*/ 23 h 50"/>
              <a:gd name="T4" fmla="*/ 10 w 41"/>
              <a:gd name="T5" fmla="*/ 50 h 50"/>
              <a:gd name="T6" fmla="*/ 41 w 41"/>
              <a:gd name="T7" fmla="*/ 14 h 50"/>
              <a:gd name="T8" fmla="*/ 18 w 41"/>
              <a:gd name="T9" fmla="*/ 0 h 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" h="50">
                <a:moveTo>
                  <a:pt x="18" y="0"/>
                </a:moveTo>
                <a:lnTo>
                  <a:pt x="0" y="23"/>
                </a:lnTo>
                <a:lnTo>
                  <a:pt x="10" y="50"/>
                </a:lnTo>
                <a:lnTo>
                  <a:pt x="41" y="14"/>
                </a:lnTo>
                <a:lnTo>
                  <a:pt x="18" y="0"/>
                </a:lnTo>
                <a:close/>
              </a:path>
            </a:pathLst>
          </a:custGeom>
          <a:solidFill>
            <a:srgbClr val="C9434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493" name="任意多边形: 形状 492"/>
          <p:cNvSpPr>
            <a:spLocks/>
          </p:cNvSpPr>
          <p:nvPr/>
        </p:nvSpPr>
        <p:spPr bwMode="auto">
          <a:xfrm>
            <a:off x="5211763" y="4689476"/>
            <a:ext cx="65087" cy="69850"/>
          </a:xfrm>
          <a:custGeom>
            <a:avLst/>
            <a:gdLst>
              <a:gd name="T0" fmla="*/ 18 w 41"/>
              <a:gd name="T1" fmla="*/ 0 h 44"/>
              <a:gd name="T2" fmla="*/ 0 w 41"/>
              <a:gd name="T3" fmla="*/ 23 h 44"/>
              <a:gd name="T4" fmla="*/ 10 w 41"/>
              <a:gd name="T5" fmla="*/ 44 h 44"/>
              <a:gd name="T6" fmla="*/ 41 w 41"/>
              <a:gd name="T7" fmla="*/ 14 h 44"/>
              <a:gd name="T8" fmla="*/ 18 w 41"/>
              <a:gd name="T9" fmla="*/ 0 h 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" h="44">
                <a:moveTo>
                  <a:pt x="18" y="0"/>
                </a:moveTo>
                <a:lnTo>
                  <a:pt x="0" y="23"/>
                </a:lnTo>
                <a:lnTo>
                  <a:pt x="10" y="44"/>
                </a:lnTo>
                <a:lnTo>
                  <a:pt x="41" y="14"/>
                </a:lnTo>
                <a:lnTo>
                  <a:pt x="18" y="0"/>
                </a:lnTo>
                <a:close/>
              </a:path>
            </a:pathLst>
          </a:custGeom>
          <a:solidFill>
            <a:srgbClr val="E6615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494" name="任意多边形: 形状 493"/>
          <p:cNvSpPr>
            <a:spLocks/>
          </p:cNvSpPr>
          <p:nvPr/>
        </p:nvSpPr>
        <p:spPr bwMode="auto">
          <a:xfrm>
            <a:off x="5278438" y="4689476"/>
            <a:ext cx="66675" cy="79375"/>
          </a:xfrm>
          <a:custGeom>
            <a:avLst/>
            <a:gdLst>
              <a:gd name="T0" fmla="*/ 23 w 42"/>
              <a:gd name="T1" fmla="*/ 0 h 50"/>
              <a:gd name="T2" fmla="*/ 42 w 42"/>
              <a:gd name="T3" fmla="*/ 23 h 50"/>
              <a:gd name="T4" fmla="*/ 32 w 42"/>
              <a:gd name="T5" fmla="*/ 50 h 50"/>
              <a:gd name="T6" fmla="*/ 0 w 42"/>
              <a:gd name="T7" fmla="*/ 14 h 50"/>
              <a:gd name="T8" fmla="*/ 23 w 42"/>
              <a:gd name="T9" fmla="*/ 0 h 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2" h="50">
                <a:moveTo>
                  <a:pt x="23" y="0"/>
                </a:moveTo>
                <a:lnTo>
                  <a:pt x="42" y="23"/>
                </a:lnTo>
                <a:lnTo>
                  <a:pt x="32" y="50"/>
                </a:lnTo>
                <a:lnTo>
                  <a:pt x="0" y="14"/>
                </a:lnTo>
                <a:lnTo>
                  <a:pt x="23" y="0"/>
                </a:lnTo>
                <a:close/>
              </a:path>
            </a:pathLst>
          </a:custGeom>
          <a:solidFill>
            <a:srgbClr val="C9434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495" name="任意多边形: 形状 494"/>
          <p:cNvSpPr>
            <a:spLocks/>
          </p:cNvSpPr>
          <p:nvPr/>
        </p:nvSpPr>
        <p:spPr bwMode="auto">
          <a:xfrm>
            <a:off x="5278438" y="4689476"/>
            <a:ext cx="66675" cy="69850"/>
          </a:xfrm>
          <a:custGeom>
            <a:avLst/>
            <a:gdLst>
              <a:gd name="T0" fmla="*/ 23 w 42"/>
              <a:gd name="T1" fmla="*/ 0 h 44"/>
              <a:gd name="T2" fmla="*/ 42 w 42"/>
              <a:gd name="T3" fmla="*/ 23 h 44"/>
              <a:gd name="T4" fmla="*/ 31 w 42"/>
              <a:gd name="T5" fmla="*/ 44 h 44"/>
              <a:gd name="T6" fmla="*/ 0 w 42"/>
              <a:gd name="T7" fmla="*/ 14 h 44"/>
              <a:gd name="T8" fmla="*/ 23 w 42"/>
              <a:gd name="T9" fmla="*/ 0 h 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2" h="44">
                <a:moveTo>
                  <a:pt x="23" y="0"/>
                </a:moveTo>
                <a:lnTo>
                  <a:pt x="42" y="23"/>
                </a:lnTo>
                <a:lnTo>
                  <a:pt x="31" y="44"/>
                </a:lnTo>
                <a:lnTo>
                  <a:pt x="0" y="14"/>
                </a:lnTo>
                <a:lnTo>
                  <a:pt x="23" y="0"/>
                </a:lnTo>
                <a:close/>
              </a:path>
            </a:pathLst>
          </a:custGeom>
          <a:solidFill>
            <a:srgbClr val="E6615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496" name="任意多边形: 形状 495"/>
          <p:cNvSpPr>
            <a:spLocks/>
          </p:cNvSpPr>
          <p:nvPr/>
        </p:nvSpPr>
        <p:spPr bwMode="auto">
          <a:xfrm>
            <a:off x="5164138" y="4433888"/>
            <a:ext cx="222250" cy="139700"/>
          </a:xfrm>
          <a:custGeom>
            <a:avLst/>
            <a:gdLst>
              <a:gd name="T0" fmla="*/ 115 w 132"/>
              <a:gd name="T1" fmla="*/ 59 h 83"/>
              <a:gd name="T2" fmla="*/ 100 w 132"/>
              <a:gd name="T3" fmla="*/ 34 h 83"/>
              <a:gd name="T4" fmla="*/ 44 w 132"/>
              <a:gd name="T5" fmla="*/ 46 h 83"/>
              <a:gd name="T6" fmla="*/ 22 w 132"/>
              <a:gd name="T7" fmla="*/ 76 h 83"/>
              <a:gd name="T8" fmla="*/ 19 w 132"/>
              <a:gd name="T9" fmla="*/ 82 h 83"/>
              <a:gd name="T10" fmla="*/ 7 w 132"/>
              <a:gd name="T11" fmla="*/ 68 h 83"/>
              <a:gd name="T12" fmla="*/ 6 w 132"/>
              <a:gd name="T13" fmla="*/ 41 h 83"/>
              <a:gd name="T14" fmla="*/ 66 w 132"/>
              <a:gd name="T15" fmla="*/ 0 h 83"/>
              <a:gd name="T16" fmla="*/ 101 w 132"/>
              <a:gd name="T17" fmla="*/ 14 h 83"/>
              <a:gd name="T18" fmla="*/ 127 w 132"/>
              <a:gd name="T19" fmla="*/ 69 h 83"/>
              <a:gd name="T20" fmla="*/ 115 w 132"/>
              <a:gd name="T21" fmla="*/ 79 h 83"/>
              <a:gd name="T22" fmla="*/ 115 w 132"/>
              <a:gd name="T23" fmla="*/ 59 h 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32" h="83">
                <a:moveTo>
                  <a:pt x="115" y="59"/>
                </a:moveTo>
                <a:cubicBezTo>
                  <a:pt x="115" y="49"/>
                  <a:pt x="106" y="38"/>
                  <a:pt x="100" y="34"/>
                </a:cubicBezTo>
                <a:cubicBezTo>
                  <a:pt x="93" y="31"/>
                  <a:pt x="61" y="35"/>
                  <a:pt x="44" y="46"/>
                </a:cubicBezTo>
                <a:cubicBezTo>
                  <a:pt x="26" y="57"/>
                  <a:pt x="23" y="66"/>
                  <a:pt x="22" y="76"/>
                </a:cubicBezTo>
                <a:cubicBezTo>
                  <a:pt x="21" y="80"/>
                  <a:pt x="20" y="83"/>
                  <a:pt x="19" y="82"/>
                </a:cubicBezTo>
                <a:cubicBezTo>
                  <a:pt x="13" y="80"/>
                  <a:pt x="12" y="71"/>
                  <a:pt x="7" y="68"/>
                </a:cubicBezTo>
                <a:cubicBezTo>
                  <a:pt x="0" y="64"/>
                  <a:pt x="3" y="51"/>
                  <a:pt x="6" y="41"/>
                </a:cubicBezTo>
                <a:cubicBezTo>
                  <a:pt x="9" y="30"/>
                  <a:pt x="24" y="2"/>
                  <a:pt x="66" y="0"/>
                </a:cubicBezTo>
                <a:cubicBezTo>
                  <a:pt x="87" y="0"/>
                  <a:pt x="95" y="12"/>
                  <a:pt x="101" y="14"/>
                </a:cubicBezTo>
                <a:cubicBezTo>
                  <a:pt x="120" y="17"/>
                  <a:pt x="132" y="53"/>
                  <a:pt x="127" y="69"/>
                </a:cubicBezTo>
                <a:cubicBezTo>
                  <a:pt x="124" y="76"/>
                  <a:pt x="121" y="81"/>
                  <a:pt x="115" y="79"/>
                </a:cubicBezTo>
                <a:cubicBezTo>
                  <a:pt x="113" y="79"/>
                  <a:pt x="115" y="65"/>
                  <a:pt x="115" y="59"/>
                </a:cubicBezTo>
                <a:close/>
              </a:path>
            </a:pathLst>
          </a:custGeom>
          <a:solidFill>
            <a:srgbClr val="AD494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497" name="任意多边形: 形状 496"/>
          <p:cNvSpPr>
            <a:spLocks/>
          </p:cNvSpPr>
          <p:nvPr/>
        </p:nvSpPr>
        <p:spPr bwMode="auto">
          <a:xfrm>
            <a:off x="5362575" y="4540251"/>
            <a:ext cx="26987" cy="52388"/>
          </a:xfrm>
          <a:custGeom>
            <a:avLst/>
            <a:gdLst>
              <a:gd name="T0" fmla="*/ 11 w 16"/>
              <a:gd name="T1" fmla="*/ 1 h 31"/>
              <a:gd name="T2" fmla="*/ 14 w 16"/>
              <a:gd name="T3" fmla="*/ 17 h 31"/>
              <a:gd name="T4" fmla="*/ 5 w 16"/>
              <a:gd name="T5" fmla="*/ 30 h 31"/>
              <a:gd name="T6" fmla="*/ 2 w 16"/>
              <a:gd name="T7" fmla="*/ 14 h 31"/>
              <a:gd name="T8" fmla="*/ 11 w 16"/>
              <a:gd name="T9" fmla="*/ 1 h 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6" h="31">
                <a:moveTo>
                  <a:pt x="11" y="1"/>
                </a:moveTo>
                <a:cubicBezTo>
                  <a:pt x="15" y="1"/>
                  <a:pt x="16" y="9"/>
                  <a:pt x="14" y="17"/>
                </a:cubicBezTo>
                <a:cubicBezTo>
                  <a:pt x="13" y="25"/>
                  <a:pt x="8" y="31"/>
                  <a:pt x="5" y="30"/>
                </a:cubicBezTo>
                <a:cubicBezTo>
                  <a:pt x="1" y="29"/>
                  <a:pt x="0" y="22"/>
                  <a:pt x="2" y="14"/>
                </a:cubicBezTo>
                <a:cubicBezTo>
                  <a:pt x="4" y="6"/>
                  <a:pt x="8" y="0"/>
                  <a:pt x="11" y="1"/>
                </a:cubicBezTo>
                <a:close/>
              </a:path>
            </a:pathLst>
          </a:custGeom>
          <a:solidFill>
            <a:srgbClr val="FFDDB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498" name="任意多边形: 形状 497"/>
          <p:cNvSpPr>
            <a:spLocks/>
          </p:cNvSpPr>
          <p:nvPr/>
        </p:nvSpPr>
        <p:spPr bwMode="auto">
          <a:xfrm>
            <a:off x="5165725" y="4540251"/>
            <a:ext cx="26987" cy="52388"/>
          </a:xfrm>
          <a:custGeom>
            <a:avLst/>
            <a:gdLst>
              <a:gd name="T0" fmla="*/ 5 w 16"/>
              <a:gd name="T1" fmla="*/ 1 h 31"/>
              <a:gd name="T2" fmla="*/ 2 w 16"/>
              <a:gd name="T3" fmla="*/ 17 h 31"/>
              <a:gd name="T4" fmla="*/ 12 w 16"/>
              <a:gd name="T5" fmla="*/ 30 h 31"/>
              <a:gd name="T6" fmla="*/ 15 w 16"/>
              <a:gd name="T7" fmla="*/ 14 h 31"/>
              <a:gd name="T8" fmla="*/ 5 w 16"/>
              <a:gd name="T9" fmla="*/ 1 h 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6" h="31">
                <a:moveTo>
                  <a:pt x="5" y="1"/>
                </a:moveTo>
                <a:cubicBezTo>
                  <a:pt x="2" y="1"/>
                  <a:pt x="0" y="9"/>
                  <a:pt x="2" y="17"/>
                </a:cubicBezTo>
                <a:cubicBezTo>
                  <a:pt x="4" y="25"/>
                  <a:pt x="8" y="31"/>
                  <a:pt x="12" y="30"/>
                </a:cubicBezTo>
                <a:cubicBezTo>
                  <a:pt x="15" y="29"/>
                  <a:pt x="16" y="22"/>
                  <a:pt x="15" y="14"/>
                </a:cubicBezTo>
                <a:cubicBezTo>
                  <a:pt x="13" y="6"/>
                  <a:pt x="9" y="0"/>
                  <a:pt x="5" y="1"/>
                </a:cubicBezTo>
                <a:close/>
              </a:path>
            </a:pathLst>
          </a:custGeom>
          <a:solidFill>
            <a:srgbClr val="F7D6B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499" name="椭圆 498"/>
          <p:cNvSpPr>
            <a:spLocks noChangeArrowheads="1"/>
          </p:cNvSpPr>
          <p:nvPr/>
        </p:nvSpPr>
        <p:spPr bwMode="auto">
          <a:xfrm>
            <a:off x="2990850" y="4606926"/>
            <a:ext cx="750887" cy="754063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500" name="任意多边形: 形状 499"/>
          <p:cNvSpPr>
            <a:spLocks/>
          </p:cNvSpPr>
          <p:nvPr/>
        </p:nvSpPr>
        <p:spPr bwMode="auto">
          <a:xfrm>
            <a:off x="3151188" y="5105401"/>
            <a:ext cx="430212" cy="255588"/>
          </a:xfrm>
          <a:custGeom>
            <a:avLst/>
            <a:gdLst>
              <a:gd name="T0" fmla="*/ 44 w 257"/>
              <a:gd name="T1" fmla="*/ 31 h 153"/>
              <a:gd name="T2" fmla="*/ 0 w 257"/>
              <a:gd name="T3" fmla="*/ 112 h 153"/>
              <a:gd name="T4" fmla="*/ 128 w 257"/>
              <a:gd name="T5" fmla="*/ 153 h 153"/>
              <a:gd name="T6" fmla="*/ 257 w 257"/>
              <a:gd name="T7" fmla="*/ 113 h 153"/>
              <a:gd name="T8" fmla="*/ 212 w 257"/>
              <a:gd name="T9" fmla="*/ 31 h 153"/>
              <a:gd name="T10" fmla="*/ 128 w 257"/>
              <a:gd name="T11" fmla="*/ 1 h 153"/>
              <a:gd name="T12" fmla="*/ 44 w 257"/>
              <a:gd name="T13" fmla="*/ 31 h 1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57" h="153">
                <a:moveTo>
                  <a:pt x="44" y="31"/>
                </a:moveTo>
                <a:cubicBezTo>
                  <a:pt x="22" y="45"/>
                  <a:pt x="13" y="76"/>
                  <a:pt x="0" y="112"/>
                </a:cubicBezTo>
                <a:cubicBezTo>
                  <a:pt x="36" y="138"/>
                  <a:pt x="81" y="153"/>
                  <a:pt x="128" y="153"/>
                </a:cubicBezTo>
                <a:cubicBezTo>
                  <a:pt x="176" y="153"/>
                  <a:pt x="220" y="138"/>
                  <a:pt x="257" y="113"/>
                </a:cubicBezTo>
                <a:cubicBezTo>
                  <a:pt x="244" y="76"/>
                  <a:pt x="235" y="45"/>
                  <a:pt x="212" y="31"/>
                </a:cubicBezTo>
                <a:cubicBezTo>
                  <a:pt x="174" y="7"/>
                  <a:pt x="151" y="1"/>
                  <a:pt x="128" y="1"/>
                </a:cubicBezTo>
                <a:cubicBezTo>
                  <a:pt x="105" y="0"/>
                  <a:pt x="82" y="6"/>
                  <a:pt x="44" y="31"/>
                </a:cubicBezTo>
                <a:close/>
              </a:path>
            </a:pathLst>
          </a:custGeom>
          <a:solidFill>
            <a:srgbClr val="FFD67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501" name="任意多边形: 形状 500"/>
          <p:cNvSpPr>
            <a:spLocks/>
          </p:cNvSpPr>
          <p:nvPr/>
        </p:nvSpPr>
        <p:spPr bwMode="auto">
          <a:xfrm>
            <a:off x="3281363" y="5105401"/>
            <a:ext cx="169862" cy="85725"/>
          </a:xfrm>
          <a:custGeom>
            <a:avLst/>
            <a:gdLst>
              <a:gd name="T0" fmla="*/ 101 w 101"/>
              <a:gd name="T1" fmla="*/ 12 h 52"/>
              <a:gd name="T2" fmla="*/ 50 w 101"/>
              <a:gd name="T3" fmla="*/ 1 h 52"/>
              <a:gd name="T4" fmla="*/ 0 w 101"/>
              <a:gd name="T5" fmla="*/ 12 h 52"/>
              <a:gd name="T6" fmla="*/ 50 w 101"/>
              <a:gd name="T7" fmla="*/ 52 h 52"/>
              <a:gd name="T8" fmla="*/ 101 w 101"/>
              <a:gd name="T9" fmla="*/ 12 h 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1" h="52">
                <a:moveTo>
                  <a:pt x="101" y="12"/>
                </a:moveTo>
                <a:cubicBezTo>
                  <a:pt x="81" y="3"/>
                  <a:pt x="65" y="1"/>
                  <a:pt x="50" y="1"/>
                </a:cubicBezTo>
                <a:cubicBezTo>
                  <a:pt x="35" y="0"/>
                  <a:pt x="19" y="3"/>
                  <a:pt x="0" y="12"/>
                </a:cubicBezTo>
                <a:cubicBezTo>
                  <a:pt x="5" y="35"/>
                  <a:pt x="25" y="52"/>
                  <a:pt x="50" y="52"/>
                </a:cubicBezTo>
                <a:cubicBezTo>
                  <a:pt x="75" y="52"/>
                  <a:pt x="95" y="35"/>
                  <a:pt x="101" y="12"/>
                </a:cubicBezTo>
                <a:close/>
              </a:path>
            </a:pathLst>
          </a:custGeom>
          <a:solidFill>
            <a:srgbClr val="FFAE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502" name="任意多边形: 形状 501"/>
          <p:cNvSpPr>
            <a:spLocks/>
          </p:cNvSpPr>
          <p:nvPr/>
        </p:nvSpPr>
        <p:spPr bwMode="auto">
          <a:xfrm>
            <a:off x="3313113" y="4964113"/>
            <a:ext cx="106362" cy="212725"/>
          </a:xfrm>
          <a:custGeom>
            <a:avLst/>
            <a:gdLst>
              <a:gd name="T0" fmla="*/ 0 w 63"/>
              <a:gd name="T1" fmla="*/ 0 h 127"/>
              <a:gd name="T2" fmla="*/ 63 w 63"/>
              <a:gd name="T3" fmla="*/ 0 h 127"/>
              <a:gd name="T4" fmla="*/ 63 w 63"/>
              <a:gd name="T5" fmla="*/ 92 h 127"/>
              <a:gd name="T6" fmla="*/ 0 w 63"/>
              <a:gd name="T7" fmla="*/ 92 h 127"/>
              <a:gd name="T8" fmla="*/ 0 w 63"/>
              <a:gd name="T9" fmla="*/ 0 h 1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3" h="127">
                <a:moveTo>
                  <a:pt x="0" y="0"/>
                </a:moveTo>
                <a:cubicBezTo>
                  <a:pt x="63" y="0"/>
                  <a:pt x="63" y="0"/>
                  <a:pt x="63" y="0"/>
                </a:cubicBezTo>
                <a:cubicBezTo>
                  <a:pt x="63" y="92"/>
                  <a:pt x="63" y="92"/>
                  <a:pt x="63" y="92"/>
                </a:cubicBezTo>
                <a:cubicBezTo>
                  <a:pt x="63" y="123"/>
                  <a:pt x="0" y="127"/>
                  <a:pt x="0" y="92"/>
                </a:cubicBezTo>
                <a:lnTo>
                  <a:pt x="0" y="0"/>
                </a:lnTo>
                <a:close/>
              </a:path>
            </a:pathLst>
          </a:custGeom>
          <a:solidFill>
            <a:srgbClr val="FFDDB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503" name="任意多边形: 形状 502"/>
          <p:cNvSpPr>
            <a:spLocks/>
          </p:cNvSpPr>
          <p:nvPr/>
        </p:nvSpPr>
        <p:spPr bwMode="auto">
          <a:xfrm>
            <a:off x="3141663" y="4767263"/>
            <a:ext cx="449262" cy="298450"/>
          </a:xfrm>
          <a:custGeom>
            <a:avLst/>
            <a:gdLst>
              <a:gd name="T0" fmla="*/ 134 w 269"/>
              <a:gd name="T1" fmla="*/ 0 h 178"/>
              <a:gd name="T2" fmla="*/ 134 w 269"/>
              <a:gd name="T3" fmla="*/ 178 h 178"/>
              <a:gd name="T4" fmla="*/ 134 w 269"/>
              <a:gd name="T5" fmla="*/ 0 h 1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69" h="178">
                <a:moveTo>
                  <a:pt x="134" y="0"/>
                </a:moveTo>
                <a:cubicBezTo>
                  <a:pt x="269" y="0"/>
                  <a:pt x="214" y="178"/>
                  <a:pt x="134" y="178"/>
                </a:cubicBezTo>
                <a:cubicBezTo>
                  <a:pt x="54" y="178"/>
                  <a:pt x="0" y="0"/>
                  <a:pt x="134" y="0"/>
                </a:cubicBezTo>
                <a:close/>
              </a:path>
            </a:pathLst>
          </a:custGeom>
          <a:solidFill>
            <a:srgbClr val="F0CEA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504" name="任意多边形: 形状 503"/>
          <p:cNvSpPr>
            <a:spLocks/>
          </p:cNvSpPr>
          <p:nvPr/>
        </p:nvSpPr>
        <p:spPr bwMode="auto">
          <a:xfrm>
            <a:off x="3365500" y="4767263"/>
            <a:ext cx="225425" cy="298450"/>
          </a:xfrm>
          <a:custGeom>
            <a:avLst/>
            <a:gdLst>
              <a:gd name="T0" fmla="*/ 0 w 135"/>
              <a:gd name="T1" fmla="*/ 0 h 178"/>
              <a:gd name="T2" fmla="*/ 0 w 135"/>
              <a:gd name="T3" fmla="*/ 178 h 178"/>
              <a:gd name="T4" fmla="*/ 0 w 135"/>
              <a:gd name="T5" fmla="*/ 0 h 1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35" h="178">
                <a:moveTo>
                  <a:pt x="0" y="0"/>
                </a:moveTo>
                <a:cubicBezTo>
                  <a:pt x="135" y="0"/>
                  <a:pt x="80" y="178"/>
                  <a:pt x="0" y="178"/>
                </a:cubicBezTo>
                <a:lnTo>
                  <a:pt x="0" y="0"/>
                </a:lnTo>
                <a:close/>
              </a:path>
            </a:pathLst>
          </a:custGeom>
          <a:solidFill>
            <a:srgbClr val="FFDDB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505" name="任意多边形: 形状 504"/>
          <p:cNvSpPr>
            <a:spLocks/>
          </p:cNvSpPr>
          <p:nvPr/>
        </p:nvSpPr>
        <p:spPr bwMode="auto">
          <a:xfrm>
            <a:off x="3205163" y="4714876"/>
            <a:ext cx="320675" cy="241300"/>
          </a:xfrm>
          <a:custGeom>
            <a:avLst/>
            <a:gdLst>
              <a:gd name="T0" fmla="*/ 95 w 192"/>
              <a:gd name="T1" fmla="*/ 54 h 144"/>
              <a:gd name="T2" fmla="*/ 127 w 192"/>
              <a:gd name="T3" fmla="*/ 52 h 144"/>
              <a:gd name="T4" fmla="*/ 169 w 192"/>
              <a:gd name="T5" fmla="*/ 106 h 144"/>
              <a:gd name="T6" fmla="*/ 182 w 192"/>
              <a:gd name="T7" fmla="*/ 110 h 144"/>
              <a:gd name="T8" fmla="*/ 99 w 192"/>
              <a:gd name="T9" fmla="*/ 0 h 144"/>
              <a:gd name="T10" fmla="*/ 10 w 192"/>
              <a:gd name="T11" fmla="*/ 106 h 144"/>
              <a:gd name="T12" fmla="*/ 26 w 192"/>
              <a:gd name="T13" fmla="*/ 107 h 144"/>
              <a:gd name="T14" fmla="*/ 95 w 192"/>
              <a:gd name="T15" fmla="*/ 54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92" h="144">
                <a:moveTo>
                  <a:pt x="95" y="54"/>
                </a:moveTo>
                <a:cubicBezTo>
                  <a:pt x="110" y="54"/>
                  <a:pt x="116" y="47"/>
                  <a:pt x="127" y="52"/>
                </a:cubicBezTo>
                <a:cubicBezTo>
                  <a:pt x="147" y="61"/>
                  <a:pt x="165" y="88"/>
                  <a:pt x="169" y="106"/>
                </a:cubicBezTo>
                <a:cubicBezTo>
                  <a:pt x="177" y="133"/>
                  <a:pt x="173" y="131"/>
                  <a:pt x="182" y="110"/>
                </a:cubicBezTo>
                <a:cubicBezTo>
                  <a:pt x="192" y="89"/>
                  <a:pt x="168" y="0"/>
                  <a:pt x="99" y="0"/>
                </a:cubicBezTo>
                <a:cubicBezTo>
                  <a:pt x="29" y="0"/>
                  <a:pt x="0" y="69"/>
                  <a:pt x="10" y="106"/>
                </a:cubicBezTo>
                <a:cubicBezTo>
                  <a:pt x="20" y="144"/>
                  <a:pt x="20" y="135"/>
                  <a:pt x="26" y="107"/>
                </a:cubicBezTo>
                <a:cubicBezTo>
                  <a:pt x="32" y="78"/>
                  <a:pt x="45" y="55"/>
                  <a:pt x="95" y="54"/>
                </a:cubicBezTo>
                <a:close/>
              </a:path>
            </a:pathLst>
          </a:custGeom>
          <a:solidFill>
            <a:srgbClr val="7D5F5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506" name="任意多边形: 形状 505"/>
          <p:cNvSpPr>
            <a:spLocks/>
          </p:cNvSpPr>
          <p:nvPr/>
        </p:nvSpPr>
        <p:spPr bwMode="auto">
          <a:xfrm>
            <a:off x="3225800" y="4762501"/>
            <a:ext cx="282575" cy="179388"/>
          </a:xfrm>
          <a:custGeom>
            <a:avLst/>
            <a:gdLst>
              <a:gd name="T0" fmla="*/ 119 w 168"/>
              <a:gd name="T1" fmla="*/ 24 h 107"/>
              <a:gd name="T2" fmla="*/ 56 w 168"/>
              <a:gd name="T3" fmla="*/ 53 h 107"/>
              <a:gd name="T4" fmla="*/ 66 w 168"/>
              <a:gd name="T5" fmla="*/ 38 h 107"/>
              <a:gd name="T6" fmla="*/ 28 w 168"/>
              <a:gd name="T7" fmla="*/ 59 h 107"/>
              <a:gd name="T8" fmla="*/ 36 w 168"/>
              <a:gd name="T9" fmla="*/ 45 h 107"/>
              <a:gd name="T10" fmla="*/ 17 w 168"/>
              <a:gd name="T11" fmla="*/ 91 h 107"/>
              <a:gd name="T12" fmla="*/ 10 w 168"/>
              <a:gd name="T13" fmla="*/ 85 h 107"/>
              <a:gd name="T14" fmla="*/ 5 w 168"/>
              <a:gd name="T15" fmla="*/ 33 h 107"/>
              <a:gd name="T16" fmla="*/ 112 w 168"/>
              <a:gd name="T17" fmla="*/ 0 h 107"/>
              <a:gd name="T18" fmla="*/ 162 w 168"/>
              <a:gd name="T19" fmla="*/ 35 h 107"/>
              <a:gd name="T20" fmla="*/ 157 w 168"/>
              <a:gd name="T21" fmla="*/ 85 h 107"/>
              <a:gd name="T22" fmla="*/ 149 w 168"/>
              <a:gd name="T23" fmla="*/ 84 h 107"/>
              <a:gd name="T24" fmla="*/ 119 w 168"/>
              <a:gd name="T25" fmla="*/ 24 h 1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68" h="107">
                <a:moveTo>
                  <a:pt x="119" y="24"/>
                </a:moveTo>
                <a:cubicBezTo>
                  <a:pt x="109" y="33"/>
                  <a:pt x="76" y="52"/>
                  <a:pt x="56" y="53"/>
                </a:cubicBezTo>
                <a:cubicBezTo>
                  <a:pt x="61" y="48"/>
                  <a:pt x="65" y="44"/>
                  <a:pt x="66" y="38"/>
                </a:cubicBezTo>
                <a:cubicBezTo>
                  <a:pt x="68" y="33"/>
                  <a:pt x="40" y="58"/>
                  <a:pt x="28" y="59"/>
                </a:cubicBezTo>
                <a:cubicBezTo>
                  <a:pt x="34" y="52"/>
                  <a:pt x="35" y="49"/>
                  <a:pt x="36" y="45"/>
                </a:cubicBezTo>
                <a:cubicBezTo>
                  <a:pt x="17" y="56"/>
                  <a:pt x="17" y="75"/>
                  <a:pt x="17" y="91"/>
                </a:cubicBezTo>
                <a:cubicBezTo>
                  <a:pt x="17" y="107"/>
                  <a:pt x="9" y="102"/>
                  <a:pt x="10" y="85"/>
                </a:cubicBezTo>
                <a:cubicBezTo>
                  <a:pt x="11" y="68"/>
                  <a:pt x="0" y="47"/>
                  <a:pt x="5" y="33"/>
                </a:cubicBezTo>
                <a:cubicBezTo>
                  <a:pt x="11" y="19"/>
                  <a:pt x="88" y="0"/>
                  <a:pt x="112" y="0"/>
                </a:cubicBezTo>
                <a:cubicBezTo>
                  <a:pt x="136" y="0"/>
                  <a:pt x="156" y="24"/>
                  <a:pt x="162" y="35"/>
                </a:cubicBezTo>
                <a:cubicBezTo>
                  <a:pt x="168" y="46"/>
                  <a:pt x="156" y="75"/>
                  <a:pt x="157" y="85"/>
                </a:cubicBezTo>
                <a:cubicBezTo>
                  <a:pt x="157" y="94"/>
                  <a:pt x="149" y="104"/>
                  <a:pt x="149" y="84"/>
                </a:cubicBezTo>
                <a:cubicBezTo>
                  <a:pt x="149" y="64"/>
                  <a:pt x="137" y="43"/>
                  <a:pt x="119" y="24"/>
                </a:cubicBezTo>
                <a:close/>
              </a:path>
            </a:pathLst>
          </a:custGeom>
          <a:solidFill>
            <a:srgbClr val="7D5F5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507" name="任意多边形: 形状 506"/>
          <p:cNvSpPr>
            <a:spLocks/>
          </p:cNvSpPr>
          <p:nvPr/>
        </p:nvSpPr>
        <p:spPr bwMode="auto">
          <a:xfrm>
            <a:off x="3484563" y="4868863"/>
            <a:ext cx="38100" cy="73025"/>
          </a:xfrm>
          <a:custGeom>
            <a:avLst/>
            <a:gdLst>
              <a:gd name="T0" fmla="*/ 16 w 23"/>
              <a:gd name="T1" fmla="*/ 1 h 44"/>
              <a:gd name="T2" fmla="*/ 20 w 23"/>
              <a:gd name="T3" fmla="*/ 24 h 44"/>
              <a:gd name="T4" fmla="*/ 7 w 23"/>
              <a:gd name="T5" fmla="*/ 42 h 44"/>
              <a:gd name="T6" fmla="*/ 2 w 23"/>
              <a:gd name="T7" fmla="*/ 20 h 44"/>
              <a:gd name="T8" fmla="*/ 16 w 23"/>
              <a:gd name="T9" fmla="*/ 1 h 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3" h="44">
                <a:moveTo>
                  <a:pt x="16" y="1"/>
                </a:moveTo>
                <a:cubicBezTo>
                  <a:pt x="21" y="3"/>
                  <a:pt x="23" y="13"/>
                  <a:pt x="20" y="24"/>
                </a:cubicBezTo>
                <a:cubicBezTo>
                  <a:pt x="17" y="35"/>
                  <a:pt x="11" y="44"/>
                  <a:pt x="7" y="42"/>
                </a:cubicBezTo>
                <a:cubicBezTo>
                  <a:pt x="2" y="41"/>
                  <a:pt x="0" y="31"/>
                  <a:pt x="2" y="20"/>
                </a:cubicBezTo>
                <a:cubicBezTo>
                  <a:pt x="5" y="9"/>
                  <a:pt x="11" y="0"/>
                  <a:pt x="16" y="1"/>
                </a:cubicBezTo>
                <a:close/>
              </a:path>
            </a:pathLst>
          </a:custGeom>
          <a:solidFill>
            <a:srgbClr val="FFDDB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508" name="任意多边形: 形状 507"/>
          <p:cNvSpPr>
            <a:spLocks/>
          </p:cNvSpPr>
          <p:nvPr/>
        </p:nvSpPr>
        <p:spPr bwMode="auto">
          <a:xfrm>
            <a:off x="3209925" y="4868863"/>
            <a:ext cx="38100" cy="73025"/>
          </a:xfrm>
          <a:custGeom>
            <a:avLst/>
            <a:gdLst>
              <a:gd name="T0" fmla="*/ 7 w 23"/>
              <a:gd name="T1" fmla="*/ 1 h 44"/>
              <a:gd name="T2" fmla="*/ 3 w 23"/>
              <a:gd name="T3" fmla="*/ 24 h 44"/>
              <a:gd name="T4" fmla="*/ 16 w 23"/>
              <a:gd name="T5" fmla="*/ 42 h 44"/>
              <a:gd name="T6" fmla="*/ 20 w 23"/>
              <a:gd name="T7" fmla="*/ 20 h 44"/>
              <a:gd name="T8" fmla="*/ 7 w 23"/>
              <a:gd name="T9" fmla="*/ 1 h 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3" h="44">
                <a:moveTo>
                  <a:pt x="7" y="1"/>
                </a:moveTo>
                <a:cubicBezTo>
                  <a:pt x="2" y="3"/>
                  <a:pt x="0" y="13"/>
                  <a:pt x="3" y="24"/>
                </a:cubicBezTo>
                <a:cubicBezTo>
                  <a:pt x="5" y="35"/>
                  <a:pt x="11" y="44"/>
                  <a:pt x="16" y="42"/>
                </a:cubicBezTo>
                <a:cubicBezTo>
                  <a:pt x="21" y="41"/>
                  <a:pt x="23" y="31"/>
                  <a:pt x="20" y="20"/>
                </a:cubicBezTo>
                <a:cubicBezTo>
                  <a:pt x="18" y="9"/>
                  <a:pt x="12" y="0"/>
                  <a:pt x="7" y="1"/>
                </a:cubicBezTo>
                <a:close/>
              </a:path>
            </a:pathLst>
          </a:custGeom>
          <a:solidFill>
            <a:srgbClr val="F7D6B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509" name="任意多边形: 形状 508"/>
          <p:cNvSpPr>
            <a:spLocks/>
          </p:cNvSpPr>
          <p:nvPr/>
        </p:nvSpPr>
        <p:spPr bwMode="auto">
          <a:xfrm>
            <a:off x="3151188" y="5172076"/>
            <a:ext cx="84137" cy="161925"/>
          </a:xfrm>
          <a:custGeom>
            <a:avLst/>
            <a:gdLst>
              <a:gd name="T0" fmla="*/ 34 w 50"/>
              <a:gd name="T1" fmla="*/ 0 h 97"/>
              <a:gd name="T2" fmla="*/ 0 w 50"/>
              <a:gd name="T3" fmla="*/ 72 h 97"/>
              <a:gd name="T4" fmla="*/ 47 w 50"/>
              <a:gd name="T5" fmla="*/ 97 h 97"/>
              <a:gd name="T6" fmla="*/ 50 w 50"/>
              <a:gd name="T7" fmla="*/ 66 h 97"/>
              <a:gd name="T8" fmla="*/ 34 w 50"/>
              <a:gd name="T9" fmla="*/ 0 h 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0" h="97">
                <a:moveTo>
                  <a:pt x="34" y="0"/>
                </a:moveTo>
                <a:cubicBezTo>
                  <a:pt x="19" y="16"/>
                  <a:pt x="11" y="42"/>
                  <a:pt x="0" y="72"/>
                </a:cubicBezTo>
                <a:cubicBezTo>
                  <a:pt x="14" y="83"/>
                  <a:pt x="30" y="91"/>
                  <a:pt x="47" y="97"/>
                </a:cubicBezTo>
                <a:cubicBezTo>
                  <a:pt x="49" y="87"/>
                  <a:pt x="50" y="77"/>
                  <a:pt x="50" y="66"/>
                </a:cubicBezTo>
                <a:cubicBezTo>
                  <a:pt x="50" y="41"/>
                  <a:pt x="44" y="18"/>
                  <a:pt x="34" y="0"/>
                </a:cubicBezTo>
                <a:close/>
              </a:path>
            </a:pathLst>
          </a:custGeom>
          <a:solidFill>
            <a:srgbClr val="FFAE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510" name="任意多边形: 形状 509"/>
          <p:cNvSpPr>
            <a:spLocks/>
          </p:cNvSpPr>
          <p:nvPr/>
        </p:nvSpPr>
        <p:spPr bwMode="auto">
          <a:xfrm>
            <a:off x="3495675" y="5172076"/>
            <a:ext cx="85725" cy="163513"/>
          </a:xfrm>
          <a:custGeom>
            <a:avLst/>
            <a:gdLst>
              <a:gd name="T0" fmla="*/ 4 w 51"/>
              <a:gd name="T1" fmla="*/ 98 h 98"/>
              <a:gd name="T2" fmla="*/ 51 w 51"/>
              <a:gd name="T3" fmla="*/ 73 h 98"/>
              <a:gd name="T4" fmla="*/ 17 w 51"/>
              <a:gd name="T5" fmla="*/ 0 h 98"/>
              <a:gd name="T6" fmla="*/ 0 w 51"/>
              <a:gd name="T7" fmla="*/ 66 h 98"/>
              <a:gd name="T8" fmla="*/ 4 w 51"/>
              <a:gd name="T9" fmla="*/ 98 h 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1" h="98">
                <a:moveTo>
                  <a:pt x="4" y="98"/>
                </a:moveTo>
                <a:cubicBezTo>
                  <a:pt x="20" y="91"/>
                  <a:pt x="36" y="83"/>
                  <a:pt x="51" y="73"/>
                </a:cubicBezTo>
                <a:cubicBezTo>
                  <a:pt x="40" y="42"/>
                  <a:pt x="32" y="16"/>
                  <a:pt x="17" y="0"/>
                </a:cubicBezTo>
                <a:cubicBezTo>
                  <a:pt x="6" y="18"/>
                  <a:pt x="0" y="41"/>
                  <a:pt x="0" y="66"/>
                </a:cubicBezTo>
                <a:cubicBezTo>
                  <a:pt x="0" y="77"/>
                  <a:pt x="1" y="88"/>
                  <a:pt x="4" y="98"/>
                </a:cubicBezTo>
                <a:close/>
              </a:path>
            </a:pathLst>
          </a:custGeom>
          <a:solidFill>
            <a:srgbClr val="FFAE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511" name="椭圆 510"/>
          <p:cNvSpPr>
            <a:spLocks noChangeArrowheads="1"/>
          </p:cNvSpPr>
          <p:nvPr/>
        </p:nvSpPr>
        <p:spPr bwMode="auto">
          <a:xfrm>
            <a:off x="3951288" y="2252663"/>
            <a:ext cx="322262" cy="322263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512" name="任意多边形: 形状 511"/>
          <p:cNvSpPr>
            <a:spLocks/>
          </p:cNvSpPr>
          <p:nvPr/>
        </p:nvSpPr>
        <p:spPr bwMode="auto">
          <a:xfrm>
            <a:off x="4021138" y="2465388"/>
            <a:ext cx="184150" cy="109538"/>
          </a:xfrm>
          <a:custGeom>
            <a:avLst/>
            <a:gdLst>
              <a:gd name="T0" fmla="*/ 19 w 110"/>
              <a:gd name="T1" fmla="*/ 13 h 65"/>
              <a:gd name="T2" fmla="*/ 0 w 110"/>
              <a:gd name="T3" fmla="*/ 48 h 65"/>
              <a:gd name="T4" fmla="*/ 55 w 110"/>
              <a:gd name="T5" fmla="*/ 65 h 65"/>
              <a:gd name="T6" fmla="*/ 110 w 110"/>
              <a:gd name="T7" fmla="*/ 48 h 65"/>
              <a:gd name="T8" fmla="*/ 91 w 110"/>
              <a:gd name="T9" fmla="*/ 13 h 65"/>
              <a:gd name="T10" fmla="*/ 55 w 110"/>
              <a:gd name="T11" fmla="*/ 0 h 65"/>
              <a:gd name="T12" fmla="*/ 19 w 110"/>
              <a:gd name="T13" fmla="*/ 13 h 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10" h="65">
                <a:moveTo>
                  <a:pt x="19" y="13"/>
                </a:moveTo>
                <a:cubicBezTo>
                  <a:pt x="9" y="19"/>
                  <a:pt x="6" y="32"/>
                  <a:pt x="0" y="48"/>
                </a:cubicBezTo>
                <a:cubicBezTo>
                  <a:pt x="16" y="59"/>
                  <a:pt x="35" y="65"/>
                  <a:pt x="55" y="65"/>
                </a:cubicBezTo>
                <a:cubicBezTo>
                  <a:pt x="75" y="65"/>
                  <a:pt x="94" y="59"/>
                  <a:pt x="110" y="48"/>
                </a:cubicBezTo>
                <a:cubicBezTo>
                  <a:pt x="104" y="32"/>
                  <a:pt x="100" y="19"/>
                  <a:pt x="91" y="13"/>
                </a:cubicBezTo>
                <a:cubicBezTo>
                  <a:pt x="74" y="3"/>
                  <a:pt x="64" y="0"/>
                  <a:pt x="55" y="0"/>
                </a:cubicBezTo>
                <a:cubicBezTo>
                  <a:pt x="45" y="0"/>
                  <a:pt x="35" y="2"/>
                  <a:pt x="19" y="13"/>
                </a:cubicBezTo>
                <a:close/>
              </a:path>
            </a:pathLst>
          </a:custGeom>
          <a:solidFill>
            <a:srgbClr val="E6615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513" name="任意多边形: 形状 512"/>
          <p:cNvSpPr>
            <a:spLocks/>
          </p:cNvSpPr>
          <p:nvPr/>
        </p:nvSpPr>
        <p:spPr bwMode="auto">
          <a:xfrm>
            <a:off x="4089400" y="2405063"/>
            <a:ext cx="44450" cy="115888"/>
          </a:xfrm>
          <a:custGeom>
            <a:avLst/>
            <a:gdLst>
              <a:gd name="T0" fmla="*/ 0 w 27"/>
              <a:gd name="T1" fmla="*/ 0 h 69"/>
              <a:gd name="T2" fmla="*/ 27 w 27"/>
              <a:gd name="T3" fmla="*/ 0 h 69"/>
              <a:gd name="T4" fmla="*/ 27 w 27"/>
              <a:gd name="T5" fmla="*/ 39 h 69"/>
              <a:gd name="T6" fmla="*/ 13 w 27"/>
              <a:gd name="T7" fmla="*/ 69 h 69"/>
              <a:gd name="T8" fmla="*/ 0 w 27"/>
              <a:gd name="T9" fmla="*/ 39 h 69"/>
              <a:gd name="T10" fmla="*/ 0 w 27"/>
              <a:gd name="T11" fmla="*/ 0 h 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7" h="69">
                <a:moveTo>
                  <a:pt x="0" y="0"/>
                </a:moveTo>
                <a:cubicBezTo>
                  <a:pt x="27" y="0"/>
                  <a:pt x="27" y="0"/>
                  <a:pt x="27" y="0"/>
                </a:cubicBezTo>
                <a:cubicBezTo>
                  <a:pt x="27" y="39"/>
                  <a:pt x="27" y="39"/>
                  <a:pt x="27" y="39"/>
                </a:cubicBezTo>
                <a:cubicBezTo>
                  <a:pt x="27" y="46"/>
                  <a:pt x="20" y="69"/>
                  <a:pt x="13" y="69"/>
                </a:cubicBezTo>
                <a:cubicBezTo>
                  <a:pt x="6" y="69"/>
                  <a:pt x="0" y="46"/>
                  <a:pt x="0" y="39"/>
                </a:cubicBezTo>
                <a:lnTo>
                  <a:pt x="0" y="0"/>
                </a:lnTo>
                <a:close/>
              </a:path>
            </a:pathLst>
          </a:custGeom>
          <a:solidFill>
            <a:srgbClr val="FFDDB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514" name="任意多边形: 形状 513"/>
          <p:cNvSpPr>
            <a:spLocks/>
          </p:cNvSpPr>
          <p:nvPr/>
        </p:nvSpPr>
        <p:spPr bwMode="auto">
          <a:xfrm>
            <a:off x="4089400" y="2438401"/>
            <a:ext cx="44450" cy="30163"/>
          </a:xfrm>
          <a:custGeom>
            <a:avLst/>
            <a:gdLst>
              <a:gd name="T0" fmla="*/ 28 w 28"/>
              <a:gd name="T1" fmla="*/ 6 h 19"/>
              <a:gd name="T2" fmla="*/ 28 w 28"/>
              <a:gd name="T3" fmla="*/ 0 h 19"/>
              <a:gd name="T4" fmla="*/ 0 w 28"/>
              <a:gd name="T5" fmla="*/ 0 h 19"/>
              <a:gd name="T6" fmla="*/ 0 w 28"/>
              <a:gd name="T7" fmla="*/ 19 h 19"/>
              <a:gd name="T8" fmla="*/ 28 w 28"/>
              <a:gd name="T9" fmla="*/ 6 h 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8" h="19">
                <a:moveTo>
                  <a:pt x="28" y="6"/>
                </a:moveTo>
                <a:lnTo>
                  <a:pt x="28" y="0"/>
                </a:lnTo>
                <a:lnTo>
                  <a:pt x="0" y="0"/>
                </a:lnTo>
                <a:lnTo>
                  <a:pt x="0" y="19"/>
                </a:lnTo>
                <a:lnTo>
                  <a:pt x="28" y="6"/>
                </a:lnTo>
                <a:close/>
              </a:path>
            </a:pathLst>
          </a:custGeom>
          <a:solidFill>
            <a:srgbClr val="E8C5A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515" name="任意多边形: 形状 514"/>
          <p:cNvSpPr>
            <a:spLocks/>
          </p:cNvSpPr>
          <p:nvPr/>
        </p:nvSpPr>
        <p:spPr bwMode="auto">
          <a:xfrm>
            <a:off x="4014788" y="2322513"/>
            <a:ext cx="193675" cy="127000"/>
          </a:xfrm>
          <a:custGeom>
            <a:avLst/>
            <a:gdLst>
              <a:gd name="T0" fmla="*/ 58 w 115"/>
              <a:gd name="T1" fmla="*/ 0 h 76"/>
              <a:gd name="T2" fmla="*/ 58 w 115"/>
              <a:gd name="T3" fmla="*/ 76 h 76"/>
              <a:gd name="T4" fmla="*/ 58 w 115"/>
              <a:gd name="T5" fmla="*/ 0 h 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5" h="76">
                <a:moveTo>
                  <a:pt x="58" y="0"/>
                </a:moveTo>
                <a:cubicBezTo>
                  <a:pt x="115" y="0"/>
                  <a:pt x="92" y="76"/>
                  <a:pt x="58" y="76"/>
                </a:cubicBezTo>
                <a:cubicBezTo>
                  <a:pt x="24" y="76"/>
                  <a:pt x="0" y="0"/>
                  <a:pt x="58" y="0"/>
                </a:cubicBezTo>
                <a:close/>
              </a:path>
            </a:pathLst>
          </a:custGeom>
          <a:solidFill>
            <a:srgbClr val="FFDDB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516" name="任意多边形: 形状 515"/>
          <p:cNvSpPr>
            <a:spLocks/>
          </p:cNvSpPr>
          <p:nvPr/>
        </p:nvSpPr>
        <p:spPr bwMode="auto">
          <a:xfrm>
            <a:off x="4043363" y="2297113"/>
            <a:ext cx="138112" cy="103188"/>
          </a:xfrm>
          <a:custGeom>
            <a:avLst/>
            <a:gdLst>
              <a:gd name="T0" fmla="*/ 57 w 82"/>
              <a:gd name="T1" fmla="*/ 22 h 62"/>
              <a:gd name="T2" fmla="*/ 73 w 82"/>
              <a:gd name="T3" fmla="*/ 45 h 62"/>
              <a:gd name="T4" fmla="*/ 78 w 82"/>
              <a:gd name="T5" fmla="*/ 47 h 62"/>
              <a:gd name="T6" fmla="*/ 42 w 82"/>
              <a:gd name="T7" fmla="*/ 0 h 62"/>
              <a:gd name="T8" fmla="*/ 4 w 82"/>
              <a:gd name="T9" fmla="*/ 46 h 62"/>
              <a:gd name="T10" fmla="*/ 11 w 82"/>
              <a:gd name="T11" fmla="*/ 46 h 62"/>
              <a:gd name="T12" fmla="*/ 57 w 82"/>
              <a:gd name="T13" fmla="*/ 22 h 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82" h="62">
                <a:moveTo>
                  <a:pt x="57" y="22"/>
                </a:moveTo>
                <a:cubicBezTo>
                  <a:pt x="67" y="26"/>
                  <a:pt x="70" y="37"/>
                  <a:pt x="73" y="45"/>
                </a:cubicBezTo>
                <a:cubicBezTo>
                  <a:pt x="76" y="57"/>
                  <a:pt x="74" y="56"/>
                  <a:pt x="78" y="47"/>
                </a:cubicBezTo>
                <a:cubicBezTo>
                  <a:pt x="82" y="38"/>
                  <a:pt x="72" y="0"/>
                  <a:pt x="42" y="0"/>
                </a:cubicBezTo>
                <a:cubicBezTo>
                  <a:pt x="13" y="0"/>
                  <a:pt x="0" y="30"/>
                  <a:pt x="4" y="46"/>
                </a:cubicBezTo>
                <a:cubicBezTo>
                  <a:pt x="9" y="62"/>
                  <a:pt x="9" y="58"/>
                  <a:pt x="11" y="46"/>
                </a:cubicBezTo>
                <a:cubicBezTo>
                  <a:pt x="18" y="14"/>
                  <a:pt x="42" y="28"/>
                  <a:pt x="57" y="22"/>
                </a:cubicBezTo>
                <a:close/>
              </a:path>
            </a:pathLst>
          </a:custGeom>
          <a:solidFill>
            <a:srgbClr val="EB817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517" name="任意多边形: 形状 516"/>
          <p:cNvSpPr>
            <a:spLocks/>
          </p:cNvSpPr>
          <p:nvPr/>
        </p:nvSpPr>
        <p:spPr bwMode="auto">
          <a:xfrm>
            <a:off x="4052888" y="2328863"/>
            <a:ext cx="120650" cy="60325"/>
          </a:xfrm>
          <a:custGeom>
            <a:avLst/>
            <a:gdLst>
              <a:gd name="T0" fmla="*/ 55 w 72"/>
              <a:gd name="T1" fmla="*/ 9 h 36"/>
              <a:gd name="T2" fmla="*/ 24 w 72"/>
              <a:gd name="T3" fmla="*/ 23 h 36"/>
              <a:gd name="T4" fmla="*/ 27 w 72"/>
              <a:gd name="T5" fmla="*/ 19 h 36"/>
              <a:gd name="T6" fmla="*/ 9 w 72"/>
              <a:gd name="T7" fmla="*/ 24 h 36"/>
              <a:gd name="T8" fmla="*/ 11 w 72"/>
              <a:gd name="T9" fmla="*/ 22 h 36"/>
              <a:gd name="T10" fmla="*/ 6 w 72"/>
              <a:gd name="T11" fmla="*/ 30 h 36"/>
              <a:gd name="T12" fmla="*/ 0 w 72"/>
              <a:gd name="T13" fmla="*/ 28 h 36"/>
              <a:gd name="T14" fmla="*/ 3 w 72"/>
              <a:gd name="T15" fmla="*/ 14 h 36"/>
              <a:gd name="T16" fmla="*/ 48 w 72"/>
              <a:gd name="T17" fmla="*/ 0 h 36"/>
              <a:gd name="T18" fmla="*/ 69 w 72"/>
              <a:gd name="T19" fmla="*/ 15 h 36"/>
              <a:gd name="T20" fmla="*/ 71 w 72"/>
              <a:gd name="T21" fmla="*/ 29 h 36"/>
              <a:gd name="T22" fmla="*/ 67 w 72"/>
              <a:gd name="T23" fmla="*/ 29 h 36"/>
              <a:gd name="T24" fmla="*/ 55 w 72"/>
              <a:gd name="T25" fmla="*/ 9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2" h="36">
                <a:moveTo>
                  <a:pt x="55" y="9"/>
                </a:moveTo>
                <a:cubicBezTo>
                  <a:pt x="49" y="11"/>
                  <a:pt x="31" y="22"/>
                  <a:pt x="24" y="23"/>
                </a:cubicBezTo>
                <a:cubicBezTo>
                  <a:pt x="17" y="23"/>
                  <a:pt x="25" y="21"/>
                  <a:pt x="27" y="19"/>
                </a:cubicBezTo>
                <a:cubicBezTo>
                  <a:pt x="29" y="17"/>
                  <a:pt x="13" y="24"/>
                  <a:pt x="9" y="24"/>
                </a:cubicBezTo>
                <a:cubicBezTo>
                  <a:pt x="6" y="25"/>
                  <a:pt x="9" y="24"/>
                  <a:pt x="11" y="22"/>
                </a:cubicBezTo>
                <a:cubicBezTo>
                  <a:pt x="13" y="19"/>
                  <a:pt x="5" y="23"/>
                  <a:pt x="6" y="30"/>
                </a:cubicBezTo>
                <a:cubicBezTo>
                  <a:pt x="7" y="36"/>
                  <a:pt x="0" y="34"/>
                  <a:pt x="0" y="28"/>
                </a:cubicBezTo>
                <a:cubicBezTo>
                  <a:pt x="0" y="21"/>
                  <a:pt x="0" y="20"/>
                  <a:pt x="3" y="14"/>
                </a:cubicBezTo>
                <a:cubicBezTo>
                  <a:pt x="5" y="9"/>
                  <a:pt x="38" y="0"/>
                  <a:pt x="48" y="0"/>
                </a:cubicBezTo>
                <a:cubicBezTo>
                  <a:pt x="58" y="0"/>
                  <a:pt x="67" y="11"/>
                  <a:pt x="69" y="15"/>
                </a:cubicBezTo>
                <a:cubicBezTo>
                  <a:pt x="72" y="20"/>
                  <a:pt x="72" y="25"/>
                  <a:pt x="71" y="29"/>
                </a:cubicBezTo>
                <a:cubicBezTo>
                  <a:pt x="70" y="33"/>
                  <a:pt x="67" y="35"/>
                  <a:pt x="67" y="29"/>
                </a:cubicBezTo>
                <a:cubicBezTo>
                  <a:pt x="67" y="24"/>
                  <a:pt x="58" y="18"/>
                  <a:pt x="55" y="9"/>
                </a:cubicBezTo>
                <a:close/>
              </a:path>
            </a:pathLst>
          </a:custGeom>
          <a:solidFill>
            <a:srgbClr val="EB817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518" name="任意多边形: 形状 517"/>
          <p:cNvSpPr>
            <a:spLocks/>
          </p:cNvSpPr>
          <p:nvPr/>
        </p:nvSpPr>
        <p:spPr bwMode="auto">
          <a:xfrm>
            <a:off x="4162425" y="2365376"/>
            <a:ext cx="17462" cy="30163"/>
          </a:xfrm>
          <a:custGeom>
            <a:avLst/>
            <a:gdLst>
              <a:gd name="T0" fmla="*/ 7 w 10"/>
              <a:gd name="T1" fmla="*/ 0 h 18"/>
              <a:gd name="T2" fmla="*/ 9 w 10"/>
              <a:gd name="T3" fmla="*/ 10 h 18"/>
              <a:gd name="T4" fmla="*/ 3 w 10"/>
              <a:gd name="T5" fmla="*/ 18 h 18"/>
              <a:gd name="T6" fmla="*/ 1 w 10"/>
              <a:gd name="T7" fmla="*/ 8 h 18"/>
              <a:gd name="T8" fmla="*/ 7 w 10"/>
              <a:gd name="T9" fmla="*/ 0 h 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" h="18">
                <a:moveTo>
                  <a:pt x="7" y="0"/>
                </a:moveTo>
                <a:cubicBezTo>
                  <a:pt x="9" y="1"/>
                  <a:pt x="10" y="5"/>
                  <a:pt x="9" y="10"/>
                </a:cubicBezTo>
                <a:cubicBezTo>
                  <a:pt x="8" y="15"/>
                  <a:pt x="5" y="18"/>
                  <a:pt x="3" y="18"/>
                </a:cubicBezTo>
                <a:cubicBezTo>
                  <a:pt x="1" y="17"/>
                  <a:pt x="0" y="13"/>
                  <a:pt x="1" y="8"/>
                </a:cubicBezTo>
                <a:cubicBezTo>
                  <a:pt x="2" y="3"/>
                  <a:pt x="5" y="0"/>
                  <a:pt x="7" y="0"/>
                </a:cubicBezTo>
                <a:close/>
              </a:path>
            </a:pathLst>
          </a:custGeom>
          <a:solidFill>
            <a:srgbClr val="FFDDB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519" name="任意多边形: 形状 518"/>
          <p:cNvSpPr>
            <a:spLocks/>
          </p:cNvSpPr>
          <p:nvPr/>
        </p:nvSpPr>
        <p:spPr bwMode="auto">
          <a:xfrm>
            <a:off x="4044950" y="2365376"/>
            <a:ext cx="17462" cy="30163"/>
          </a:xfrm>
          <a:custGeom>
            <a:avLst/>
            <a:gdLst>
              <a:gd name="T0" fmla="*/ 3 w 10"/>
              <a:gd name="T1" fmla="*/ 0 h 18"/>
              <a:gd name="T2" fmla="*/ 1 w 10"/>
              <a:gd name="T3" fmla="*/ 10 h 18"/>
              <a:gd name="T4" fmla="*/ 7 w 10"/>
              <a:gd name="T5" fmla="*/ 18 h 18"/>
              <a:gd name="T6" fmla="*/ 9 w 10"/>
              <a:gd name="T7" fmla="*/ 8 h 18"/>
              <a:gd name="T8" fmla="*/ 3 w 10"/>
              <a:gd name="T9" fmla="*/ 0 h 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" h="18">
                <a:moveTo>
                  <a:pt x="3" y="0"/>
                </a:moveTo>
                <a:cubicBezTo>
                  <a:pt x="1" y="1"/>
                  <a:pt x="0" y="5"/>
                  <a:pt x="1" y="10"/>
                </a:cubicBezTo>
                <a:cubicBezTo>
                  <a:pt x="2" y="15"/>
                  <a:pt x="5" y="18"/>
                  <a:pt x="7" y="18"/>
                </a:cubicBezTo>
                <a:cubicBezTo>
                  <a:pt x="9" y="17"/>
                  <a:pt x="10" y="13"/>
                  <a:pt x="9" y="8"/>
                </a:cubicBezTo>
                <a:cubicBezTo>
                  <a:pt x="8" y="3"/>
                  <a:pt x="5" y="0"/>
                  <a:pt x="3" y="0"/>
                </a:cubicBezTo>
                <a:close/>
              </a:path>
            </a:pathLst>
          </a:custGeom>
          <a:solidFill>
            <a:srgbClr val="F7D6B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520" name="任意多边形: 形状 519"/>
          <p:cNvSpPr>
            <a:spLocks/>
          </p:cNvSpPr>
          <p:nvPr/>
        </p:nvSpPr>
        <p:spPr bwMode="auto">
          <a:xfrm>
            <a:off x="4021138" y="2493963"/>
            <a:ext cx="36512" cy="71438"/>
          </a:xfrm>
          <a:custGeom>
            <a:avLst/>
            <a:gdLst>
              <a:gd name="T0" fmla="*/ 14 w 22"/>
              <a:gd name="T1" fmla="*/ 0 h 42"/>
              <a:gd name="T2" fmla="*/ 0 w 22"/>
              <a:gd name="T3" fmla="*/ 31 h 42"/>
              <a:gd name="T4" fmla="*/ 20 w 22"/>
              <a:gd name="T5" fmla="*/ 42 h 42"/>
              <a:gd name="T6" fmla="*/ 22 w 22"/>
              <a:gd name="T7" fmla="*/ 28 h 42"/>
              <a:gd name="T8" fmla="*/ 14 w 22"/>
              <a:gd name="T9" fmla="*/ 0 h 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2" h="42">
                <a:moveTo>
                  <a:pt x="14" y="0"/>
                </a:moveTo>
                <a:cubicBezTo>
                  <a:pt x="8" y="7"/>
                  <a:pt x="5" y="18"/>
                  <a:pt x="0" y="31"/>
                </a:cubicBezTo>
                <a:cubicBezTo>
                  <a:pt x="6" y="35"/>
                  <a:pt x="13" y="39"/>
                  <a:pt x="20" y="42"/>
                </a:cubicBezTo>
                <a:cubicBezTo>
                  <a:pt x="21" y="38"/>
                  <a:pt x="22" y="33"/>
                  <a:pt x="22" y="28"/>
                </a:cubicBezTo>
                <a:cubicBezTo>
                  <a:pt x="22" y="18"/>
                  <a:pt x="19" y="8"/>
                  <a:pt x="14" y="0"/>
                </a:cubicBezTo>
                <a:close/>
              </a:path>
            </a:pathLst>
          </a:custGeom>
          <a:solidFill>
            <a:srgbClr val="FFAEA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521" name="任意多边形: 形状 520"/>
          <p:cNvSpPr>
            <a:spLocks/>
          </p:cNvSpPr>
          <p:nvPr/>
        </p:nvSpPr>
        <p:spPr bwMode="auto">
          <a:xfrm>
            <a:off x="4167188" y="2493963"/>
            <a:ext cx="38100" cy="71438"/>
          </a:xfrm>
          <a:custGeom>
            <a:avLst/>
            <a:gdLst>
              <a:gd name="T0" fmla="*/ 2 w 22"/>
              <a:gd name="T1" fmla="*/ 42 h 42"/>
              <a:gd name="T2" fmla="*/ 22 w 22"/>
              <a:gd name="T3" fmla="*/ 31 h 42"/>
              <a:gd name="T4" fmla="*/ 7 w 22"/>
              <a:gd name="T5" fmla="*/ 0 h 42"/>
              <a:gd name="T6" fmla="*/ 0 w 22"/>
              <a:gd name="T7" fmla="*/ 28 h 42"/>
              <a:gd name="T8" fmla="*/ 2 w 22"/>
              <a:gd name="T9" fmla="*/ 42 h 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2" h="42">
                <a:moveTo>
                  <a:pt x="2" y="42"/>
                </a:moveTo>
                <a:cubicBezTo>
                  <a:pt x="9" y="39"/>
                  <a:pt x="15" y="36"/>
                  <a:pt x="22" y="31"/>
                </a:cubicBezTo>
                <a:cubicBezTo>
                  <a:pt x="17" y="18"/>
                  <a:pt x="14" y="7"/>
                  <a:pt x="7" y="0"/>
                </a:cubicBezTo>
                <a:cubicBezTo>
                  <a:pt x="3" y="8"/>
                  <a:pt x="0" y="18"/>
                  <a:pt x="0" y="28"/>
                </a:cubicBezTo>
                <a:cubicBezTo>
                  <a:pt x="0" y="33"/>
                  <a:pt x="1" y="38"/>
                  <a:pt x="2" y="42"/>
                </a:cubicBezTo>
                <a:close/>
              </a:path>
            </a:pathLst>
          </a:custGeom>
          <a:solidFill>
            <a:srgbClr val="FFAEA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522" name="椭圆 521"/>
          <p:cNvSpPr>
            <a:spLocks noChangeArrowheads="1"/>
          </p:cNvSpPr>
          <p:nvPr/>
        </p:nvSpPr>
        <p:spPr bwMode="auto">
          <a:xfrm>
            <a:off x="4722813" y="2027238"/>
            <a:ext cx="539750" cy="53975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523" name="任意多边形: 形状 522"/>
          <p:cNvSpPr>
            <a:spLocks/>
          </p:cNvSpPr>
          <p:nvPr/>
        </p:nvSpPr>
        <p:spPr bwMode="auto">
          <a:xfrm>
            <a:off x="4956175" y="2209801"/>
            <a:ext cx="133350" cy="158750"/>
          </a:xfrm>
          <a:custGeom>
            <a:avLst/>
            <a:gdLst>
              <a:gd name="T0" fmla="*/ 71 w 79"/>
              <a:gd name="T1" fmla="*/ 38 h 95"/>
              <a:gd name="T2" fmla="*/ 73 w 79"/>
              <a:gd name="T3" fmla="*/ 55 h 95"/>
              <a:gd name="T4" fmla="*/ 31 w 79"/>
              <a:gd name="T5" fmla="*/ 71 h 95"/>
              <a:gd name="T6" fmla="*/ 71 w 79"/>
              <a:gd name="T7" fmla="*/ 38 h 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9" h="95">
                <a:moveTo>
                  <a:pt x="71" y="38"/>
                </a:moveTo>
                <a:cubicBezTo>
                  <a:pt x="55" y="47"/>
                  <a:pt x="66" y="65"/>
                  <a:pt x="73" y="55"/>
                </a:cubicBezTo>
                <a:cubicBezTo>
                  <a:pt x="79" y="65"/>
                  <a:pt x="62" y="95"/>
                  <a:pt x="31" y="71"/>
                </a:cubicBezTo>
                <a:cubicBezTo>
                  <a:pt x="0" y="47"/>
                  <a:pt x="45" y="0"/>
                  <a:pt x="71" y="38"/>
                </a:cubicBezTo>
                <a:close/>
              </a:path>
            </a:pathLst>
          </a:custGeom>
          <a:solidFill>
            <a:srgbClr val="7D5F5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524" name="任意多边形: 形状 523"/>
          <p:cNvSpPr>
            <a:spLocks/>
          </p:cNvSpPr>
          <p:nvPr/>
        </p:nvSpPr>
        <p:spPr bwMode="auto">
          <a:xfrm>
            <a:off x="4895850" y="2208213"/>
            <a:ext cx="133350" cy="158750"/>
          </a:xfrm>
          <a:custGeom>
            <a:avLst/>
            <a:gdLst>
              <a:gd name="T0" fmla="*/ 8 w 79"/>
              <a:gd name="T1" fmla="*/ 38 h 95"/>
              <a:gd name="T2" fmla="*/ 6 w 79"/>
              <a:gd name="T3" fmla="*/ 55 h 95"/>
              <a:gd name="T4" fmla="*/ 48 w 79"/>
              <a:gd name="T5" fmla="*/ 71 h 95"/>
              <a:gd name="T6" fmla="*/ 8 w 79"/>
              <a:gd name="T7" fmla="*/ 38 h 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9" h="95">
                <a:moveTo>
                  <a:pt x="8" y="38"/>
                </a:moveTo>
                <a:cubicBezTo>
                  <a:pt x="24" y="47"/>
                  <a:pt x="13" y="65"/>
                  <a:pt x="6" y="55"/>
                </a:cubicBezTo>
                <a:cubicBezTo>
                  <a:pt x="0" y="64"/>
                  <a:pt x="17" y="95"/>
                  <a:pt x="48" y="71"/>
                </a:cubicBezTo>
                <a:cubicBezTo>
                  <a:pt x="79" y="47"/>
                  <a:pt x="34" y="0"/>
                  <a:pt x="8" y="38"/>
                </a:cubicBezTo>
                <a:close/>
              </a:path>
            </a:pathLst>
          </a:custGeom>
          <a:solidFill>
            <a:srgbClr val="7D5F5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525" name="任意多边形: 形状 524"/>
          <p:cNvSpPr>
            <a:spLocks/>
          </p:cNvSpPr>
          <p:nvPr/>
        </p:nvSpPr>
        <p:spPr bwMode="auto">
          <a:xfrm>
            <a:off x="4894263" y="2254251"/>
            <a:ext cx="136525" cy="149225"/>
          </a:xfrm>
          <a:custGeom>
            <a:avLst/>
            <a:gdLst>
              <a:gd name="T0" fmla="*/ 14 w 81"/>
              <a:gd name="T1" fmla="*/ 31 h 89"/>
              <a:gd name="T2" fmla="*/ 8 w 81"/>
              <a:gd name="T3" fmla="*/ 47 h 89"/>
              <a:gd name="T4" fmla="*/ 45 w 81"/>
              <a:gd name="T5" fmla="*/ 73 h 89"/>
              <a:gd name="T6" fmla="*/ 14 w 81"/>
              <a:gd name="T7" fmla="*/ 31 h 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1" h="89">
                <a:moveTo>
                  <a:pt x="14" y="31"/>
                </a:moveTo>
                <a:cubicBezTo>
                  <a:pt x="27" y="44"/>
                  <a:pt x="12" y="59"/>
                  <a:pt x="8" y="47"/>
                </a:cubicBezTo>
                <a:cubicBezTo>
                  <a:pt x="0" y="56"/>
                  <a:pt x="10" y="89"/>
                  <a:pt x="45" y="73"/>
                </a:cubicBezTo>
                <a:cubicBezTo>
                  <a:pt x="81" y="57"/>
                  <a:pt x="48" y="0"/>
                  <a:pt x="14" y="31"/>
                </a:cubicBezTo>
                <a:close/>
              </a:path>
            </a:pathLst>
          </a:custGeom>
          <a:solidFill>
            <a:srgbClr val="7D5F5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526" name="任意多边形: 形状 525"/>
          <p:cNvSpPr>
            <a:spLocks/>
          </p:cNvSpPr>
          <p:nvPr/>
        </p:nvSpPr>
        <p:spPr bwMode="auto">
          <a:xfrm>
            <a:off x="4954588" y="2254251"/>
            <a:ext cx="136525" cy="149225"/>
          </a:xfrm>
          <a:custGeom>
            <a:avLst/>
            <a:gdLst>
              <a:gd name="T0" fmla="*/ 67 w 81"/>
              <a:gd name="T1" fmla="*/ 31 h 89"/>
              <a:gd name="T2" fmla="*/ 72 w 81"/>
              <a:gd name="T3" fmla="*/ 47 h 89"/>
              <a:gd name="T4" fmla="*/ 35 w 81"/>
              <a:gd name="T5" fmla="*/ 73 h 89"/>
              <a:gd name="T6" fmla="*/ 67 w 81"/>
              <a:gd name="T7" fmla="*/ 31 h 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1" h="89">
                <a:moveTo>
                  <a:pt x="67" y="31"/>
                </a:moveTo>
                <a:cubicBezTo>
                  <a:pt x="54" y="44"/>
                  <a:pt x="68" y="59"/>
                  <a:pt x="72" y="47"/>
                </a:cubicBezTo>
                <a:cubicBezTo>
                  <a:pt x="81" y="56"/>
                  <a:pt x="71" y="89"/>
                  <a:pt x="35" y="73"/>
                </a:cubicBezTo>
                <a:cubicBezTo>
                  <a:pt x="0" y="57"/>
                  <a:pt x="33" y="0"/>
                  <a:pt x="67" y="31"/>
                </a:cubicBezTo>
                <a:close/>
              </a:path>
            </a:pathLst>
          </a:custGeom>
          <a:solidFill>
            <a:srgbClr val="7D5F5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527" name="任意多边形: 形状 526"/>
          <p:cNvSpPr>
            <a:spLocks/>
          </p:cNvSpPr>
          <p:nvPr/>
        </p:nvSpPr>
        <p:spPr bwMode="auto">
          <a:xfrm>
            <a:off x="4838700" y="2384426"/>
            <a:ext cx="307975" cy="182563"/>
          </a:xfrm>
          <a:custGeom>
            <a:avLst/>
            <a:gdLst>
              <a:gd name="T0" fmla="*/ 32 w 184"/>
              <a:gd name="T1" fmla="*/ 21 h 109"/>
              <a:gd name="T2" fmla="*/ 0 w 184"/>
              <a:gd name="T3" fmla="*/ 80 h 109"/>
              <a:gd name="T4" fmla="*/ 92 w 184"/>
              <a:gd name="T5" fmla="*/ 109 h 109"/>
              <a:gd name="T6" fmla="*/ 184 w 184"/>
              <a:gd name="T7" fmla="*/ 80 h 109"/>
              <a:gd name="T8" fmla="*/ 152 w 184"/>
              <a:gd name="T9" fmla="*/ 21 h 109"/>
              <a:gd name="T10" fmla="*/ 92 w 184"/>
              <a:gd name="T11" fmla="*/ 0 h 109"/>
              <a:gd name="T12" fmla="*/ 32 w 184"/>
              <a:gd name="T13" fmla="*/ 21 h 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84" h="109">
                <a:moveTo>
                  <a:pt x="32" y="21"/>
                </a:moveTo>
                <a:cubicBezTo>
                  <a:pt x="16" y="32"/>
                  <a:pt x="10" y="54"/>
                  <a:pt x="0" y="80"/>
                </a:cubicBezTo>
                <a:cubicBezTo>
                  <a:pt x="26" y="98"/>
                  <a:pt x="58" y="109"/>
                  <a:pt x="92" y="109"/>
                </a:cubicBezTo>
                <a:cubicBezTo>
                  <a:pt x="126" y="109"/>
                  <a:pt x="158" y="98"/>
                  <a:pt x="184" y="80"/>
                </a:cubicBezTo>
                <a:cubicBezTo>
                  <a:pt x="175" y="54"/>
                  <a:pt x="168" y="31"/>
                  <a:pt x="152" y="21"/>
                </a:cubicBezTo>
                <a:cubicBezTo>
                  <a:pt x="125" y="4"/>
                  <a:pt x="108" y="0"/>
                  <a:pt x="92" y="0"/>
                </a:cubicBezTo>
                <a:cubicBezTo>
                  <a:pt x="76" y="0"/>
                  <a:pt x="59" y="4"/>
                  <a:pt x="32" y="21"/>
                </a:cubicBezTo>
                <a:close/>
              </a:path>
            </a:pathLst>
          </a:custGeom>
          <a:solidFill>
            <a:srgbClr val="AD494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528" name="任意多边形: 形状 527"/>
          <p:cNvSpPr>
            <a:spLocks/>
          </p:cNvSpPr>
          <p:nvPr/>
        </p:nvSpPr>
        <p:spPr bwMode="auto">
          <a:xfrm>
            <a:off x="4954588" y="2282826"/>
            <a:ext cx="76200" cy="150813"/>
          </a:xfrm>
          <a:custGeom>
            <a:avLst/>
            <a:gdLst>
              <a:gd name="T0" fmla="*/ 0 w 45"/>
              <a:gd name="T1" fmla="*/ 0 h 90"/>
              <a:gd name="T2" fmla="*/ 45 w 45"/>
              <a:gd name="T3" fmla="*/ 0 h 90"/>
              <a:gd name="T4" fmla="*/ 45 w 45"/>
              <a:gd name="T5" fmla="*/ 65 h 90"/>
              <a:gd name="T6" fmla="*/ 0 w 45"/>
              <a:gd name="T7" fmla="*/ 65 h 90"/>
              <a:gd name="T8" fmla="*/ 0 w 45"/>
              <a:gd name="T9" fmla="*/ 0 h 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5" h="90">
                <a:moveTo>
                  <a:pt x="0" y="0"/>
                </a:moveTo>
                <a:cubicBezTo>
                  <a:pt x="45" y="0"/>
                  <a:pt x="45" y="0"/>
                  <a:pt x="45" y="0"/>
                </a:cubicBezTo>
                <a:cubicBezTo>
                  <a:pt x="45" y="65"/>
                  <a:pt x="45" y="65"/>
                  <a:pt x="45" y="65"/>
                </a:cubicBezTo>
                <a:cubicBezTo>
                  <a:pt x="45" y="87"/>
                  <a:pt x="0" y="90"/>
                  <a:pt x="0" y="65"/>
                </a:cubicBezTo>
                <a:lnTo>
                  <a:pt x="0" y="0"/>
                </a:lnTo>
                <a:close/>
              </a:path>
            </a:pathLst>
          </a:custGeom>
          <a:solidFill>
            <a:srgbClr val="FFDDB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529" name="任意多边形: 形状 528"/>
          <p:cNvSpPr>
            <a:spLocks/>
          </p:cNvSpPr>
          <p:nvPr/>
        </p:nvSpPr>
        <p:spPr bwMode="auto">
          <a:xfrm>
            <a:off x="4954588" y="2336801"/>
            <a:ext cx="76200" cy="52388"/>
          </a:xfrm>
          <a:custGeom>
            <a:avLst/>
            <a:gdLst>
              <a:gd name="T0" fmla="*/ 48 w 48"/>
              <a:gd name="T1" fmla="*/ 10 h 33"/>
              <a:gd name="T2" fmla="*/ 48 w 48"/>
              <a:gd name="T3" fmla="*/ 0 h 33"/>
              <a:gd name="T4" fmla="*/ 0 w 48"/>
              <a:gd name="T5" fmla="*/ 0 h 33"/>
              <a:gd name="T6" fmla="*/ 0 w 48"/>
              <a:gd name="T7" fmla="*/ 33 h 33"/>
              <a:gd name="T8" fmla="*/ 48 w 48"/>
              <a:gd name="T9" fmla="*/ 10 h 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8" h="33">
                <a:moveTo>
                  <a:pt x="48" y="10"/>
                </a:moveTo>
                <a:lnTo>
                  <a:pt x="48" y="0"/>
                </a:lnTo>
                <a:lnTo>
                  <a:pt x="0" y="0"/>
                </a:lnTo>
                <a:lnTo>
                  <a:pt x="0" y="33"/>
                </a:lnTo>
                <a:lnTo>
                  <a:pt x="48" y="10"/>
                </a:lnTo>
                <a:close/>
              </a:path>
            </a:pathLst>
          </a:custGeom>
          <a:solidFill>
            <a:srgbClr val="E8C5A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530" name="任意多边形: 形状 529"/>
          <p:cNvSpPr>
            <a:spLocks/>
          </p:cNvSpPr>
          <p:nvPr/>
        </p:nvSpPr>
        <p:spPr bwMode="auto">
          <a:xfrm>
            <a:off x="4830763" y="2143126"/>
            <a:ext cx="322262" cy="212725"/>
          </a:xfrm>
          <a:custGeom>
            <a:avLst/>
            <a:gdLst>
              <a:gd name="T0" fmla="*/ 96 w 192"/>
              <a:gd name="T1" fmla="*/ 0 h 127"/>
              <a:gd name="T2" fmla="*/ 96 w 192"/>
              <a:gd name="T3" fmla="*/ 127 h 127"/>
              <a:gd name="T4" fmla="*/ 96 w 192"/>
              <a:gd name="T5" fmla="*/ 0 h 1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92" h="127">
                <a:moveTo>
                  <a:pt x="96" y="0"/>
                </a:moveTo>
                <a:cubicBezTo>
                  <a:pt x="192" y="0"/>
                  <a:pt x="153" y="127"/>
                  <a:pt x="96" y="127"/>
                </a:cubicBezTo>
                <a:cubicBezTo>
                  <a:pt x="39" y="127"/>
                  <a:pt x="0" y="0"/>
                  <a:pt x="96" y="0"/>
                </a:cubicBezTo>
                <a:close/>
              </a:path>
            </a:pathLst>
          </a:custGeom>
          <a:solidFill>
            <a:srgbClr val="FFDDB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531" name="任意多边形: 形状 530"/>
          <p:cNvSpPr>
            <a:spLocks/>
          </p:cNvSpPr>
          <p:nvPr/>
        </p:nvSpPr>
        <p:spPr bwMode="auto">
          <a:xfrm>
            <a:off x="4954588" y="2398713"/>
            <a:ext cx="76200" cy="90488"/>
          </a:xfrm>
          <a:custGeom>
            <a:avLst/>
            <a:gdLst>
              <a:gd name="T0" fmla="*/ 22 w 45"/>
              <a:gd name="T1" fmla="*/ 54 h 54"/>
              <a:gd name="T2" fmla="*/ 0 w 45"/>
              <a:gd name="T3" fmla="*/ 0 h 54"/>
              <a:gd name="T4" fmla="*/ 45 w 45"/>
              <a:gd name="T5" fmla="*/ 0 h 54"/>
              <a:gd name="T6" fmla="*/ 22 w 45"/>
              <a:gd name="T7" fmla="*/ 54 h 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5" h="54">
                <a:moveTo>
                  <a:pt x="22" y="54"/>
                </a:moveTo>
                <a:cubicBezTo>
                  <a:pt x="22" y="46"/>
                  <a:pt x="0" y="16"/>
                  <a:pt x="0" y="0"/>
                </a:cubicBezTo>
                <a:cubicBezTo>
                  <a:pt x="45" y="0"/>
                  <a:pt x="45" y="0"/>
                  <a:pt x="45" y="0"/>
                </a:cubicBezTo>
                <a:cubicBezTo>
                  <a:pt x="45" y="16"/>
                  <a:pt x="22" y="46"/>
                  <a:pt x="22" y="54"/>
                </a:cubicBezTo>
                <a:close/>
              </a:path>
            </a:pathLst>
          </a:custGeom>
          <a:solidFill>
            <a:srgbClr val="FFDDB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532" name="任意多边形: 形状 531"/>
          <p:cNvSpPr>
            <a:spLocks/>
          </p:cNvSpPr>
          <p:nvPr/>
        </p:nvSpPr>
        <p:spPr bwMode="auto">
          <a:xfrm>
            <a:off x="4900613" y="2366963"/>
            <a:ext cx="92075" cy="125413"/>
          </a:xfrm>
          <a:custGeom>
            <a:avLst/>
            <a:gdLst>
              <a:gd name="T0" fmla="*/ 55 w 55"/>
              <a:gd name="T1" fmla="*/ 75 h 75"/>
              <a:gd name="T2" fmla="*/ 16 w 55"/>
              <a:gd name="T3" fmla="*/ 47 h 75"/>
              <a:gd name="T4" fmla="*/ 27 w 55"/>
              <a:gd name="T5" fmla="*/ 23 h 75"/>
              <a:gd name="T6" fmla="*/ 0 w 55"/>
              <a:gd name="T7" fmla="*/ 31 h 75"/>
              <a:gd name="T8" fmla="*/ 33 w 55"/>
              <a:gd name="T9" fmla="*/ 0 h 75"/>
              <a:gd name="T10" fmla="*/ 40 w 55"/>
              <a:gd name="T11" fmla="*/ 37 h 75"/>
              <a:gd name="T12" fmla="*/ 55 w 55"/>
              <a:gd name="T13" fmla="*/ 75 h 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55" h="75">
                <a:moveTo>
                  <a:pt x="55" y="75"/>
                </a:moveTo>
                <a:cubicBezTo>
                  <a:pt x="41" y="54"/>
                  <a:pt x="25" y="47"/>
                  <a:pt x="16" y="47"/>
                </a:cubicBezTo>
                <a:cubicBezTo>
                  <a:pt x="18" y="38"/>
                  <a:pt x="23" y="27"/>
                  <a:pt x="27" y="23"/>
                </a:cubicBezTo>
                <a:cubicBezTo>
                  <a:pt x="11" y="23"/>
                  <a:pt x="7" y="26"/>
                  <a:pt x="0" y="31"/>
                </a:cubicBezTo>
                <a:cubicBezTo>
                  <a:pt x="2" y="19"/>
                  <a:pt x="20" y="5"/>
                  <a:pt x="33" y="0"/>
                </a:cubicBezTo>
                <a:cubicBezTo>
                  <a:pt x="33" y="9"/>
                  <a:pt x="32" y="26"/>
                  <a:pt x="40" y="37"/>
                </a:cubicBezTo>
                <a:cubicBezTo>
                  <a:pt x="49" y="49"/>
                  <a:pt x="55" y="57"/>
                  <a:pt x="55" y="75"/>
                </a:cubicBezTo>
                <a:close/>
              </a:path>
            </a:pathLst>
          </a:custGeom>
          <a:solidFill>
            <a:srgbClr val="70A7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533" name="任意多边形: 形状 532"/>
          <p:cNvSpPr>
            <a:spLocks/>
          </p:cNvSpPr>
          <p:nvPr/>
        </p:nvSpPr>
        <p:spPr bwMode="auto">
          <a:xfrm>
            <a:off x="4992688" y="2366963"/>
            <a:ext cx="92075" cy="125413"/>
          </a:xfrm>
          <a:custGeom>
            <a:avLst/>
            <a:gdLst>
              <a:gd name="T0" fmla="*/ 0 w 55"/>
              <a:gd name="T1" fmla="*/ 75 h 75"/>
              <a:gd name="T2" fmla="*/ 39 w 55"/>
              <a:gd name="T3" fmla="*/ 47 h 75"/>
              <a:gd name="T4" fmla="*/ 29 w 55"/>
              <a:gd name="T5" fmla="*/ 23 h 75"/>
              <a:gd name="T6" fmla="*/ 55 w 55"/>
              <a:gd name="T7" fmla="*/ 31 h 75"/>
              <a:gd name="T8" fmla="*/ 23 w 55"/>
              <a:gd name="T9" fmla="*/ 0 h 75"/>
              <a:gd name="T10" fmla="*/ 15 w 55"/>
              <a:gd name="T11" fmla="*/ 37 h 75"/>
              <a:gd name="T12" fmla="*/ 0 w 55"/>
              <a:gd name="T13" fmla="*/ 75 h 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55" h="75">
                <a:moveTo>
                  <a:pt x="0" y="75"/>
                </a:moveTo>
                <a:cubicBezTo>
                  <a:pt x="14" y="54"/>
                  <a:pt x="30" y="47"/>
                  <a:pt x="39" y="47"/>
                </a:cubicBezTo>
                <a:cubicBezTo>
                  <a:pt x="37" y="38"/>
                  <a:pt x="32" y="27"/>
                  <a:pt x="29" y="23"/>
                </a:cubicBezTo>
                <a:cubicBezTo>
                  <a:pt x="44" y="23"/>
                  <a:pt x="49" y="26"/>
                  <a:pt x="55" y="31"/>
                </a:cubicBezTo>
                <a:cubicBezTo>
                  <a:pt x="53" y="19"/>
                  <a:pt x="35" y="5"/>
                  <a:pt x="23" y="0"/>
                </a:cubicBezTo>
                <a:cubicBezTo>
                  <a:pt x="23" y="9"/>
                  <a:pt x="24" y="26"/>
                  <a:pt x="15" y="37"/>
                </a:cubicBezTo>
                <a:cubicBezTo>
                  <a:pt x="6" y="49"/>
                  <a:pt x="0" y="57"/>
                  <a:pt x="0" y="75"/>
                </a:cubicBezTo>
                <a:close/>
              </a:path>
            </a:pathLst>
          </a:custGeom>
          <a:solidFill>
            <a:srgbClr val="70A7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534" name="任意多边形: 形状 533"/>
          <p:cNvSpPr>
            <a:spLocks/>
          </p:cNvSpPr>
          <p:nvPr/>
        </p:nvSpPr>
        <p:spPr bwMode="auto">
          <a:xfrm>
            <a:off x="4876800" y="2103438"/>
            <a:ext cx="228600" cy="173038"/>
          </a:xfrm>
          <a:custGeom>
            <a:avLst/>
            <a:gdLst>
              <a:gd name="T0" fmla="*/ 68 w 137"/>
              <a:gd name="T1" fmla="*/ 38 h 103"/>
              <a:gd name="T2" fmla="*/ 117 w 137"/>
              <a:gd name="T3" fmla="*/ 76 h 103"/>
              <a:gd name="T4" fmla="*/ 130 w 137"/>
              <a:gd name="T5" fmla="*/ 79 h 103"/>
              <a:gd name="T6" fmla="*/ 70 w 137"/>
              <a:gd name="T7" fmla="*/ 0 h 103"/>
              <a:gd name="T8" fmla="*/ 7 w 137"/>
              <a:gd name="T9" fmla="*/ 76 h 103"/>
              <a:gd name="T10" fmla="*/ 22 w 137"/>
              <a:gd name="T11" fmla="*/ 76 h 103"/>
              <a:gd name="T12" fmla="*/ 68 w 137"/>
              <a:gd name="T13" fmla="*/ 38 h 1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37" h="103">
                <a:moveTo>
                  <a:pt x="68" y="38"/>
                </a:moveTo>
                <a:cubicBezTo>
                  <a:pt x="100" y="38"/>
                  <a:pt x="116" y="59"/>
                  <a:pt x="117" y="76"/>
                </a:cubicBezTo>
                <a:cubicBezTo>
                  <a:pt x="118" y="92"/>
                  <a:pt x="123" y="94"/>
                  <a:pt x="130" y="79"/>
                </a:cubicBezTo>
                <a:cubicBezTo>
                  <a:pt x="137" y="64"/>
                  <a:pt x="120" y="0"/>
                  <a:pt x="70" y="0"/>
                </a:cubicBezTo>
                <a:cubicBezTo>
                  <a:pt x="20" y="0"/>
                  <a:pt x="0" y="49"/>
                  <a:pt x="7" y="76"/>
                </a:cubicBezTo>
                <a:cubicBezTo>
                  <a:pt x="14" y="103"/>
                  <a:pt x="22" y="88"/>
                  <a:pt x="22" y="76"/>
                </a:cubicBezTo>
                <a:cubicBezTo>
                  <a:pt x="22" y="65"/>
                  <a:pt x="32" y="39"/>
                  <a:pt x="68" y="38"/>
                </a:cubicBezTo>
                <a:close/>
              </a:path>
            </a:pathLst>
          </a:custGeom>
          <a:solidFill>
            <a:srgbClr val="7D5F5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535" name="任意多边形: 形状 534"/>
          <p:cNvSpPr>
            <a:spLocks/>
          </p:cNvSpPr>
          <p:nvPr/>
        </p:nvSpPr>
        <p:spPr bwMode="auto">
          <a:xfrm>
            <a:off x="5076825" y="2214563"/>
            <a:ext cx="26987" cy="52388"/>
          </a:xfrm>
          <a:custGeom>
            <a:avLst/>
            <a:gdLst>
              <a:gd name="T0" fmla="*/ 11 w 16"/>
              <a:gd name="T1" fmla="*/ 1 h 31"/>
              <a:gd name="T2" fmla="*/ 14 w 16"/>
              <a:gd name="T3" fmla="*/ 17 h 31"/>
              <a:gd name="T4" fmla="*/ 5 w 16"/>
              <a:gd name="T5" fmla="*/ 30 h 31"/>
              <a:gd name="T6" fmla="*/ 1 w 16"/>
              <a:gd name="T7" fmla="*/ 14 h 31"/>
              <a:gd name="T8" fmla="*/ 11 w 16"/>
              <a:gd name="T9" fmla="*/ 1 h 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6" h="31">
                <a:moveTo>
                  <a:pt x="11" y="1"/>
                </a:moveTo>
                <a:cubicBezTo>
                  <a:pt x="15" y="1"/>
                  <a:pt x="16" y="9"/>
                  <a:pt x="14" y="17"/>
                </a:cubicBezTo>
                <a:cubicBezTo>
                  <a:pt x="12" y="25"/>
                  <a:pt x="8" y="31"/>
                  <a:pt x="5" y="30"/>
                </a:cubicBezTo>
                <a:cubicBezTo>
                  <a:pt x="1" y="29"/>
                  <a:pt x="0" y="22"/>
                  <a:pt x="1" y="14"/>
                </a:cubicBezTo>
                <a:cubicBezTo>
                  <a:pt x="3" y="6"/>
                  <a:pt x="8" y="0"/>
                  <a:pt x="11" y="1"/>
                </a:cubicBezTo>
                <a:close/>
              </a:path>
            </a:pathLst>
          </a:custGeom>
          <a:solidFill>
            <a:srgbClr val="FFDDB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536" name="任意多边形: 形状 535"/>
          <p:cNvSpPr>
            <a:spLocks/>
          </p:cNvSpPr>
          <p:nvPr/>
        </p:nvSpPr>
        <p:spPr bwMode="auto">
          <a:xfrm>
            <a:off x="4881563" y="2214563"/>
            <a:ext cx="26987" cy="52388"/>
          </a:xfrm>
          <a:custGeom>
            <a:avLst/>
            <a:gdLst>
              <a:gd name="T0" fmla="*/ 4 w 16"/>
              <a:gd name="T1" fmla="*/ 1 h 31"/>
              <a:gd name="T2" fmla="*/ 1 w 16"/>
              <a:gd name="T3" fmla="*/ 17 h 31"/>
              <a:gd name="T4" fmla="*/ 11 w 16"/>
              <a:gd name="T5" fmla="*/ 30 h 31"/>
              <a:gd name="T6" fmla="*/ 14 w 16"/>
              <a:gd name="T7" fmla="*/ 14 h 31"/>
              <a:gd name="T8" fmla="*/ 4 w 16"/>
              <a:gd name="T9" fmla="*/ 1 h 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6" h="31">
                <a:moveTo>
                  <a:pt x="4" y="1"/>
                </a:moveTo>
                <a:cubicBezTo>
                  <a:pt x="1" y="1"/>
                  <a:pt x="0" y="9"/>
                  <a:pt x="1" y="17"/>
                </a:cubicBezTo>
                <a:cubicBezTo>
                  <a:pt x="3" y="25"/>
                  <a:pt x="7" y="31"/>
                  <a:pt x="11" y="30"/>
                </a:cubicBezTo>
                <a:cubicBezTo>
                  <a:pt x="14" y="29"/>
                  <a:pt x="16" y="22"/>
                  <a:pt x="14" y="14"/>
                </a:cubicBezTo>
                <a:cubicBezTo>
                  <a:pt x="12" y="6"/>
                  <a:pt x="8" y="0"/>
                  <a:pt x="4" y="1"/>
                </a:cubicBezTo>
                <a:close/>
              </a:path>
            </a:pathLst>
          </a:custGeom>
          <a:solidFill>
            <a:srgbClr val="F7D6B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537" name="任意多边形: 形状 536"/>
          <p:cNvSpPr>
            <a:spLocks/>
          </p:cNvSpPr>
          <p:nvPr/>
        </p:nvSpPr>
        <p:spPr bwMode="auto">
          <a:xfrm>
            <a:off x="4918075" y="2117726"/>
            <a:ext cx="139700" cy="111125"/>
          </a:xfrm>
          <a:custGeom>
            <a:avLst/>
            <a:gdLst>
              <a:gd name="T0" fmla="*/ 3 w 83"/>
              <a:gd name="T1" fmla="*/ 19 h 67"/>
              <a:gd name="T2" fmla="*/ 79 w 83"/>
              <a:gd name="T3" fmla="*/ 67 h 67"/>
              <a:gd name="T4" fmla="*/ 3 w 83"/>
              <a:gd name="T5" fmla="*/ 19 h 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3" h="67">
                <a:moveTo>
                  <a:pt x="3" y="19"/>
                </a:moveTo>
                <a:cubicBezTo>
                  <a:pt x="0" y="38"/>
                  <a:pt x="37" y="65"/>
                  <a:pt x="79" y="67"/>
                </a:cubicBezTo>
                <a:cubicBezTo>
                  <a:pt x="83" y="17"/>
                  <a:pt x="36" y="0"/>
                  <a:pt x="3" y="19"/>
                </a:cubicBezTo>
                <a:close/>
              </a:path>
            </a:pathLst>
          </a:custGeom>
          <a:solidFill>
            <a:srgbClr val="7D5F5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538" name="任意多边形: 形状 537"/>
          <p:cNvSpPr>
            <a:spLocks/>
          </p:cNvSpPr>
          <p:nvPr/>
        </p:nvSpPr>
        <p:spPr bwMode="auto">
          <a:xfrm>
            <a:off x="4986338" y="2476501"/>
            <a:ext cx="7937" cy="90488"/>
          </a:xfrm>
          <a:custGeom>
            <a:avLst/>
            <a:gdLst>
              <a:gd name="T0" fmla="*/ 3 w 4"/>
              <a:gd name="T1" fmla="*/ 54 h 54"/>
              <a:gd name="T2" fmla="*/ 4 w 4"/>
              <a:gd name="T3" fmla="*/ 0 h 54"/>
              <a:gd name="T4" fmla="*/ 1 w 4"/>
              <a:gd name="T5" fmla="*/ 54 h 54"/>
              <a:gd name="T6" fmla="*/ 3 w 4"/>
              <a:gd name="T7" fmla="*/ 54 h 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" h="54">
                <a:moveTo>
                  <a:pt x="3" y="54"/>
                </a:moveTo>
                <a:cubicBezTo>
                  <a:pt x="3" y="36"/>
                  <a:pt x="3" y="13"/>
                  <a:pt x="4" y="0"/>
                </a:cubicBezTo>
                <a:cubicBezTo>
                  <a:pt x="0" y="14"/>
                  <a:pt x="0" y="36"/>
                  <a:pt x="1" y="54"/>
                </a:cubicBezTo>
                <a:cubicBezTo>
                  <a:pt x="1" y="54"/>
                  <a:pt x="2" y="54"/>
                  <a:pt x="3" y="54"/>
                </a:cubicBezTo>
                <a:close/>
              </a:path>
            </a:pathLst>
          </a:custGeom>
          <a:solidFill>
            <a:srgbClr val="70A7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539" name="椭圆 538"/>
          <p:cNvSpPr>
            <a:spLocks noChangeArrowheads="1"/>
          </p:cNvSpPr>
          <p:nvPr/>
        </p:nvSpPr>
        <p:spPr bwMode="auto">
          <a:xfrm>
            <a:off x="3667125" y="2906713"/>
            <a:ext cx="322262" cy="320675"/>
          </a:xfrm>
          <a:prstGeom prst="ellipse">
            <a:avLst/>
          </a:prstGeom>
          <a:solidFill>
            <a:srgbClr val="E6615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540" name="任意多边形: 形状 539"/>
          <p:cNvSpPr>
            <a:spLocks/>
          </p:cNvSpPr>
          <p:nvPr/>
        </p:nvSpPr>
        <p:spPr bwMode="auto">
          <a:xfrm>
            <a:off x="3735388" y="3119438"/>
            <a:ext cx="184150" cy="100013"/>
          </a:xfrm>
          <a:custGeom>
            <a:avLst/>
            <a:gdLst>
              <a:gd name="T0" fmla="*/ 19 w 110"/>
              <a:gd name="T1" fmla="*/ 13 h 60"/>
              <a:gd name="T2" fmla="*/ 0 w 110"/>
              <a:gd name="T3" fmla="*/ 48 h 60"/>
              <a:gd name="T4" fmla="*/ 25 w 110"/>
              <a:gd name="T5" fmla="*/ 60 h 60"/>
              <a:gd name="T6" fmla="*/ 55 w 110"/>
              <a:gd name="T7" fmla="*/ 56 h 60"/>
              <a:gd name="T8" fmla="*/ 85 w 110"/>
              <a:gd name="T9" fmla="*/ 60 h 60"/>
              <a:gd name="T10" fmla="*/ 110 w 110"/>
              <a:gd name="T11" fmla="*/ 48 h 60"/>
              <a:gd name="T12" fmla="*/ 91 w 110"/>
              <a:gd name="T13" fmla="*/ 13 h 60"/>
              <a:gd name="T14" fmla="*/ 55 w 110"/>
              <a:gd name="T15" fmla="*/ 0 h 60"/>
              <a:gd name="T16" fmla="*/ 19 w 110"/>
              <a:gd name="T17" fmla="*/ 13 h 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10" h="60">
                <a:moveTo>
                  <a:pt x="19" y="13"/>
                </a:moveTo>
                <a:cubicBezTo>
                  <a:pt x="9" y="19"/>
                  <a:pt x="5" y="32"/>
                  <a:pt x="0" y="48"/>
                </a:cubicBezTo>
                <a:cubicBezTo>
                  <a:pt x="7" y="53"/>
                  <a:pt x="16" y="57"/>
                  <a:pt x="25" y="60"/>
                </a:cubicBezTo>
                <a:cubicBezTo>
                  <a:pt x="33" y="53"/>
                  <a:pt x="44" y="56"/>
                  <a:pt x="55" y="56"/>
                </a:cubicBezTo>
                <a:cubicBezTo>
                  <a:pt x="64" y="42"/>
                  <a:pt x="75" y="52"/>
                  <a:pt x="85" y="60"/>
                </a:cubicBezTo>
                <a:cubicBezTo>
                  <a:pt x="94" y="57"/>
                  <a:pt x="102" y="53"/>
                  <a:pt x="110" y="48"/>
                </a:cubicBezTo>
                <a:cubicBezTo>
                  <a:pt x="104" y="32"/>
                  <a:pt x="100" y="19"/>
                  <a:pt x="91" y="13"/>
                </a:cubicBezTo>
                <a:cubicBezTo>
                  <a:pt x="74" y="3"/>
                  <a:pt x="64" y="0"/>
                  <a:pt x="55" y="0"/>
                </a:cubicBezTo>
                <a:cubicBezTo>
                  <a:pt x="45" y="0"/>
                  <a:pt x="35" y="2"/>
                  <a:pt x="19" y="13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541" name="任意多边形: 形状 540"/>
          <p:cNvSpPr>
            <a:spLocks/>
          </p:cNvSpPr>
          <p:nvPr/>
        </p:nvSpPr>
        <p:spPr bwMode="auto">
          <a:xfrm>
            <a:off x="3803650" y="3059113"/>
            <a:ext cx="46037" cy="90488"/>
          </a:xfrm>
          <a:custGeom>
            <a:avLst/>
            <a:gdLst>
              <a:gd name="T0" fmla="*/ 0 w 27"/>
              <a:gd name="T1" fmla="*/ 0 h 54"/>
              <a:gd name="T2" fmla="*/ 27 w 27"/>
              <a:gd name="T3" fmla="*/ 0 h 54"/>
              <a:gd name="T4" fmla="*/ 27 w 27"/>
              <a:gd name="T5" fmla="*/ 39 h 54"/>
              <a:gd name="T6" fmla="*/ 0 w 27"/>
              <a:gd name="T7" fmla="*/ 39 h 54"/>
              <a:gd name="T8" fmla="*/ 0 w 27"/>
              <a:gd name="T9" fmla="*/ 0 h 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" h="54">
                <a:moveTo>
                  <a:pt x="0" y="0"/>
                </a:moveTo>
                <a:cubicBezTo>
                  <a:pt x="27" y="0"/>
                  <a:pt x="27" y="0"/>
                  <a:pt x="27" y="0"/>
                </a:cubicBezTo>
                <a:cubicBezTo>
                  <a:pt x="27" y="39"/>
                  <a:pt x="27" y="39"/>
                  <a:pt x="27" y="39"/>
                </a:cubicBezTo>
                <a:cubicBezTo>
                  <a:pt x="27" y="52"/>
                  <a:pt x="0" y="54"/>
                  <a:pt x="0" y="39"/>
                </a:cubicBezTo>
                <a:lnTo>
                  <a:pt x="0" y="0"/>
                </a:lnTo>
                <a:close/>
              </a:path>
            </a:pathLst>
          </a:custGeom>
          <a:solidFill>
            <a:srgbClr val="FFDDB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542" name="任意多边形: 形状 541"/>
          <p:cNvSpPr>
            <a:spLocks/>
          </p:cNvSpPr>
          <p:nvPr/>
        </p:nvSpPr>
        <p:spPr bwMode="auto">
          <a:xfrm>
            <a:off x="3803650" y="3092451"/>
            <a:ext cx="46037" cy="30163"/>
          </a:xfrm>
          <a:custGeom>
            <a:avLst/>
            <a:gdLst>
              <a:gd name="T0" fmla="*/ 29 w 29"/>
              <a:gd name="T1" fmla="*/ 5 h 19"/>
              <a:gd name="T2" fmla="*/ 29 w 29"/>
              <a:gd name="T3" fmla="*/ 0 h 19"/>
              <a:gd name="T4" fmla="*/ 0 w 29"/>
              <a:gd name="T5" fmla="*/ 0 h 19"/>
              <a:gd name="T6" fmla="*/ 0 w 29"/>
              <a:gd name="T7" fmla="*/ 19 h 19"/>
              <a:gd name="T8" fmla="*/ 29 w 29"/>
              <a:gd name="T9" fmla="*/ 5 h 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9" h="19">
                <a:moveTo>
                  <a:pt x="29" y="5"/>
                </a:moveTo>
                <a:lnTo>
                  <a:pt x="29" y="0"/>
                </a:lnTo>
                <a:lnTo>
                  <a:pt x="0" y="0"/>
                </a:lnTo>
                <a:lnTo>
                  <a:pt x="0" y="19"/>
                </a:lnTo>
                <a:lnTo>
                  <a:pt x="29" y="5"/>
                </a:lnTo>
                <a:close/>
              </a:path>
            </a:pathLst>
          </a:custGeom>
          <a:solidFill>
            <a:srgbClr val="E8C5A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543" name="任意多边形: 形状 542"/>
          <p:cNvSpPr>
            <a:spLocks/>
          </p:cNvSpPr>
          <p:nvPr/>
        </p:nvSpPr>
        <p:spPr bwMode="auto">
          <a:xfrm>
            <a:off x="3730625" y="2974976"/>
            <a:ext cx="192087" cy="127000"/>
          </a:xfrm>
          <a:custGeom>
            <a:avLst/>
            <a:gdLst>
              <a:gd name="T0" fmla="*/ 58 w 115"/>
              <a:gd name="T1" fmla="*/ 0 h 76"/>
              <a:gd name="T2" fmla="*/ 58 w 115"/>
              <a:gd name="T3" fmla="*/ 76 h 76"/>
              <a:gd name="T4" fmla="*/ 58 w 115"/>
              <a:gd name="T5" fmla="*/ 0 h 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5" h="76">
                <a:moveTo>
                  <a:pt x="58" y="0"/>
                </a:moveTo>
                <a:cubicBezTo>
                  <a:pt x="115" y="0"/>
                  <a:pt x="92" y="76"/>
                  <a:pt x="58" y="76"/>
                </a:cubicBezTo>
                <a:cubicBezTo>
                  <a:pt x="24" y="76"/>
                  <a:pt x="0" y="0"/>
                  <a:pt x="58" y="0"/>
                </a:cubicBezTo>
                <a:close/>
              </a:path>
            </a:pathLst>
          </a:custGeom>
          <a:solidFill>
            <a:srgbClr val="FFDDB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544" name="任意多边形: 形状 543"/>
          <p:cNvSpPr>
            <a:spLocks/>
          </p:cNvSpPr>
          <p:nvPr/>
        </p:nvSpPr>
        <p:spPr bwMode="auto">
          <a:xfrm>
            <a:off x="3757613" y="2947988"/>
            <a:ext cx="136525" cy="103188"/>
          </a:xfrm>
          <a:custGeom>
            <a:avLst/>
            <a:gdLst>
              <a:gd name="T0" fmla="*/ 41 w 82"/>
              <a:gd name="T1" fmla="*/ 23 h 61"/>
              <a:gd name="T2" fmla="*/ 70 w 82"/>
              <a:gd name="T3" fmla="*/ 45 h 61"/>
              <a:gd name="T4" fmla="*/ 78 w 82"/>
              <a:gd name="T5" fmla="*/ 47 h 61"/>
              <a:gd name="T6" fmla="*/ 42 w 82"/>
              <a:gd name="T7" fmla="*/ 0 h 61"/>
              <a:gd name="T8" fmla="*/ 4 w 82"/>
              <a:gd name="T9" fmla="*/ 45 h 61"/>
              <a:gd name="T10" fmla="*/ 14 w 82"/>
              <a:gd name="T11" fmla="*/ 45 h 61"/>
              <a:gd name="T12" fmla="*/ 41 w 82"/>
              <a:gd name="T13" fmla="*/ 23 h 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82" h="61">
                <a:moveTo>
                  <a:pt x="41" y="23"/>
                </a:moveTo>
                <a:cubicBezTo>
                  <a:pt x="60" y="23"/>
                  <a:pt x="69" y="35"/>
                  <a:pt x="70" y="45"/>
                </a:cubicBezTo>
                <a:cubicBezTo>
                  <a:pt x="71" y="55"/>
                  <a:pt x="74" y="56"/>
                  <a:pt x="78" y="47"/>
                </a:cubicBezTo>
                <a:cubicBezTo>
                  <a:pt x="82" y="38"/>
                  <a:pt x="72" y="0"/>
                  <a:pt x="42" y="0"/>
                </a:cubicBezTo>
                <a:cubicBezTo>
                  <a:pt x="12" y="0"/>
                  <a:pt x="0" y="29"/>
                  <a:pt x="4" y="45"/>
                </a:cubicBezTo>
                <a:cubicBezTo>
                  <a:pt x="9" y="61"/>
                  <a:pt x="14" y="52"/>
                  <a:pt x="14" y="45"/>
                </a:cubicBezTo>
                <a:cubicBezTo>
                  <a:pt x="13" y="38"/>
                  <a:pt x="19" y="23"/>
                  <a:pt x="41" y="23"/>
                </a:cubicBezTo>
                <a:close/>
              </a:path>
            </a:pathLst>
          </a:custGeom>
          <a:solidFill>
            <a:srgbClr val="7D5F5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325" name="任意多边形: 形状 324"/>
          <p:cNvSpPr>
            <a:spLocks/>
          </p:cNvSpPr>
          <p:nvPr/>
        </p:nvSpPr>
        <p:spPr bwMode="auto">
          <a:xfrm>
            <a:off x="3765550" y="2970213"/>
            <a:ext cx="122237" cy="74613"/>
          </a:xfrm>
          <a:custGeom>
            <a:avLst/>
            <a:gdLst>
              <a:gd name="T0" fmla="*/ 8 w 73"/>
              <a:gd name="T1" fmla="*/ 38 h 45"/>
              <a:gd name="T2" fmla="*/ 1 w 73"/>
              <a:gd name="T3" fmla="*/ 34 h 45"/>
              <a:gd name="T4" fmla="*/ 3 w 73"/>
              <a:gd name="T5" fmla="*/ 21 h 45"/>
              <a:gd name="T6" fmla="*/ 36 w 73"/>
              <a:gd name="T7" fmla="*/ 0 h 45"/>
              <a:gd name="T8" fmla="*/ 70 w 73"/>
              <a:gd name="T9" fmla="*/ 22 h 45"/>
              <a:gd name="T10" fmla="*/ 72 w 73"/>
              <a:gd name="T11" fmla="*/ 35 h 45"/>
              <a:gd name="T12" fmla="*/ 67 w 73"/>
              <a:gd name="T13" fmla="*/ 37 h 45"/>
              <a:gd name="T14" fmla="*/ 36 w 73"/>
              <a:gd name="T15" fmla="*/ 10 h 45"/>
              <a:gd name="T16" fmla="*/ 8 w 73"/>
              <a:gd name="T17" fmla="*/ 38 h 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73" h="45">
                <a:moveTo>
                  <a:pt x="8" y="38"/>
                </a:moveTo>
                <a:cubicBezTo>
                  <a:pt x="7" y="45"/>
                  <a:pt x="1" y="41"/>
                  <a:pt x="1" y="34"/>
                </a:cubicBezTo>
                <a:cubicBezTo>
                  <a:pt x="0" y="28"/>
                  <a:pt x="1" y="27"/>
                  <a:pt x="3" y="21"/>
                </a:cubicBezTo>
                <a:cubicBezTo>
                  <a:pt x="6" y="15"/>
                  <a:pt x="19" y="0"/>
                  <a:pt x="36" y="0"/>
                </a:cubicBezTo>
                <a:cubicBezTo>
                  <a:pt x="52" y="0"/>
                  <a:pt x="68" y="18"/>
                  <a:pt x="70" y="22"/>
                </a:cubicBezTo>
                <a:cubicBezTo>
                  <a:pt x="73" y="27"/>
                  <a:pt x="73" y="31"/>
                  <a:pt x="72" y="35"/>
                </a:cubicBezTo>
                <a:cubicBezTo>
                  <a:pt x="71" y="39"/>
                  <a:pt x="68" y="42"/>
                  <a:pt x="67" y="37"/>
                </a:cubicBezTo>
                <a:cubicBezTo>
                  <a:pt x="62" y="20"/>
                  <a:pt x="48" y="10"/>
                  <a:pt x="36" y="10"/>
                </a:cubicBezTo>
                <a:cubicBezTo>
                  <a:pt x="21" y="10"/>
                  <a:pt x="10" y="26"/>
                  <a:pt x="8" y="38"/>
                </a:cubicBezTo>
                <a:close/>
              </a:path>
            </a:pathLst>
          </a:custGeom>
          <a:solidFill>
            <a:srgbClr val="7D5F5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326" name="任意多边形: 形状 325"/>
          <p:cNvSpPr>
            <a:spLocks/>
          </p:cNvSpPr>
          <p:nvPr/>
        </p:nvSpPr>
        <p:spPr bwMode="auto">
          <a:xfrm>
            <a:off x="3878263" y="3019425"/>
            <a:ext cx="15875" cy="30163"/>
          </a:xfrm>
          <a:custGeom>
            <a:avLst/>
            <a:gdLst>
              <a:gd name="T0" fmla="*/ 7 w 10"/>
              <a:gd name="T1" fmla="*/ 0 h 18"/>
              <a:gd name="T2" fmla="*/ 8 w 10"/>
              <a:gd name="T3" fmla="*/ 10 h 18"/>
              <a:gd name="T4" fmla="*/ 3 w 10"/>
              <a:gd name="T5" fmla="*/ 18 h 18"/>
              <a:gd name="T6" fmla="*/ 1 w 10"/>
              <a:gd name="T7" fmla="*/ 8 h 18"/>
              <a:gd name="T8" fmla="*/ 7 w 10"/>
              <a:gd name="T9" fmla="*/ 0 h 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" h="18">
                <a:moveTo>
                  <a:pt x="7" y="0"/>
                </a:moveTo>
                <a:cubicBezTo>
                  <a:pt x="9" y="1"/>
                  <a:pt x="10" y="5"/>
                  <a:pt x="8" y="10"/>
                </a:cubicBezTo>
                <a:cubicBezTo>
                  <a:pt x="7" y="15"/>
                  <a:pt x="5" y="18"/>
                  <a:pt x="3" y="18"/>
                </a:cubicBezTo>
                <a:cubicBezTo>
                  <a:pt x="1" y="17"/>
                  <a:pt x="0" y="13"/>
                  <a:pt x="1" y="8"/>
                </a:cubicBezTo>
                <a:cubicBezTo>
                  <a:pt x="2" y="3"/>
                  <a:pt x="5" y="0"/>
                  <a:pt x="7" y="0"/>
                </a:cubicBezTo>
                <a:close/>
              </a:path>
            </a:pathLst>
          </a:custGeom>
          <a:solidFill>
            <a:srgbClr val="FFDDB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327" name="任意多边形: 形状 326"/>
          <p:cNvSpPr>
            <a:spLocks/>
          </p:cNvSpPr>
          <p:nvPr/>
        </p:nvSpPr>
        <p:spPr bwMode="auto">
          <a:xfrm>
            <a:off x="3760788" y="3019425"/>
            <a:ext cx="17462" cy="30163"/>
          </a:xfrm>
          <a:custGeom>
            <a:avLst/>
            <a:gdLst>
              <a:gd name="T0" fmla="*/ 3 w 10"/>
              <a:gd name="T1" fmla="*/ 0 h 18"/>
              <a:gd name="T2" fmla="*/ 1 w 10"/>
              <a:gd name="T3" fmla="*/ 10 h 18"/>
              <a:gd name="T4" fmla="*/ 7 w 10"/>
              <a:gd name="T5" fmla="*/ 18 h 18"/>
              <a:gd name="T6" fmla="*/ 9 w 10"/>
              <a:gd name="T7" fmla="*/ 8 h 18"/>
              <a:gd name="T8" fmla="*/ 3 w 10"/>
              <a:gd name="T9" fmla="*/ 0 h 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" h="18">
                <a:moveTo>
                  <a:pt x="3" y="0"/>
                </a:moveTo>
                <a:cubicBezTo>
                  <a:pt x="1" y="1"/>
                  <a:pt x="0" y="5"/>
                  <a:pt x="1" y="10"/>
                </a:cubicBezTo>
                <a:cubicBezTo>
                  <a:pt x="2" y="15"/>
                  <a:pt x="5" y="18"/>
                  <a:pt x="7" y="18"/>
                </a:cubicBezTo>
                <a:cubicBezTo>
                  <a:pt x="9" y="17"/>
                  <a:pt x="10" y="13"/>
                  <a:pt x="9" y="8"/>
                </a:cubicBezTo>
                <a:cubicBezTo>
                  <a:pt x="7" y="3"/>
                  <a:pt x="5" y="0"/>
                  <a:pt x="3" y="0"/>
                </a:cubicBezTo>
                <a:close/>
              </a:path>
            </a:pathLst>
          </a:custGeom>
          <a:solidFill>
            <a:srgbClr val="F7D6B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328" name="任意多边形: 形状 327"/>
          <p:cNvSpPr>
            <a:spLocks/>
          </p:cNvSpPr>
          <p:nvPr/>
        </p:nvSpPr>
        <p:spPr bwMode="auto">
          <a:xfrm>
            <a:off x="3778250" y="3127375"/>
            <a:ext cx="100012" cy="100013"/>
          </a:xfrm>
          <a:custGeom>
            <a:avLst/>
            <a:gdLst>
              <a:gd name="T0" fmla="*/ 8 w 60"/>
              <a:gd name="T1" fmla="*/ 0 h 60"/>
              <a:gd name="T2" fmla="*/ 8 w 60"/>
              <a:gd name="T3" fmla="*/ 41 h 60"/>
              <a:gd name="T4" fmla="*/ 30 w 60"/>
              <a:gd name="T5" fmla="*/ 41 h 60"/>
              <a:gd name="T6" fmla="*/ 51 w 60"/>
              <a:gd name="T7" fmla="*/ 41 h 60"/>
              <a:gd name="T8" fmla="*/ 51 w 60"/>
              <a:gd name="T9" fmla="*/ 0 h 60"/>
              <a:gd name="T10" fmla="*/ 60 w 60"/>
              <a:gd name="T11" fmla="*/ 4 h 60"/>
              <a:gd name="T12" fmla="*/ 60 w 60"/>
              <a:gd name="T13" fmla="*/ 55 h 60"/>
              <a:gd name="T14" fmla="*/ 30 w 60"/>
              <a:gd name="T15" fmla="*/ 60 h 60"/>
              <a:gd name="T16" fmla="*/ 0 w 60"/>
              <a:gd name="T17" fmla="*/ 55 h 60"/>
              <a:gd name="T18" fmla="*/ 0 w 60"/>
              <a:gd name="T19" fmla="*/ 49 h 60"/>
              <a:gd name="T20" fmla="*/ 0 w 60"/>
              <a:gd name="T21" fmla="*/ 4 h 60"/>
              <a:gd name="T22" fmla="*/ 8 w 60"/>
              <a:gd name="T23" fmla="*/ 0 h 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60" h="60">
                <a:moveTo>
                  <a:pt x="8" y="0"/>
                </a:moveTo>
                <a:cubicBezTo>
                  <a:pt x="8" y="41"/>
                  <a:pt x="8" y="41"/>
                  <a:pt x="8" y="41"/>
                </a:cubicBezTo>
                <a:cubicBezTo>
                  <a:pt x="30" y="41"/>
                  <a:pt x="30" y="41"/>
                  <a:pt x="30" y="41"/>
                </a:cubicBezTo>
                <a:cubicBezTo>
                  <a:pt x="51" y="41"/>
                  <a:pt x="51" y="41"/>
                  <a:pt x="51" y="41"/>
                </a:cubicBezTo>
                <a:cubicBezTo>
                  <a:pt x="51" y="0"/>
                  <a:pt x="51" y="0"/>
                  <a:pt x="51" y="0"/>
                </a:cubicBezTo>
                <a:cubicBezTo>
                  <a:pt x="54" y="1"/>
                  <a:pt x="57" y="3"/>
                  <a:pt x="60" y="4"/>
                </a:cubicBezTo>
                <a:cubicBezTo>
                  <a:pt x="60" y="55"/>
                  <a:pt x="60" y="55"/>
                  <a:pt x="60" y="55"/>
                </a:cubicBezTo>
                <a:cubicBezTo>
                  <a:pt x="50" y="58"/>
                  <a:pt x="40" y="60"/>
                  <a:pt x="30" y="60"/>
                </a:cubicBezTo>
                <a:cubicBezTo>
                  <a:pt x="19" y="60"/>
                  <a:pt x="9" y="58"/>
                  <a:pt x="0" y="55"/>
                </a:cubicBezTo>
                <a:cubicBezTo>
                  <a:pt x="0" y="49"/>
                  <a:pt x="0" y="49"/>
                  <a:pt x="0" y="49"/>
                </a:cubicBezTo>
                <a:cubicBezTo>
                  <a:pt x="0" y="4"/>
                  <a:pt x="0" y="4"/>
                  <a:pt x="0" y="4"/>
                </a:cubicBezTo>
                <a:cubicBezTo>
                  <a:pt x="3" y="2"/>
                  <a:pt x="6" y="1"/>
                  <a:pt x="8" y="0"/>
                </a:cubicBezTo>
                <a:close/>
              </a:path>
            </a:pathLst>
          </a:custGeom>
          <a:solidFill>
            <a:srgbClr val="2E5B7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329" name="任意多边形: 形状 328"/>
          <p:cNvSpPr>
            <a:spLocks/>
          </p:cNvSpPr>
          <p:nvPr/>
        </p:nvSpPr>
        <p:spPr bwMode="auto">
          <a:xfrm>
            <a:off x="3786188" y="2971800"/>
            <a:ext cx="82550" cy="66675"/>
          </a:xfrm>
          <a:custGeom>
            <a:avLst/>
            <a:gdLst>
              <a:gd name="T0" fmla="*/ 47 w 49"/>
              <a:gd name="T1" fmla="*/ 11 h 40"/>
              <a:gd name="T2" fmla="*/ 2 w 49"/>
              <a:gd name="T3" fmla="*/ 40 h 40"/>
              <a:gd name="T4" fmla="*/ 47 w 49"/>
              <a:gd name="T5" fmla="*/ 11 h 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9" h="40">
                <a:moveTo>
                  <a:pt x="47" y="11"/>
                </a:moveTo>
                <a:cubicBezTo>
                  <a:pt x="49" y="22"/>
                  <a:pt x="27" y="39"/>
                  <a:pt x="2" y="40"/>
                </a:cubicBezTo>
                <a:cubicBezTo>
                  <a:pt x="0" y="10"/>
                  <a:pt x="28" y="0"/>
                  <a:pt x="47" y="11"/>
                </a:cubicBezTo>
                <a:close/>
              </a:path>
            </a:pathLst>
          </a:custGeom>
          <a:solidFill>
            <a:srgbClr val="7D5F5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330" name="椭圆 329"/>
          <p:cNvSpPr>
            <a:spLocks noChangeArrowheads="1"/>
          </p:cNvSpPr>
          <p:nvPr/>
        </p:nvSpPr>
        <p:spPr bwMode="auto">
          <a:xfrm>
            <a:off x="976313" y="3989388"/>
            <a:ext cx="733425" cy="73183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331" name="任意多边形: 形状 330"/>
          <p:cNvSpPr>
            <a:spLocks/>
          </p:cNvSpPr>
          <p:nvPr/>
        </p:nvSpPr>
        <p:spPr bwMode="auto">
          <a:xfrm>
            <a:off x="1133475" y="4473575"/>
            <a:ext cx="419100" cy="247650"/>
          </a:xfrm>
          <a:custGeom>
            <a:avLst/>
            <a:gdLst>
              <a:gd name="T0" fmla="*/ 43 w 250"/>
              <a:gd name="T1" fmla="*/ 29 h 148"/>
              <a:gd name="T2" fmla="*/ 0 w 250"/>
              <a:gd name="T3" fmla="*/ 109 h 148"/>
              <a:gd name="T4" fmla="*/ 125 w 250"/>
              <a:gd name="T5" fmla="*/ 148 h 148"/>
              <a:gd name="T6" fmla="*/ 250 w 250"/>
              <a:gd name="T7" fmla="*/ 109 h 148"/>
              <a:gd name="T8" fmla="*/ 206 w 250"/>
              <a:gd name="T9" fmla="*/ 29 h 148"/>
              <a:gd name="T10" fmla="*/ 125 w 250"/>
              <a:gd name="T11" fmla="*/ 0 h 148"/>
              <a:gd name="T12" fmla="*/ 43 w 250"/>
              <a:gd name="T13" fmla="*/ 29 h 1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50" h="148">
                <a:moveTo>
                  <a:pt x="43" y="29"/>
                </a:moveTo>
                <a:cubicBezTo>
                  <a:pt x="22" y="43"/>
                  <a:pt x="13" y="74"/>
                  <a:pt x="0" y="109"/>
                </a:cubicBezTo>
                <a:cubicBezTo>
                  <a:pt x="35" y="134"/>
                  <a:pt x="78" y="148"/>
                  <a:pt x="125" y="148"/>
                </a:cubicBezTo>
                <a:cubicBezTo>
                  <a:pt x="171" y="148"/>
                  <a:pt x="214" y="134"/>
                  <a:pt x="250" y="109"/>
                </a:cubicBezTo>
                <a:cubicBezTo>
                  <a:pt x="237" y="73"/>
                  <a:pt x="228" y="43"/>
                  <a:pt x="206" y="29"/>
                </a:cubicBezTo>
                <a:cubicBezTo>
                  <a:pt x="169" y="6"/>
                  <a:pt x="147" y="1"/>
                  <a:pt x="125" y="0"/>
                </a:cubicBezTo>
                <a:cubicBezTo>
                  <a:pt x="102" y="0"/>
                  <a:pt x="80" y="5"/>
                  <a:pt x="43" y="29"/>
                </a:cubicBezTo>
                <a:close/>
              </a:path>
            </a:pathLst>
          </a:custGeom>
          <a:solidFill>
            <a:srgbClr val="EB817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332" name="任意多边形: 形状 331"/>
          <p:cNvSpPr>
            <a:spLocks/>
          </p:cNvSpPr>
          <p:nvPr/>
        </p:nvSpPr>
        <p:spPr bwMode="auto">
          <a:xfrm>
            <a:off x="1290638" y="4335463"/>
            <a:ext cx="104775" cy="349250"/>
          </a:xfrm>
          <a:custGeom>
            <a:avLst/>
            <a:gdLst>
              <a:gd name="T0" fmla="*/ 0 w 62"/>
              <a:gd name="T1" fmla="*/ 0 h 208"/>
              <a:gd name="T2" fmla="*/ 62 w 62"/>
              <a:gd name="T3" fmla="*/ 0 h 208"/>
              <a:gd name="T4" fmla="*/ 62 w 62"/>
              <a:gd name="T5" fmla="*/ 89 h 208"/>
              <a:gd name="T6" fmla="*/ 31 w 62"/>
              <a:gd name="T7" fmla="*/ 208 h 208"/>
              <a:gd name="T8" fmla="*/ 0 w 62"/>
              <a:gd name="T9" fmla="*/ 89 h 208"/>
              <a:gd name="T10" fmla="*/ 0 w 62"/>
              <a:gd name="T11" fmla="*/ 0 h 2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62" h="208">
                <a:moveTo>
                  <a:pt x="0" y="0"/>
                </a:moveTo>
                <a:cubicBezTo>
                  <a:pt x="62" y="0"/>
                  <a:pt x="62" y="0"/>
                  <a:pt x="62" y="0"/>
                </a:cubicBezTo>
                <a:cubicBezTo>
                  <a:pt x="62" y="89"/>
                  <a:pt x="62" y="89"/>
                  <a:pt x="62" y="89"/>
                </a:cubicBezTo>
                <a:cubicBezTo>
                  <a:pt x="62" y="105"/>
                  <a:pt x="38" y="159"/>
                  <a:pt x="31" y="208"/>
                </a:cubicBezTo>
                <a:cubicBezTo>
                  <a:pt x="26" y="178"/>
                  <a:pt x="0" y="106"/>
                  <a:pt x="0" y="89"/>
                </a:cubicBezTo>
                <a:lnTo>
                  <a:pt x="0" y="0"/>
                </a:lnTo>
                <a:close/>
              </a:path>
            </a:pathLst>
          </a:custGeom>
          <a:solidFill>
            <a:srgbClr val="FFDDB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333" name="任意多边形: 形状 332"/>
          <p:cNvSpPr>
            <a:spLocks/>
          </p:cNvSpPr>
          <p:nvPr/>
        </p:nvSpPr>
        <p:spPr bwMode="auto">
          <a:xfrm>
            <a:off x="1312863" y="4575175"/>
            <a:ext cx="57150" cy="109538"/>
          </a:xfrm>
          <a:custGeom>
            <a:avLst/>
            <a:gdLst>
              <a:gd name="T0" fmla="*/ 34 w 34"/>
              <a:gd name="T1" fmla="*/ 0 h 65"/>
              <a:gd name="T2" fmla="*/ 18 w 34"/>
              <a:gd name="T3" fmla="*/ 65 h 65"/>
              <a:gd name="T4" fmla="*/ 0 w 34"/>
              <a:gd name="T5" fmla="*/ 0 h 65"/>
              <a:gd name="T6" fmla="*/ 18 w 34"/>
              <a:gd name="T7" fmla="*/ 1 h 65"/>
              <a:gd name="T8" fmla="*/ 34 w 34"/>
              <a:gd name="T9" fmla="*/ 0 h 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4" h="65">
                <a:moveTo>
                  <a:pt x="34" y="0"/>
                </a:moveTo>
                <a:cubicBezTo>
                  <a:pt x="27" y="20"/>
                  <a:pt x="21" y="43"/>
                  <a:pt x="18" y="65"/>
                </a:cubicBezTo>
                <a:cubicBezTo>
                  <a:pt x="15" y="50"/>
                  <a:pt x="7" y="24"/>
                  <a:pt x="0" y="0"/>
                </a:cubicBezTo>
                <a:cubicBezTo>
                  <a:pt x="6" y="1"/>
                  <a:pt x="12" y="1"/>
                  <a:pt x="18" y="1"/>
                </a:cubicBezTo>
                <a:cubicBezTo>
                  <a:pt x="23" y="1"/>
                  <a:pt x="29" y="1"/>
                  <a:pt x="34" y="0"/>
                </a:cubicBezTo>
                <a:close/>
              </a:path>
            </a:pathLst>
          </a:custGeom>
          <a:solidFill>
            <a:srgbClr val="E6615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334" name="任意多边形: 形状 333"/>
          <p:cNvSpPr>
            <a:spLocks/>
          </p:cNvSpPr>
          <p:nvPr/>
        </p:nvSpPr>
        <p:spPr bwMode="auto">
          <a:xfrm>
            <a:off x="1290638" y="4411663"/>
            <a:ext cx="104775" cy="69850"/>
          </a:xfrm>
          <a:custGeom>
            <a:avLst/>
            <a:gdLst>
              <a:gd name="T0" fmla="*/ 66 w 66"/>
              <a:gd name="T1" fmla="*/ 11 h 44"/>
              <a:gd name="T2" fmla="*/ 66 w 66"/>
              <a:gd name="T3" fmla="*/ 0 h 44"/>
              <a:gd name="T4" fmla="*/ 0 w 66"/>
              <a:gd name="T5" fmla="*/ 0 h 44"/>
              <a:gd name="T6" fmla="*/ 0 w 66"/>
              <a:gd name="T7" fmla="*/ 44 h 44"/>
              <a:gd name="T8" fmla="*/ 66 w 66"/>
              <a:gd name="T9" fmla="*/ 11 h 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6" h="44">
                <a:moveTo>
                  <a:pt x="66" y="11"/>
                </a:moveTo>
                <a:lnTo>
                  <a:pt x="66" y="0"/>
                </a:lnTo>
                <a:lnTo>
                  <a:pt x="0" y="0"/>
                </a:lnTo>
                <a:lnTo>
                  <a:pt x="0" y="44"/>
                </a:lnTo>
                <a:lnTo>
                  <a:pt x="66" y="11"/>
                </a:lnTo>
                <a:close/>
              </a:path>
            </a:pathLst>
          </a:custGeom>
          <a:solidFill>
            <a:srgbClr val="E8C5A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335" name="任意多边形: 形状 334"/>
          <p:cNvSpPr>
            <a:spLocks/>
          </p:cNvSpPr>
          <p:nvPr/>
        </p:nvSpPr>
        <p:spPr bwMode="auto">
          <a:xfrm>
            <a:off x="1123950" y="4144963"/>
            <a:ext cx="438150" cy="288925"/>
          </a:xfrm>
          <a:custGeom>
            <a:avLst/>
            <a:gdLst>
              <a:gd name="T0" fmla="*/ 131 w 262"/>
              <a:gd name="T1" fmla="*/ 0 h 173"/>
              <a:gd name="T2" fmla="*/ 131 w 262"/>
              <a:gd name="T3" fmla="*/ 173 h 173"/>
              <a:gd name="T4" fmla="*/ 131 w 262"/>
              <a:gd name="T5" fmla="*/ 0 h 1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62" h="173">
                <a:moveTo>
                  <a:pt x="131" y="0"/>
                </a:moveTo>
                <a:cubicBezTo>
                  <a:pt x="262" y="0"/>
                  <a:pt x="209" y="173"/>
                  <a:pt x="131" y="173"/>
                </a:cubicBezTo>
                <a:cubicBezTo>
                  <a:pt x="53" y="173"/>
                  <a:pt x="0" y="0"/>
                  <a:pt x="131" y="0"/>
                </a:cubicBezTo>
                <a:close/>
              </a:path>
            </a:pathLst>
          </a:custGeom>
          <a:solidFill>
            <a:srgbClr val="FFDDB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336" name="任意多边形: 形状 335"/>
          <p:cNvSpPr>
            <a:spLocks/>
          </p:cNvSpPr>
          <p:nvPr/>
        </p:nvSpPr>
        <p:spPr bwMode="auto">
          <a:xfrm>
            <a:off x="1185863" y="4092575"/>
            <a:ext cx="312737" cy="234950"/>
          </a:xfrm>
          <a:custGeom>
            <a:avLst/>
            <a:gdLst>
              <a:gd name="T0" fmla="*/ 92 w 187"/>
              <a:gd name="T1" fmla="*/ 52 h 140"/>
              <a:gd name="T2" fmla="*/ 165 w 187"/>
              <a:gd name="T3" fmla="*/ 103 h 140"/>
              <a:gd name="T4" fmla="*/ 178 w 187"/>
              <a:gd name="T5" fmla="*/ 107 h 140"/>
              <a:gd name="T6" fmla="*/ 96 w 187"/>
              <a:gd name="T7" fmla="*/ 0 h 140"/>
              <a:gd name="T8" fmla="*/ 10 w 187"/>
              <a:gd name="T9" fmla="*/ 104 h 140"/>
              <a:gd name="T10" fmla="*/ 25 w 187"/>
              <a:gd name="T11" fmla="*/ 104 h 140"/>
              <a:gd name="T12" fmla="*/ 92 w 187"/>
              <a:gd name="T13" fmla="*/ 52 h 1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87" h="140">
                <a:moveTo>
                  <a:pt x="92" y="52"/>
                </a:moveTo>
                <a:cubicBezTo>
                  <a:pt x="136" y="52"/>
                  <a:pt x="158" y="77"/>
                  <a:pt x="165" y="103"/>
                </a:cubicBezTo>
                <a:cubicBezTo>
                  <a:pt x="172" y="130"/>
                  <a:pt x="168" y="128"/>
                  <a:pt x="178" y="107"/>
                </a:cubicBezTo>
                <a:cubicBezTo>
                  <a:pt x="187" y="87"/>
                  <a:pt x="164" y="0"/>
                  <a:pt x="96" y="0"/>
                </a:cubicBezTo>
                <a:cubicBezTo>
                  <a:pt x="28" y="0"/>
                  <a:pt x="0" y="67"/>
                  <a:pt x="10" y="104"/>
                </a:cubicBezTo>
                <a:cubicBezTo>
                  <a:pt x="19" y="140"/>
                  <a:pt x="19" y="132"/>
                  <a:pt x="25" y="104"/>
                </a:cubicBezTo>
                <a:cubicBezTo>
                  <a:pt x="31" y="76"/>
                  <a:pt x="44" y="53"/>
                  <a:pt x="92" y="52"/>
                </a:cubicBezTo>
                <a:close/>
              </a:path>
            </a:pathLst>
          </a:custGeom>
          <a:solidFill>
            <a:srgbClr val="C4887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337" name="任意多边形: 形状 336"/>
          <p:cNvSpPr>
            <a:spLocks/>
          </p:cNvSpPr>
          <p:nvPr/>
        </p:nvSpPr>
        <p:spPr bwMode="auto">
          <a:xfrm>
            <a:off x="1457325" y="4243388"/>
            <a:ext cx="38100" cy="69850"/>
          </a:xfrm>
          <a:custGeom>
            <a:avLst/>
            <a:gdLst>
              <a:gd name="T0" fmla="*/ 16 w 23"/>
              <a:gd name="T1" fmla="*/ 1 h 42"/>
              <a:gd name="T2" fmla="*/ 20 w 23"/>
              <a:gd name="T3" fmla="*/ 23 h 42"/>
              <a:gd name="T4" fmla="*/ 7 w 23"/>
              <a:gd name="T5" fmla="*/ 41 h 42"/>
              <a:gd name="T6" fmla="*/ 3 w 23"/>
              <a:gd name="T7" fmla="*/ 19 h 42"/>
              <a:gd name="T8" fmla="*/ 16 w 23"/>
              <a:gd name="T9" fmla="*/ 1 h 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3" h="42">
                <a:moveTo>
                  <a:pt x="16" y="1"/>
                </a:moveTo>
                <a:cubicBezTo>
                  <a:pt x="21" y="2"/>
                  <a:pt x="23" y="12"/>
                  <a:pt x="20" y="23"/>
                </a:cubicBezTo>
                <a:cubicBezTo>
                  <a:pt x="18" y="34"/>
                  <a:pt x="12" y="42"/>
                  <a:pt x="7" y="41"/>
                </a:cubicBezTo>
                <a:cubicBezTo>
                  <a:pt x="2" y="40"/>
                  <a:pt x="0" y="30"/>
                  <a:pt x="3" y="19"/>
                </a:cubicBezTo>
                <a:cubicBezTo>
                  <a:pt x="5" y="8"/>
                  <a:pt x="11" y="0"/>
                  <a:pt x="16" y="1"/>
                </a:cubicBezTo>
                <a:close/>
              </a:path>
            </a:pathLst>
          </a:custGeom>
          <a:solidFill>
            <a:srgbClr val="FFDDB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338" name="任意多边形: 形状 337"/>
          <p:cNvSpPr>
            <a:spLocks/>
          </p:cNvSpPr>
          <p:nvPr/>
        </p:nvSpPr>
        <p:spPr bwMode="auto">
          <a:xfrm>
            <a:off x="1190625" y="4243388"/>
            <a:ext cx="36512" cy="69850"/>
          </a:xfrm>
          <a:custGeom>
            <a:avLst/>
            <a:gdLst>
              <a:gd name="T0" fmla="*/ 7 w 22"/>
              <a:gd name="T1" fmla="*/ 1 h 42"/>
              <a:gd name="T2" fmla="*/ 3 w 22"/>
              <a:gd name="T3" fmla="*/ 23 h 42"/>
              <a:gd name="T4" fmla="*/ 16 w 22"/>
              <a:gd name="T5" fmla="*/ 41 h 42"/>
              <a:gd name="T6" fmla="*/ 20 w 22"/>
              <a:gd name="T7" fmla="*/ 19 h 42"/>
              <a:gd name="T8" fmla="*/ 7 w 22"/>
              <a:gd name="T9" fmla="*/ 1 h 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2" h="42">
                <a:moveTo>
                  <a:pt x="7" y="1"/>
                </a:moveTo>
                <a:cubicBezTo>
                  <a:pt x="2" y="2"/>
                  <a:pt x="0" y="12"/>
                  <a:pt x="3" y="23"/>
                </a:cubicBezTo>
                <a:cubicBezTo>
                  <a:pt x="5" y="34"/>
                  <a:pt x="11" y="42"/>
                  <a:pt x="16" y="41"/>
                </a:cubicBezTo>
                <a:cubicBezTo>
                  <a:pt x="20" y="40"/>
                  <a:pt x="22" y="30"/>
                  <a:pt x="20" y="19"/>
                </a:cubicBezTo>
                <a:cubicBezTo>
                  <a:pt x="17" y="8"/>
                  <a:pt x="12" y="0"/>
                  <a:pt x="7" y="1"/>
                </a:cubicBezTo>
                <a:close/>
              </a:path>
            </a:pathLst>
          </a:custGeom>
          <a:solidFill>
            <a:srgbClr val="F7D6B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339" name="任意多边形: 形状 338"/>
          <p:cNvSpPr>
            <a:spLocks noEditPoints="1"/>
          </p:cNvSpPr>
          <p:nvPr/>
        </p:nvSpPr>
        <p:spPr bwMode="auto">
          <a:xfrm>
            <a:off x="1243013" y="4248150"/>
            <a:ext cx="201612" cy="77788"/>
          </a:xfrm>
          <a:custGeom>
            <a:avLst/>
            <a:gdLst>
              <a:gd name="T0" fmla="*/ 60 w 120"/>
              <a:gd name="T1" fmla="*/ 16 h 46"/>
              <a:gd name="T2" fmla="*/ 65 w 120"/>
              <a:gd name="T3" fmla="*/ 16 h 46"/>
              <a:gd name="T4" fmla="*/ 68 w 120"/>
              <a:gd name="T5" fmla="*/ 28 h 46"/>
              <a:gd name="T6" fmla="*/ 96 w 120"/>
              <a:gd name="T7" fmla="*/ 45 h 46"/>
              <a:gd name="T8" fmla="*/ 117 w 120"/>
              <a:gd name="T9" fmla="*/ 25 h 46"/>
              <a:gd name="T10" fmla="*/ 109 w 120"/>
              <a:gd name="T11" fmla="*/ 3 h 46"/>
              <a:gd name="T12" fmla="*/ 95 w 120"/>
              <a:gd name="T13" fmla="*/ 0 h 46"/>
              <a:gd name="T14" fmla="*/ 95 w 120"/>
              <a:gd name="T15" fmla="*/ 0 h 46"/>
              <a:gd name="T16" fmla="*/ 61 w 120"/>
              <a:gd name="T17" fmla="*/ 0 h 46"/>
              <a:gd name="T18" fmla="*/ 60 w 120"/>
              <a:gd name="T19" fmla="*/ 0 h 46"/>
              <a:gd name="T20" fmla="*/ 60 w 120"/>
              <a:gd name="T21" fmla="*/ 3 h 46"/>
              <a:gd name="T22" fmla="*/ 61 w 120"/>
              <a:gd name="T23" fmla="*/ 3 h 46"/>
              <a:gd name="T24" fmla="*/ 79 w 120"/>
              <a:gd name="T25" fmla="*/ 3 h 46"/>
              <a:gd name="T26" fmla="*/ 72 w 120"/>
              <a:gd name="T27" fmla="*/ 5 h 46"/>
              <a:gd name="T28" fmla="*/ 65 w 120"/>
              <a:gd name="T29" fmla="*/ 14 h 46"/>
              <a:gd name="T30" fmla="*/ 60 w 120"/>
              <a:gd name="T31" fmla="*/ 14 h 46"/>
              <a:gd name="T32" fmla="*/ 60 w 120"/>
              <a:gd name="T33" fmla="*/ 16 h 46"/>
              <a:gd name="T34" fmla="*/ 11 w 120"/>
              <a:gd name="T35" fmla="*/ 3 h 46"/>
              <a:gd name="T36" fmla="*/ 2 w 120"/>
              <a:gd name="T37" fmla="*/ 25 h 46"/>
              <a:gd name="T38" fmla="*/ 24 w 120"/>
              <a:gd name="T39" fmla="*/ 45 h 46"/>
              <a:gd name="T40" fmla="*/ 52 w 120"/>
              <a:gd name="T41" fmla="*/ 28 h 46"/>
              <a:gd name="T42" fmla="*/ 55 w 120"/>
              <a:gd name="T43" fmla="*/ 16 h 46"/>
              <a:gd name="T44" fmla="*/ 60 w 120"/>
              <a:gd name="T45" fmla="*/ 16 h 46"/>
              <a:gd name="T46" fmla="*/ 60 w 120"/>
              <a:gd name="T47" fmla="*/ 14 h 46"/>
              <a:gd name="T48" fmla="*/ 55 w 120"/>
              <a:gd name="T49" fmla="*/ 14 h 46"/>
              <a:gd name="T50" fmla="*/ 47 w 120"/>
              <a:gd name="T51" fmla="*/ 5 h 46"/>
              <a:gd name="T52" fmla="*/ 41 w 120"/>
              <a:gd name="T53" fmla="*/ 3 h 46"/>
              <a:gd name="T54" fmla="*/ 58 w 120"/>
              <a:gd name="T55" fmla="*/ 3 h 46"/>
              <a:gd name="T56" fmla="*/ 60 w 120"/>
              <a:gd name="T57" fmla="*/ 3 h 46"/>
              <a:gd name="T58" fmla="*/ 60 w 120"/>
              <a:gd name="T59" fmla="*/ 0 h 46"/>
              <a:gd name="T60" fmla="*/ 58 w 120"/>
              <a:gd name="T61" fmla="*/ 0 h 46"/>
              <a:gd name="T62" fmla="*/ 25 w 120"/>
              <a:gd name="T63" fmla="*/ 0 h 46"/>
              <a:gd name="T64" fmla="*/ 25 w 120"/>
              <a:gd name="T65" fmla="*/ 0 h 46"/>
              <a:gd name="T66" fmla="*/ 11 w 120"/>
              <a:gd name="T67" fmla="*/ 3 h 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120" h="46">
                <a:moveTo>
                  <a:pt x="60" y="16"/>
                </a:moveTo>
                <a:cubicBezTo>
                  <a:pt x="65" y="16"/>
                  <a:pt x="65" y="16"/>
                  <a:pt x="65" y="16"/>
                </a:cubicBezTo>
                <a:cubicBezTo>
                  <a:pt x="65" y="20"/>
                  <a:pt x="66" y="25"/>
                  <a:pt x="68" y="28"/>
                </a:cubicBezTo>
                <a:cubicBezTo>
                  <a:pt x="73" y="36"/>
                  <a:pt x="86" y="44"/>
                  <a:pt x="96" y="45"/>
                </a:cubicBezTo>
                <a:cubicBezTo>
                  <a:pt x="106" y="46"/>
                  <a:pt x="115" y="39"/>
                  <a:pt x="117" y="25"/>
                </a:cubicBezTo>
                <a:cubicBezTo>
                  <a:pt x="120" y="12"/>
                  <a:pt x="113" y="5"/>
                  <a:pt x="109" y="3"/>
                </a:cubicBezTo>
                <a:cubicBezTo>
                  <a:pt x="105" y="1"/>
                  <a:pt x="100" y="0"/>
                  <a:pt x="95" y="0"/>
                </a:cubicBezTo>
                <a:cubicBezTo>
                  <a:pt x="95" y="0"/>
                  <a:pt x="95" y="0"/>
                  <a:pt x="95" y="0"/>
                </a:cubicBezTo>
                <a:cubicBezTo>
                  <a:pt x="61" y="0"/>
                  <a:pt x="61" y="0"/>
                  <a:pt x="61" y="0"/>
                </a:cubicBezTo>
                <a:cubicBezTo>
                  <a:pt x="60" y="0"/>
                  <a:pt x="60" y="0"/>
                  <a:pt x="60" y="0"/>
                </a:cubicBezTo>
                <a:cubicBezTo>
                  <a:pt x="60" y="3"/>
                  <a:pt x="60" y="3"/>
                  <a:pt x="60" y="3"/>
                </a:cubicBezTo>
                <a:cubicBezTo>
                  <a:pt x="61" y="3"/>
                  <a:pt x="61" y="3"/>
                  <a:pt x="61" y="3"/>
                </a:cubicBezTo>
                <a:cubicBezTo>
                  <a:pt x="79" y="3"/>
                  <a:pt x="79" y="3"/>
                  <a:pt x="79" y="3"/>
                </a:cubicBezTo>
                <a:cubicBezTo>
                  <a:pt x="76" y="3"/>
                  <a:pt x="74" y="4"/>
                  <a:pt x="72" y="5"/>
                </a:cubicBezTo>
                <a:cubicBezTo>
                  <a:pt x="69" y="7"/>
                  <a:pt x="66" y="10"/>
                  <a:pt x="65" y="14"/>
                </a:cubicBezTo>
                <a:cubicBezTo>
                  <a:pt x="60" y="14"/>
                  <a:pt x="60" y="14"/>
                  <a:pt x="60" y="14"/>
                </a:cubicBezTo>
                <a:lnTo>
                  <a:pt x="60" y="16"/>
                </a:lnTo>
                <a:close/>
                <a:moveTo>
                  <a:pt x="11" y="3"/>
                </a:moveTo>
                <a:cubicBezTo>
                  <a:pt x="6" y="5"/>
                  <a:pt x="0" y="12"/>
                  <a:pt x="2" y="25"/>
                </a:cubicBezTo>
                <a:cubicBezTo>
                  <a:pt x="5" y="39"/>
                  <a:pt x="13" y="46"/>
                  <a:pt x="24" y="45"/>
                </a:cubicBezTo>
                <a:cubicBezTo>
                  <a:pt x="34" y="44"/>
                  <a:pt x="46" y="36"/>
                  <a:pt x="52" y="28"/>
                </a:cubicBezTo>
                <a:cubicBezTo>
                  <a:pt x="54" y="25"/>
                  <a:pt x="55" y="20"/>
                  <a:pt x="55" y="16"/>
                </a:cubicBezTo>
                <a:cubicBezTo>
                  <a:pt x="60" y="16"/>
                  <a:pt x="60" y="16"/>
                  <a:pt x="60" y="16"/>
                </a:cubicBezTo>
                <a:cubicBezTo>
                  <a:pt x="60" y="14"/>
                  <a:pt x="60" y="14"/>
                  <a:pt x="60" y="14"/>
                </a:cubicBezTo>
                <a:cubicBezTo>
                  <a:pt x="55" y="14"/>
                  <a:pt x="55" y="14"/>
                  <a:pt x="55" y="14"/>
                </a:cubicBezTo>
                <a:cubicBezTo>
                  <a:pt x="54" y="10"/>
                  <a:pt x="51" y="7"/>
                  <a:pt x="47" y="5"/>
                </a:cubicBezTo>
                <a:cubicBezTo>
                  <a:pt x="46" y="4"/>
                  <a:pt x="44" y="3"/>
                  <a:pt x="41" y="3"/>
                </a:cubicBezTo>
                <a:cubicBezTo>
                  <a:pt x="58" y="3"/>
                  <a:pt x="58" y="3"/>
                  <a:pt x="58" y="3"/>
                </a:cubicBezTo>
                <a:cubicBezTo>
                  <a:pt x="60" y="3"/>
                  <a:pt x="60" y="3"/>
                  <a:pt x="60" y="3"/>
                </a:cubicBezTo>
                <a:cubicBezTo>
                  <a:pt x="60" y="0"/>
                  <a:pt x="60" y="0"/>
                  <a:pt x="60" y="0"/>
                </a:cubicBezTo>
                <a:cubicBezTo>
                  <a:pt x="58" y="0"/>
                  <a:pt x="58" y="0"/>
                  <a:pt x="58" y="0"/>
                </a:cubicBezTo>
                <a:cubicBezTo>
                  <a:pt x="25" y="0"/>
                  <a:pt x="25" y="0"/>
                  <a:pt x="25" y="0"/>
                </a:cubicBezTo>
                <a:cubicBezTo>
                  <a:pt x="25" y="0"/>
                  <a:pt x="25" y="0"/>
                  <a:pt x="25" y="0"/>
                </a:cubicBezTo>
                <a:cubicBezTo>
                  <a:pt x="20" y="0"/>
                  <a:pt x="15" y="1"/>
                  <a:pt x="11" y="3"/>
                </a:cubicBezTo>
                <a:close/>
              </a:path>
            </a:pathLst>
          </a:custGeom>
          <a:solidFill>
            <a:srgbClr val="E6615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340" name="任意多边形: 形状 339"/>
          <p:cNvSpPr>
            <a:spLocks/>
          </p:cNvSpPr>
          <p:nvPr/>
        </p:nvSpPr>
        <p:spPr bwMode="auto">
          <a:xfrm>
            <a:off x="1249363" y="4251325"/>
            <a:ext cx="84137" cy="69850"/>
          </a:xfrm>
          <a:custGeom>
            <a:avLst/>
            <a:gdLst>
              <a:gd name="T0" fmla="*/ 8 w 50"/>
              <a:gd name="T1" fmla="*/ 3 h 41"/>
              <a:gd name="T2" fmla="*/ 2 w 50"/>
              <a:gd name="T3" fmla="*/ 9 h 41"/>
              <a:gd name="T4" fmla="*/ 1 w 50"/>
              <a:gd name="T5" fmla="*/ 23 h 41"/>
              <a:gd name="T6" fmla="*/ 12 w 50"/>
              <a:gd name="T7" fmla="*/ 40 h 41"/>
              <a:gd name="T8" fmla="*/ 19 w 50"/>
              <a:gd name="T9" fmla="*/ 41 h 41"/>
              <a:gd name="T10" fmla="*/ 46 w 50"/>
              <a:gd name="T11" fmla="*/ 25 h 41"/>
              <a:gd name="T12" fmla="*/ 46 w 50"/>
              <a:gd name="T13" fmla="*/ 7 h 41"/>
              <a:gd name="T14" fmla="*/ 43 w 50"/>
              <a:gd name="T15" fmla="*/ 5 h 41"/>
              <a:gd name="T16" fmla="*/ 24 w 50"/>
              <a:gd name="T17" fmla="*/ 1 h 41"/>
              <a:gd name="T18" fmla="*/ 8 w 50"/>
              <a:gd name="T19" fmla="*/ 3 h 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50" h="41">
                <a:moveTo>
                  <a:pt x="8" y="3"/>
                </a:moveTo>
                <a:cubicBezTo>
                  <a:pt x="5" y="4"/>
                  <a:pt x="3" y="6"/>
                  <a:pt x="2" y="9"/>
                </a:cubicBezTo>
                <a:cubicBezTo>
                  <a:pt x="0" y="13"/>
                  <a:pt x="0" y="18"/>
                  <a:pt x="1" y="23"/>
                </a:cubicBezTo>
                <a:cubicBezTo>
                  <a:pt x="2" y="30"/>
                  <a:pt x="5" y="37"/>
                  <a:pt x="12" y="40"/>
                </a:cubicBezTo>
                <a:cubicBezTo>
                  <a:pt x="14" y="41"/>
                  <a:pt x="17" y="41"/>
                  <a:pt x="19" y="41"/>
                </a:cubicBezTo>
                <a:cubicBezTo>
                  <a:pt x="29" y="40"/>
                  <a:pt x="41" y="33"/>
                  <a:pt x="46" y="25"/>
                </a:cubicBezTo>
                <a:cubicBezTo>
                  <a:pt x="49" y="20"/>
                  <a:pt x="50" y="12"/>
                  <a:pt x="46" y="7"/>
                </a:cubicBezTo>
                <a:cubicBezTo>
                  <a:pt x="45" y="6"/>
                  <a:pt x="44" y="5"/>
                  <a:pt x="43" y="5"/>
                </a:cubicBezTo>
                <a:cubicBezTo>
                  <a:pt x="37" y="2"/>
                  <a:pt x="30" y="1"/>
                  <a:pt x="24" y="1"/>
                </a:cubicBezTo>
                <a:cubicBezTo>
                  <a:pt x="19" y="0"/>
                  <a:pt x="13" y="1"/>
                  <a:pt x="8" y="3"/>
                </a:cubicBezTo>
                <a:close/>
              </a:path>
            </a:pathLst>
          </a:custGeom>
          <a:solidFill>
            <a:srgbClr val="FFAEA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341" name="任意多边形: 形状 340"/>
          <p:cNvSpPr>
            <a:spLocks/>
          </p:cNvSpPr>
          <p:nvPr/>
        </p:nvSpPr>
        <p:spPr bwMode="auto">
          <a:xfrm>
            <a:off x="1354138" y="4251325"/>
            <a:ext cx="82550" cy="69850"/>
          </a:xfrm>
          <a:custGeom>
            <a:avLst/>
            <a:gdLst>
              <a:gd name="T0" fmla="*/ 42 w 50"/>
              <a:gd name="T1" fmla="*/ 3 h 41"/>
              <a:gd name="T2" fmla="*/ 48 w 50"/>
              <a:gd name="T3" fmla="*/ 9 h 41"/>
              <a:gd name="T4" fmla="*/ 49 w 50"/>
              <a:gd name="T5" fmla="*/ 23 h 41"/>
              <a:gd name="T6" fmla="*/ 38 w 50"/>
              <a:gd name="T7" fmla="*/ 40 h 41"/>
              <a:gd name="T8" fmla="*/ 30 w 50"/>
              <a:gd name="T9" fmla="*/ 41 h 41"/>
              <a:gd name="T10" fmla="*/ 4 w 50"/>
              <a:gd name="T11" fmla="*/ 25 h 41"/>
              <a:gd name="T12" fmla="*/ 4 w 50"/>
              <a:gd name="T13" fmla="*/ 7 h 41"/>
              <a:gd name="T14" fmla="*/ 7 w 50"/>
              <a:gd name="T15" fmla="*/ 5 h 41"/>
              <a:gd name="T16" fmla="*/ 26 w 50"/>
              <a:gd name="T17" fmla="*/ 1 h 41"/>
              <a:gd name="T18" fmla="*/ 42 w 50"/>
              <a:gd name="T19" fmla="*/ 3 h 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50" h="41">
                <a:moveTo>
                  <a:pt x="42" y="3"/>
                </a:moveTo>
                <a:cubicBezTo>
                  <a:pt x="44" y="4"/>
                  <a:pt x="46" y="6"/>
                  <a:pt x="48" y="9"/>
                </a:cubicBezTo>
                <a:cubicBezTo>
                  <a:pt x="50" y="13"/>
                  <a:pt x="50" y="18"/>
                  <a:pt x="49" y="23"/>
                </a:cubicBezTo>
                <a:cubicBezTo>
                  <a:pt x="48" y="30"/>
                  <a:pt x="45" y="37"/>
                  <a:pt x="38" y="40"/>
                </a:cubicBezTo>
                <a:cubicBezTo>
                  <a:pt x="36" y="41"/>
                  <a:pt x="33" y="41"/>
                  <a:pt x="30" y="41"/>
                </a:cubicBezTo>
                <a:cubicBezTo>
                  <a:pt x="21" y="40"/>
                  <a:pt x="9" y="33"/>
                  <a:pt x="4" y="25"/>
                </a:cubicBezTo>
                <a:cubicBezTo>
                  <a:pt x="0" y="20"/>
                  <a:pt x="0" y="12"/>
                  <a:pt x="4" y="7"/>
                </a:cubicBezTo>
                <a:cubicBezTo>
                  <a:pt x="5" y="6"/>
                  <a:pt x="6" y="5"/>
                  <a:pt x="7" y="5"/>
                </a:cubicBezTo>
                <a:cubicBezTo>
                  <a:pt x="12" y="2"/>
                  <a:pt x="20" y="1"/>
                  <a:pt x="26" y="1"/>
                </a:cubicBezTo>
                <a:cubicBezTo>
                  <a:pt x="31" y="0"/>
                  <a:pt x="37" y="1"/>
                  <a:pt x="42" y="3"/>
                </a:cubicBezTo>
                <a:close/>
              </a:path>
            </a:pathLst>
          </a:custGeom>
          <a:solidFill>
            <a:srgbClr val="FFAEA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342" name="任意多边形: 形状 341"/>
          <p:cNvSpPr>
            <a:spLocks/>
          </p:cNvSpPr>
          <p:nvPr/>
        </p:nvSpPr>
        <p:spPr bwMode="auto">
          <a:xfrm>
            <a:off x="1206500" y="4449763"/>
            <a:ext cx="136525" cy="234950"/>
          </a:xfrm>
          <a:custGeom>
            <a:avLst/>
            <a:gdLst>
              <a:gd name="T0" fmla="*/ 82 w 82"/>
              <a:gd name="T1" fmla="*/ 140 h 140"/>
              <a:gd name="T2" fmla="*/ 51 w 82"/>
              <a:gd name="T3" fmla="*/ 0 h 140"/>
              <a:gd name="T4" fmla="*/ 0 w 82"/>
              <a:gd name="T5" fmla="*/ 43 h 140"/>
              <a:gd name="T6" fmla="*/ 82 w 82"/>
              <a:gd name="T7" fmla="*/ 140 h 1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2" h="140">
                <a:moveTo>
                  <a:pt x="82" y="140"/>
                </a:moveTo>
                <a:cubicBezTo>
                  <a:pt x="82" y="100"/>
                  <a:pt x="51" y="41"/>
                  <a:pt x="51" y="0"/>
                </a:cubicBezTo>
                <a:cubicBezTo>
                  <a:pt x="24" y="10"/>
                  <a:pt x="11" y="26"/>
                  <a:pt x="0" y="43"/>
                </a:cubicBezTo>
                <a:cubicBezTo>
                  <a:pt x="61" y="45"/>
                  <a:pt x="65" y="106"/>
                  <a:pt x="82" y="140"/>
                </a:cubicBezTo>
                <a:close/>
              </a:path>
            </a:pathLst>
          </a:custGeom>
          <a:solidFill>
            <a:srgbClr val="7E9C9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343" name="任意多边形: 形状 342"/>
          <p:cNvSpPr>
            <a:spLocks/>
          </p:cNvSpPr>
          <p:nvPr/>
        </p:nvSpPr>
        <p:spPr bwMode="auto">
          <a:xfrm>
            <a:off x="1343025" y="4446588"/>
            <a:ext cx="139700" cy="238125"/>
          </a:xfrm>
          <a:custGeom>
            <a:avLst/>
            <a:gdLst>
              <a:gd name="T0" fmla="*/ 0 w 83"/>
              <a:gd name="T1" fmla="*/ 142 h 142"/>
              <a:gd name="T2" fmla="*/ 31 w 83"/>
              <a:gd name="T3" fmla="*/ 0 h 142"/>
              <a:gd name="T4" fmla="*/ 83 w 83"/>
              <a:gd name="T5" fmla="*/ 47 h 142"/>
              <a:gd name="T6" fmla="*/ 0 w 83"/>
              <a:gd name="T7" fmla="*/ 142 h 1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3" h="142">
                <a:moveTo>
                  <a:pt x="0" y="142"/>
                </a:moveTo>
                <a:cubicBezTo>
                  <a:pt x="0" y="84"/>
                  <a:pt x="31" y="41"/>
                  <a:pt x="31" y="0"/>
                </a:cubicBezTo>
                <a:cubicBezTo>
                  <a:pt x="52" y="2"/>
                  <a:pt x="80" y="35"/>
                  <a:pt x="83" y="47"/>
                </a:cubicBezTo>
                <a:cubicBezTo>
                  <a:pt x="22" y="48"/>
                  <a:pt x="16" y="108"/>
                  <a:pt x="0" y="142"/>
                </a:cubicBezTo>
                <a:close/>
              </a:path>
            </a:pathLst>
          </a:custGeom>
          <a:solidFill>
            <a:srgbClr val="7E9C9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344" name="任意多边形: 形状 343"/>
          <p:cNvSpPr>
            <a:spLocks/>
          </p:cNvSpPr>
          <p:nvPr/>
        </p:nvSpPr>
        <p:spPr bwMode="auto">
          <a:xfrm>
            <a:off x="1209675" y="4138613"/>
            <a:ext cx="271462" cy="171450"/>
          </a:xfrm>
          <a:custGeom>
            <a:avLst/>
            <a:gdLst>
              <a:gd name="T0" fmla="*/ 116 w 162"/>
              <a:gd name="T1" fmla="*/ 23 h 103"/>
              <a:gd name="T2" fmla="*/ 54 w 162"/>
              <a:gd name="T3" fmla="*/ 50 h 103"/>
              <a:gd name="T4" fmla="*/ 64 w 162"/>
              <a:gd name="T5" fmla="*/ 37 h 103"/>
              <a:gd name="T6" fmla="*/ 28 w 162"/>
              <a:gd name="T7" fmla="*/ 57 h 103"/>
              <a:gd name="T8" fmla="*/ 34 w 162"/>
              <a:gd name="T9" fmla="*/ 44 h 103"/>
              <a:gd name="T10" fmla="*/ 17 w 162"/>
              <a:gd name="T11" fmla="*/ 88 h 103"/>
              <a:gd name="T12" fmla="*/ 10 w 162"/>
              <a:gd name="T13" fmla="*/ 82 h 103"/>
              <a:gd name="T14" fmla="*/ 5 w 162"/>
              <a:gd name="T15" fmla="*/ 31 h 103"/>
              <a:gd name="T16" fmla="*/ 108 w 162"/>
              <a:gd name="T17" fmla="*/ 0 h 103"/>
              <a:gd name="T18" fmla="*/ 157 w 162"/>
              <a:gd name="T19" fmla="*/ 33 h 103"/>
              <a:gd name="T20" fmla="*/ 152 w 162"/>
              <a:gd name="T21" fmla="*/ 82 h 103"/>
              <a:gd name="T22" fmla="*/ 145 w 162"/>
              <a:gd name="T23" fmla="*/ 81 h 103"/>
              <a:gd name="T24" fmla="*/ 116 w 162"/>
              <a:gd name="T25" fmla="*/ 23 h 1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62" h="103">
                <a:moveTo>
                  <a:pt x="116" y="23"/>
                </a:moveTo>
                <a:cubicBezTo>
                  <a:pt x="106" y="31"/>
                  <a:pt x="73" y="50"/>
                  <a:pt x="54" y="50"/>
                </a:cubicBezTo>
                <a:cubicBezTo>
                  <a:pt x="59" y="46"/>
                  <a:pt x="63" y="42"/>
                  <a:pt x="64" y="37"/>
                </a:cubicBezTo>
                <a:cubicBezTo>
                  <a:pt x="66" y="32"/>
                  <a:pt x="39" y="56"/>
                  <a:pt x="28" y="57"/>
                </a:cubicBezTo>
                <a:cubicBezTo>
                  <a:pt x="33" y="50"/>
                  <a:pt x="34" y="47"/>
                  <a:pt x="34" y="44"/>
                </a:cubicBezTo>
                <a:cubicBezTo>
                  <a:pt x="16" y="53"/>
                  <a:pt x="17" y="72"/>
                  <a:pt x="17" y="88"/>
                </a:cubicBezTo>
                <a:cubicBezTo>
                  <a:pt x="17" y="103"/>
                  <a:pt x="9" y="99"/>
                  <a:pt x="10" y="82"/>
                </a:cubicBezTo>
                <a:cubicBezTo>
                  <a:pt x="11" y="65"/>
                  <a:pt x="0" y="45"/>
                  <a:pt x="5" y="31"/>
                </a:cubicBezTo>
                <a:cubicBezTo>
                  <a:pt x="11" y="18"/>
                  <a:pt x="85" y="0"/>
                  <a:pt x="108" y="0"/>
                </a:cubicBezTo>
                <a:cubicBezTo>
                  <a:pt x="132" y="0"/>
                  <a:pt x="151" y="23"/>
                  <a:pt x="157" y="33"/>
                </a:cubicBezTo>
                <a:cubicBezTo>
                  <a:pt x="162" y="44"/>
                  <a:pt x="152" y="72"/>
                  <a:pt x="152" y="82"/>
                </a:cubicBezTo>
                <a:cubicBezTo>
                  <a:pt x="152" y="91"/>
                  <a:pt x="145" y="101"/>
                  <a:pt x="145" y="81"/>
                </a:cubicBezTo>
                <a:cubicBezTo>
                  <a:pt x="145" y="62"/>
                  <a:pt x="133" y="41"/>
                  <a:pt x="116" y="23"/>
                </a:cubicBezTo>
                <a:close/>
              </a:path>
            </a:pathLst>
          </a:custGeom>
          <a:solidFill>
            <a:srgbClr val="C4887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990539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矩形 114"/>
          <p:cNvSpPr>
            <a:spLocks/>
          </p:cNvSpPr>
          <p:nvPr/>
        </p:nvSpPr>
        <p:spPr>
          <a:xfrm>
            <a:off x="0" y="5412537"/>
            <a:ext cx="12192000" cy="144546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48AA9A3C-A195-4032-A266-460B140FC41D}"/>
              </a:ext>
            </a:extLst>
          </p:cNvPr>
          <p:cNvSpPr txBox="1"/>
          <p:nvPr/>
        </p:nvSpPr>
        <p:spPr>
          <a:xfrm>
            <a:off x="1553248" y="685458"/>
            <a:ext cx="3570166" cy="830997"/>
          </a:xfrm>
          <a:prstGeom prst="rect">
            <a:avLst/>
          </a:prstGeom>
          <a:noFill/>
        </p:spPr>
        <p:txBody>
          <a:bodyPr wrap="square" lIns="0" tIns="0" rIns="0" bIns="0" anchor="ctr">
            <a:noAutofit/>
          </a:bodyPr>
          <a:lstStyle>
            <a:defPPr>
              <a:defRPr lang="zh-CN"/>
            </a:defPPr>
            <a:lvl1pPr>
              <a:lnSpc>
                <a:spcPct val="120000"/>
              </a:lnSpc>
              <a:defRPr sz="2000"/>
            </a:lvl1pPr>
          </a:lstStyle>
          <a:p>
            <a:r>
              <a:rPr lang="zh-CN" altLang="en-US" dirty="0">
                <a:solidFill>
                  <a:schemeClr val="accent2"/>
                </a:solidFill>
                <a:cs typeface="+mn-ea"/>
                <a:sym typeface="+mn-lt"/>
              </a:rPr>
              <a:t>从</a:t>
            </a:r>
            <a:r>
              <a:rPr lang="en-US" altLang="zh-CN" dirty="0">
                <a:solidFill>
                  <a:schemeClr val="accent2"/>
                </a:solidFill>
                <a:cs typeface="+mn-ea"/>
                <a:sym typeface="+mn-lt"/>
              </a:rPr>
              <a:t>2007</a:t>
            </a:r>
            <a:r>
              <a:rPr lang="zh-CN" altLang="en-US" dirty="0">
                <a:solidFill>
                  <a:schemeClr val="accent2"/>
                </a:solidFill>
                <a:cs typeface="+mn-ea"/>
                <a:sym typeface="+mn-lt"/>
              </a:rPr>
              <a:t>年开始，互联网上的可视化信息量增加了</a:t>
            </a:r>
            <a:r>
              <a:rPr lang="en-US" altLang="zh-CN" dirty="0">
                <a:solidFill>
                  <a:schemeClr val="accent2"/>
                </a:solidFill>
                <a:cs typeface="+mn-ea"/>
                <a:sym typeface="+mn-lt"/>
              </a:rPr>
              <a:t>9900%</a:t>
            </a:r>
            <a:endParaRPr lang="zh-CN" altLang="en-US" dirty="0">
              <a:solidFill>
                <a:schemeClr val="accent2"/>
              </a:solidFill>
              <a:cs typeface="+mn-ea"/>
              <a:sym typeface="+mn-lt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2223373" y="1673217"/>
            <a:ext cx="1714655" cy="752202"/>
          </a:xfrm>
          <a:prstGeom prst="rect">
            <a:avLst/>
          </a:prstGeom>
        </p:spPr>
        <p:txBody>
          <a:bodyPr wrap="none" lIns="0" tIns="0" rIns="0" bIns="0" numCol="1">
            <a:prstTxWarp prst="textPlain">
              <a:avLst/>
            </a:prstTxWarp>
            <a:noAutofit/>
          </a:bodyPr>
          <a:lstStyle/>
          <a:p>
            <a:r>
              <a:rPr lang="en-US" altLang="zh-CN" dirty="0">
                <a:solidFill>
                  <a:schemeClr val="accent2"/>
                </a:solidFill>
                <a:cs typeface="+mn-ea"/>
                <a:sym typeface="+mn-lt"/>
              </a:rPr>
              <a:t>9900%</a:t>
            </a:r>
            <a:endParaRPr lang="zh-CN" altLang="en-US" dirty="0">
              <a:solidFill>
                <a:schemeClr val="accent2"/>
              </a:solidFill>
              <a:cs typeface="+mn-ea"/>
              <a:sym typeface="+mn-lt"/>
            </a:endParaRPr>
          </a:p>
        </p:txBody>
      </p:sp>
      <p:grpSp>
        <p:nvGrpSpPr>
          <p:cNvPr id="26" name="组合 25"/>
          <p:cNvGrpSpPr/>
          <p:nvPr/>
        </p:nvGrpSpPr>
        <p:grpSpPr>
          <a:xfrm>
            <a:off x="1506504" y="2566032"/>
            <a:ext cx="4142709" cy="3034022"/>
            <a:chOff x="-1735138" y="4340225"/>
            <a:chExt cx="1216025" cy="890588"/>
          </a:xfrm>
        </p:grpSpPr>
        <p:sp>
          <p:nvSpPr>
            <p:cNvPr id="27" name="任意多边形: 形状 26"/>
            <p:cNvSpPr>
              <a:spLocks/>
            </p:cNvSpPr>
            <p:nvPr/>
          </p:nvSpPr>
          <p:spPr bwMode="auto">
            <a:xfrm>
              <a:off x="-1735138" y="4340225"/>
              <a:ext cx="1216025" cy="890588"/>
            </a:xfrm>
            <a:custGeom>
              <a:avLst/>
              <a:gdLst>
                <a:gd name="T0" fmla="*/ 313 w 321"/>
                <a:gd name="T1" fmla="*/ 0 h 236"/>
                <a:gd name="T2" fmla="*/ 9 w 321"/>
                <a:gd name="T3" fmla="*/ 0 h 236"/>
                <a:gd name="T4" fmla="*/ 0 w 321"/>
                <a:gd name="T5" fmla="*/ 9 h 236"/>
                <a:gd name="T6" fmla="*/ 0 w 321"/>
                <a:gd name="T7" fmla="*/ 195 h 236"/>
                <a:gd name="T8" fmla="*/ 9 w 321"/>
                <a:gd name="T9" fmla="*/ 204 h 236"/>
                <a:gd name="T10" fmla="*/ 150 w 321"/>
                <a:gd name="T11" fmla="*/ 204 h 236"/>
                <a:gd name="T12" fmla="*/ 150 w 321"/>
                <a:gd name="T13" fmla="*/ 231 h 236"/>
                <a:gd name="T14" fmla="*/ 115 w 321"/>
                <a:gd name="T15" fmla="*/ 231 h 236"/>
                <a:gd name="T16" fmla="*/ 115 w 321"/>
                <a:gd name="T17" fmla="*/ 236 h 236"/>
                <a:gd name="T18" fmla="*/ 207 w 321"/>
                <a:gd name="T19" fmla="*/ 236 h 236"/>
                <a:gd name="T20" fmla="*/ 207 w 321"/>
                <a:gd name="T21" fmla="*/ 231 h 236"/>
                <a:gd name="T22" fmla="*/ 169 w 321"/>
                <a:gd name="T23" fmla="*/ 231 h 236"/>
                <a:gd name="T24" fmla="*/ 169 w 321"/>
                <a:gd name="T25" fmla="*/ 204 h 236"/>
                <a:gd name="T26" fmla="*/ 313 w 321"/>
                <a:gd name="T27" fmla="*/ 204 h 236"/>
                <a:gd name="T28" fmla="*/ 321 w 321"/>
                <a:gd name="T29" fmla="*/ 195 h 236"/>
                <a:gd name="T30" fmla="*/ 321 w 321"/>
                <a:gd name="T31" fmla="*/ 9 h 236"/>
                <a:gd name="T32" fmla="*/ 313 w 321"/>
                <a:gd name="T33" fmla="*/ 0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21" h="236">
                  <a:moveTo>
                    <a:pt x="313" y="0"/>
                  </a:moveTo>
                  <a:cubicBezTo>
                    <a:pt x="9" y="0"/>
                    <a:pt x="9" y="0"/>
                    <a:pt x="9" y="0"/>
                  </a:cubicBezTo>
                  <a:cubicBezTo>
                    <a:pt x="4" y="0"/>
                    <a:pt x="0" y="4"/>
                    <a:pt x="0" y="9"/>
                  </a:cubicBezTo>
                  <a:cubicBezTo>
                    <a:pt x="0" y="195"/>
                    <a:pt x="0" y="195"/>
                    <a:pt x="0" y="195"/>
                  </a:cubicBezTo>
                  <a:cubicBezTo>
                    <a:pt x="0" y="200"/>
                    <a:pt x="4" y="204"/>
                    <a:pt x="9" y="204"/>
                  </a:cubicBezTo>
                  <a:cubicBezTo>
                    <a:pt x="150" y="204"/>
                    <a:pt x="150" y="204"/>
                    <a:pt x="150" y="204"/>
                  </a:cubicBezTo>
                  <a:cubicBezTo>
                    <a:pt x="150" y="231"/>
                    <a:pt x="150" y="231"/>
                    <a:pt x="150" y="231"/>
                  </a:cubicBezTo>
                  <a:cubicBezTo>
                    <a:pt x="115" y="231"/>
                    <a:pt x="115" y="231"/>
                    <a:pt x="115" y="231"/>
                  </a:cubicBezTo>
                  <a:cubicBezTo>
                    <a:pt x="115" y="236"/>
                    <a:pt x="115" y="236"/>
                    <a:pt x="115" y="236"/>
                  </a:cubicBezTo>
                  <a:cubicBezTo>
                    <a:pt x="207" y="236"/>
                    <a:pt x="207" y="236"/>
                    <a:pt x="207" y="236"/>
                  </a:cubicBezTo>
                  <a:cubicBezTo>
                    <a:pt x="207" y="231"/>
                    <a:pt x="207" y="231"/>
                    <a:pt x="207" y="231"/>
                  </a:cubicBezTo>
                  <a:cubicBezTo>
                    <a:pt x="169" y="231"/>
                    <a:pt x="169" y="231"/>
                    <a:pt x="169" y="231"/>
                  </a:cubicBezTo>
                  <a:cubicBezTo>
                    <a:pt x="169" y="204"/>
                    <a:pt x="169" y="204"/>
                    <a:pt x="169" y="204"/>
                  </a:cubicBezTo>
                  <a:cubicBezTo>
                    <a:pt x="313" y="204"/>
                    <a:pt x="313" y="204"/>
                    <a:pt x="313" y="204"/>
                  </a:cubicBezTo>
                  <a:cubicBezTo>
                    <a:pt x="318" y="204"/>
                    <a:pt x="321" y="200"/>
                    <a:pt x="321" y="195"/>
                  </a:cubicBezTo>
                  <a:cubicBezTo>
                    <a:pt x="321" y="9"/>
                    <a:pt x="321" y="9"/>
                    <a:pt x="321" y="9"/>
                  </a:cubicBezTo>
                  <a:cubicBezTo>
                    <a:pt x="321" y="4"/>
                    <a:pt x="318" y="0"/>
                    <a:pt x="313" y="0"/>
                  </a:cubicBezTo>
                  <a:close/>
                </a:path>
              </a:pathLst>
            </a:custGeom>
            <a:solidFill>
              <a:srgbClr val="2D44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8" name="矩形 27"/>
            <p:cNvSpPr>
              <a:spLocks noChangeArrowheads="1"/>
            </p:cNvSpPr>
            <p:nvPr/>
          </p:nvSpPr>
          <p:spPr bwMode="auto">
            <a:xfrm>
              <a:off x="-1692275" y="4383088"/>
              <a:ext cx="1128713" cy="64135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9" name="矩形 28"/>
            <p:cNvSpPr>
              <a:spLocks noChangeArrowheads="1"/>
            </p:cNvSpPr>
            <p:nvPr/>
          </p:nvSpPr>
          <p:spPr bwMode="auto">
            <a:xfrm>
              <a:off x="-866775" y="4533900"/>
              <a:ext cx="60325" cy="384175"/>
            </a:xfrm>
            <a:prstGeom prst="rect">
              <a:avLst/>
            </a:prstGeom>
            <a:solidFill>
              <a:srgbClr val="5DC1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0" name="矩形 29"/>
            <p:cNvSpPr>
              <a:spLocks noChangeArrowheads="1"/>
            </p:cNvSpPr>
            <p:nvPr/>
          </p:nvSpPr>
          <p:spPr bwMode="auto">
            <a:xfrm>
              <a:off x="-931863" y="4665663"/>
              <a:ext cx="60325" cy="252413"/>
            </a:xfrm>
            <a:prstGeom prst="rect">
              <a:avLst/>
            </a:prstGeom>
            <a:solidFill>
              <a:srgbClr val="5DC1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1" name="矩形 30"/>
            <p:cNvSpPr>
              <a:spLocks noChangeArrowheads="1"/>
            </p:cNvSpPr>
            <p:nvPr/>
          </p:nvSpPr>
          <p:spPr bwMode="auto">
            <a:xfrm>
              <a:off x="-992188" y="4643438"/>
              <a:ext cx="52388" cy="274638"/>
            </a:xfrm>
            <a:prstGeom prst="rect">
              <a:avLst/>
            </a:prstGeom>
            <a:solidFill>
              <a:srgbClr val="5DC1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2" name="矩形 31"/>
            <p:cNvSpPr>
              <a:spLocks noChangeArrowheads="1"/>
            </p:cNvSpPr>
            <p:nvPr/>
          </p:nvSpPr>
          <p:spPr bwMode="auto">
            <a:xfrm>
              <a:off x="-1052513" y="4597400"/>
              <a:ext cx="52388" cy="320675"/>
            </a:xfrm>
            <a:prstGeom prst="rect">
              <a:avLst/>
            </a:prstGeom>
            <a:solidFill>
              <a:srgbClr val="5DC1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3" name="矩形 32"/>
            <p:cNvSpPr>
              <a:spLocks noChangeArrowheads="1"/>
            </p:cNvSpPr>
            <p:nvPr/>
          </p:nvSpPr>
          <p:spPr bwMode="auto">
            <a:xfrm>
              <a:off x="-1120775" y="4684713"/>
              <a:ext cx="60325" cy="233363"/>
            </a:xfrm>
            <a:prstGeom prst="rect">
              <a:avLst/>
            </a:prstGeom>
            <a:solidFill>
              <a:srgbClr val="5DC1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4" name="矩形 33"/>
            <p:cNvSpPr>
              <a:spLocks noChangeArrowheads="1"/>
            </p:cNvSpPr>
            <p:nvPr/>
          </p:nvSpPr>
          <p:spPr bwMode="auto">
            <a:xfrm>
              <a:off x="-1185863" y="4725988"/>
              <a:ext cx="60325" cy="192088"/>
            </a:xfrm>
            <a:prstGeom prst="rect">
              <a:avLst/>
            </a:prstGeom>
            <a:solidFill>
              <a:srgbClr val="5DC1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5" name="矩形 34"/>
            <p:cNvSpPr>
              <a:spLocks noChangeArrowheads="1"/>
            </p:cNvSpPr>
            <p:nvPr/>
          </p:nvSpPr>
          <p:spPr bwMode="auto">
            <a:xfrm>
              <a:off x="-1246188" y="4816475"/>
              <a:ext cx="52388" cy="101600"/>
            </a:xfrm>
            <a:prstGeom prst="rect">
              <a:avLst/>
            </a:prstGeom>
            <a:solidFill>
              <a:srgbClr val="5DC1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6" name="矩形 35"/>
            <p:cNvSpPr>
              <a:spLocks noChangeArrowheads="1"/>
            </p:cNvSpPr>
            <p:nvPr/>
          </p:nvSpPr>
          <p:spPr bwMode="auto">
            <a:xfrm>
              <a:off x="-1314450" y="4789488"/>
              <a:ext cx="60325" cy="128588"/>
            </a:xfrm>
            <a:prstGeom prst="rect">
              <a:avLst/>
            </a:prstGeom>
            <a:solidFill>
              <a:srgbClr val="5DC1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7" name="矩形 36"/>
            <p:cNvSpPr>
              <a:spLocks noChangeArrowheads="1"/>
            </p:cNvSpPr>
            <p:nvPr/>
          </p:nvSpPr>
          <p:spPr bwMode="auto">
            <a:xfrm>
              <a:off x="-1377950" y="4748213"/>
              <a:ext cx="60325" cy="169863"/>
            </a:xfrm>
            <a:prstGeom prst="rect">
              <a:avLst/>
            </a:prstGeom>
            <a:solidFill>
              <a:srgbClr val="5DC1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8" name="矩形 37"/>
            <p:cNvSpPr>
              <a:spLocks noChangeArrowheads="1"/>
            </p:cNvSpPr>
            <p:nvPr/>
          </p:nvSpPr>
          <p:spPr bwMode="auto">
            <a:xfrm>
              <a:off x="-1439863" y="4830763"/>
              <a:ext cx="53975" cy="87313"/>
            </a:xfrm>
            <a:prstGeom prst="rect">
              <a:avLst/>
            </a:prstGeom>
            <a:solidFill>
              <a:srgbClr val="5DC1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9" name="直接连接符 38"/>
            <p:cNvSpPr>
              <a:spLocks noChangeShapeType="1"/>
            </p:cNvSpPr>
            <p:nvPr/>
          </p:nvSpPr>
          <p:spPr bwMode="auto">
            <a:xfrm>
              <a:off x="-1470025" y="4921250"/>
              <a:ext cx="701675" cy="0"/>
            </a:xfrm>
            <a:prstGeom prst="line">
              <a:avLst/>
            </a:prstGeom>
            <a:noFill/>
            <a:ln w="7938" cap="flat">
              <a:solidFill>
                <a:srgbClr val="2A323B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0" name="直接连接符 39"/>
            <p:cNvSpPr>
              <a:spLocks noChangeShapeType="1"/>
            </p:cNvSpPr>
            <p:nvPr/>
          </p:nvSpPr>
          <p:spPr bwMode="auto">
            <a:xfrm flipV="1">
              <a:off x="-1473200" y="4910138"/>
              <a:ext cx="0" cy="7938"/>
            </a:xfrm>
            <a:prstGeom prst="line">
              <a:avLst/>
            </a:prstGeom>
            <a:noFill/>
            <a:ln w="7938" cap="flat">
              <a:solidFill>
                <a:srgbClr val="2A323B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1" name="任意多边形: 形状 40"/>
            <p:cNvSpPr>
              <a:spLocks noEditPoints="1"/>
            </p:cNvSpPr>
            <p:nvPr/>
          </p:nvSpPr>
          <p:spPr bwMode="auto">
            <a:xfrm>
              <a:off x="-1500188" y="4906963"/>
              <a:ext cx="15875" cy="26988"/>
            </a:xfrm>
            <a:custGeom>
              <a:avLst/>
              <a:gdLst>
                <a:gd name="T0" fmla="*/ 0 w 4"/>
                <a:gd name="T1" fmla="*/ 4 h 7"/>
                <a:gd name="T2" fmla="*/ 0 w 4"/>
                <a:gd name="T3" fmla="*/ 2 h 7"/>
                <a:gd name="T4" fmla="*/ 0 w 4"/>
                <a:gd name="T5" fmla="*/ 1 h 7"/>
                <a:gd name="T6" fmla="*/ 1 w 4"/>
                <a:gd name="T7" fmla="*/ 0 h 7"/>
                <a:gd name="T8" fmla="*/ 2 w 4"/>
                <a:gd name="T9" fmla="*/ 0 h 7"/>
                <a:gd name="T10" fmla="*/ 3 w 4"/>
                <a:gd name="T11" fmla="*/ 0 h 7"/>
                <a:gd name="T12" fmla="*/ 3 w 4"/>
                <a:gd name="T13" fmla="*/ 1 h 7"/>
                <a:gd name="T14" fmla="*/ 4 w 4"/>
                <a:gd name="T15" fmla="*/ 2 h 7"/>
                <a:gd name="T16" fmla="*/ 4 w 4"/>
                <a:gd name="T17" fmla="*/ 4 h 7"/>
                <a:gd name="T18" fmla="*/ 4 w 4"/>
                <a:gd name="T19" fmla="*/ 5 h 7"/>
                <a:gd name="T20" fmla="*/ 3 w 4"/>
                <a:gd name="T21" fmla="*/ 7 h 7"/>
                <a:gd name="T22" fmla="*/ 3 w 4"/>
                <a:gd name="T23" fmla="*/ 7 h 7"/>
                <a:gd name="T24" fmla="*/ 2 w 4"/>
                <a:gd name="T25" fmla="*/ 7 h 7"/>
                <a:gd name="T26" fmla="*/ 1 w 4"/>
                <a:gd name="T27" fmla="*/ 7 h 7"/>
                <a:gd name="T28" fmla="*/ 0 w 4"/>
                <a:gd name="T29" fmla="*/ 7 h 7"/>
                <a:gd name="T30" fmla="*/ 0 w 4"/>
                <a:gd name="T31" fmla="*/ 5 h 7"/>
                <a:gd name="T32" fmla="*/ 0 w 4"/>
                <a:gd name="T33" fmla="*/ 4 h 7"/>
                <a:gd name="T34" fmla="*/ 1 w 4"/>
                <a:gd name="T35" fmla="*/ 4 h 7"/>
                <a:gd name="T36" fmla="*/ 1 w 4"/>
                <a:gd name="T37" fmla="*/ 6 h 7"/>
                <a:gd name="T38" fmla="*/ 2 w 4"/>
                <a:gd name="T39" fmla="*/ 6 h 7"/>
                <a:gd name="T40" fmla="*/ 2 w 4"/>
                <a:gd name="T41" fmla="*/ 6 h 7"/>
                <a:gd name="T42" fmla="*/ 2 w 4"/>
                <a:gd name="T43" fmla="*/ 6 h 7"/>
                <a:gd name="T44" fmla="*/ 2 w 4"/>
                <a:gd name="T45" fmla="*/ 5 h 7"/>
                <a:gd name="T46" fmla="*/ 3 w 4"/>
                <a:gd name="T47" fmla="*/ 4 h 7"/>
                <a:gd name="T48" fmla="*/ 2 w 4"/>
                <a:gd name="T49" fmla="*/ 2 h 7"/>
                <a:gd name="T50" fmla="*/ 2 w 4"/>
                <a:gd name="T51" fmla="*/ 1 h 7"/>
                <a:gd name="T52" fmla="*/ 1 w 4"/>
                <a:gd name="T53" fmla="*/ 1 h 7"/>
                <a:gd name="T54" fmla="*/ 1 w 4"/>
                <a:gd name="T55" fmla="*/ 2 h 7"/>
                <a:gd name="T56" fmla="*/ 1 w 4"/>
                <a:gd name="T57" fmla="*/ 3 h 7"/>
                <a:gd name="T58" fmla="*/ 1 w 4"/>
                <a:gd name="T5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4" h="7">
                  <a:moveTo>
                    <a:pt x="0" y="4"/>
                  </a:moveTo>
                  <a:cubicBezTo>
                    <a:pt x="0" y="3"/>
                    <a:pt x="0" y="3"/>
                    <a:pt x="0" y="2"/>
                  </a:cubicBezTo>
                  <a:cubicBezTo>
                    <a:pt x="0" y="2"/>
                    <a:pt x="0" y="1"/>
                    <a:pt x="0" y="1"/>
                  </a:cubicBezTo>
                  <a:cubicBezTo>
                    <a:pt x="0" y="1"/>
                    <a:pt x="1" y="1"/>
                    <a:pt x="1" y="0"/>
                  </a:cubicBezTo>
                  <a:cubicBezTo>
                    <a:pt x="1" y="0"/>
                    <a:pt x="1" y="0"/>
                    <a:pt x="2" y="0"/>
                  </a:cubicBezTo>
                  <a:cubicBezTo>
                    <a:pt x="2" y="0"/>
                    <a:pt x="2" y="0"/>
                    <a:pt x="3" y="0"/>
                  </a:cubicBezTo>
                  <a:cubicBezTo>
                    <a:pt x="3" y="1"/>
                    <a:pt x="3" y="1"/>
                    <a:pt x="3" y="1"/>
                  </a:cubicBezTo>
                  <a:cubicBezTo>
                    <a:pt x="3" y="1"/>
                    <a:pt x="4" y="2"/>
                    <a:pt x="4" y="2"/>
                  </a:cubicBezTo>
                  <a:cubicBezTo>
                    <a:pt x="4" y="3"/>
                    <a:pt x="4" y="3"/>
                    <a:pt x="4" y="4"/>
                  </a:cubicBezTo>
                  <a:cubicBezTo>
                    <a:pt x="4" y="4"/>
                    <a:pt x="4" y="5"/>
                    <a:pt x="4" y="5"/>
                  </a:cubicBezTo>
                  <a:cubicBezTo>
                    <a:pt x="4" y="6"/>
                    <a:pt x="3" y="6"/>
                    <a:pt x="3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1" y="7"/>
                    <a:pt x="1" y="7"/>
                    <a:pt x="1" y="7"/>
                  </a:cubicBezTo>
                  <a:cubicBezTo>
                    <a:pt x="1" y="7"/>
                    <a:pt x="0" y="7"/>
                    <a:pt x="0" y="7"/>
                  </a:cubicBezTo>
                  <a:cubicBezTo>
                    <a:pt x="0" y="6"/>
                    <a:pt x="0" y="6"/>
                    <a:pt x="0" y="5"/>
                  </a:cubicBezTo>
                  <a:cubicBezTo>
                    <a:pt x="0" y="5"/>
                    <a:pt x="0" y="4"/>
                    <a:pt x="0" y="4"/>
                  </a:cubicBezTo>
                  <a:close/>
                  <a:moveTo>
                    <a:pt x="1" y="4"/>
                  </a:moveTo>
                  <a:cubicBezTo>
                    <a:pt x="1" y="5"/>
                    <a:pt x="1" y="5"/>
                    <a:pt x="1" y="6"/>
                  </a:cubicBezTo>
                  <a:cubicBezTo>
                    <a:pt x="1" y="6"/>
                    <a:pt x="1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5"/>
                    <a:pt x="2" y="5"/>
                  </a:cubicBezTo>
                  <a:cubicBezTo>
                    <a:pt x="3" y="5"/>
                    <a:pt x="3" y="4"/>
                    <a:pt x="3" y="4"/>
                  </a:cubicBezTo>
                  <a:cubicBezTo>
                    <a:pt x="3" y="3"/>
                    <a:pt x="2" y="2"/>
                    <a:pt x="2" y="2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1" y="1"/>
                    <a:pt x="1" y="1"/>
                  </a:cubicBezTo>
                  <a:cubicBezTo>
                    <a:pt x="1" y="1"/>
                    <a:pt x="1" y="2"/>
                    <a:pt x="1" y="2"/>
                  </a:cubicBezTo>
                  <a:cubicBezTo>
                    <a:pt x="1" y="2"/>
                    <a:pt x="1" y="2"/>
                    <a:pt x="1" y="3"/>
                  </a:cubicBezTo>
                  <a:cubicBezTo>
                    <a:pt x="1" y="3"/>
                    <a:pt x="1" y="3"/>
                    <a:pt x="1" y="4"/>
                  </a:cubicBezTo>
                  <a:close/>
                </a:path>
              </a:pathLst>
            </a:custGeom>
            <a:solidFill>
              <a:srgbClr val="2A32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2" name="任意多边形: 形状 41"/>
            <p:cNvSpPr>
              <a:spLocks/>
            </p:cNvSpPr>
            <p:nvPr/>
          </p:nvSpPr>
          <p:spPr bwMode="auto">
            <a:xfrm>
              <a:off x="-1519238" y="4819650"/>
              <a:ext cx="15875" cy="30163"/>
            </a:xfrm>
            <a:custGeom>
              <a:avLst/>
              <a:gdLst>
                <a:gd name="T0" fmla="*/ 4 w 4"/>
                <a:gd name="T1" fmla="*/ 2 h 8"/>
                <a:gd name="T2" fmla="*/ 3 w 4"/>
                <a:gd name="T3" fmla="*/ 3 h 8"/>
                <a:gd name="T4" fmla="*/ 3 w 4"/>
                <a:gd name="T5" fmla="*/ 4 h 8"/>
                <a:gd name="T6" fmla="*/ 2 w 4"/>
                <a:gd name="T7" fmla="*/ 5 h 8"/>
                <a:gd name="T8" fmla="*/ 2 w 4"/>
                <a:gd name="T9" fmla="*/ 6 h 8"/>
                <a:gd name="T10" fmla="*/ 2 w 4"/>
                <a:gd name="T11" fmla="*/ 7 h 8"/>
                <a:gd name="T12" fmla="*/ 2 w 4"/>
                <a:gd name="T13" fmla="*/ 7 h 8"/>
                <a:gd name="T14" fmla="*/ 2 w 4"/>
                <a:gd name="T15" fmla="*/ 7 h 8"/>
                <a:gd name="T16" fmla="*/ 4 w 4"/>
                <a:gd name="T17" fmla="*/ 7 h 8"/>
                <a:gd name="T18" fmla="*/ 4 w 4"/>
                <a:gd name="T19" fmla="*/ 8 h 8"/>
                <a:gd name="T20" fmla="*/ 0 w 4"/>
                <a:gd name="T21" fmla="*/ 8 h 8"/>
                <a:gd name="T22" fmla="*/ 0 w 4"/>
                <a:gd name="T23" fmla="*/ 7 h 8"/>
                <a:gd name="T24" fmla="*/ 1 w 4"/>
                <a:gd name="T25" fmla="*/ 6 h 8"/>
                <a:gd name="T26" fmla="*/ 1 w 4"/>
                <a:gd name="T27" fmla="*/ 6 h 8"/>
                <a:gd name="T28" fmla="*/ 2 w 4"/>
                <a:gd name="T29" fmla="*/ 5 h 8"/>
                <a:gd name="T30" fmla="*/ 2 w 4"/>
                <a:gd name="T31" fmla="*/ 4 h 8"/>
                <a:gd name="T32" fmla="*/ 2 w 4"/>
                <a:gd name="T33" fmla="*/ 3 h 8"/>
                <a:gd name="T34" fmla="*/ 2 w 4"/>
                <a:gd name="T35" fmla="*/ 2 h 8"/>
                <a:gd name="T36" fmla="*/ 2 w 4"/>
                <a:gd name="T37" fmla="*/ 2 h 8"/>
                <a:gd name="T38" fmla="*/ 2 w 4"/>
                <a:gd name="T39" fmla="*/ 2 h 8"/>
                <a:gd name="T40" fmla="*/ 1 w 4"/>
                <a:gd name="T41" fmla="*/ 2 h 8"/>
                <a:gd name="T42" fmla="*/ 1 w 4"/>
                <a:gd name="T43" fmla="*/ 2 h 8"/>
                <a:gd name="T44" fmla="*/ 0 w 4"/>
                <a:gd name="T45" fmla="*/ 1 h 8"/>
                <a:gd name="T46" fmla="*/ 1 w 4"/>
                <a:gd name="T47" fmla="*/ 1 h 8"/>
                <a:gd name="T48" fmla="*/ 2 w 4"/>
                <a:gd name="T49" fmla="*/ 0 h 8"/>
                <a:gd name="T50" fmla="*/ 3 w 4"/>
                <a:gd name="T51" fmla="*/ 1 h 8"/>
                <a:gd name="T52" fmla="*/ 3 w 4"/>
                <a:gd name="T53" fmla="*/ 1 h 8"/>
                <a:gd name="T54" fmla="*/ 3 w 4"/>
                <a:gd name="T55" fmla="*/ 1 h 8"/>
                <a:gd name="T56" fmla="*/ 4 w 4"/>
                <a:gd name="T57" fmla="*/ 2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4" h="8">
                  <a:moveTo>
                    <a:pt x="4" y="2"/>
                  </a:moveTo>
                  <a:cubicBezTo>
                    <a:pt x="4" y="3"/>
                    <a:pt x="3" y="3"/>
                    <a:pt x="3" y="3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5"/>
                    <a:pt x="3" y="5"/>
                    <a:pt x="2" y="5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0" y="7"/>
                    <a:pt x="0" y="7"/>
                    <a:pt x="1" y="6"/>
                  </a:cubicBezTo>
                  <a:cubicBezTo>
                    <a:pt x="1" y="6"/>
                    <a:pt x="1" y="6"/>
                    <a:pt x="1" y="6"/>
                  </a:cubicBezTo>
                  <a:cubicBezTo>
                    <a:pt x="1" y="5"/>
                    <a:pt x="1" y="5"/>
                    <a:pt x="2" y="5"/>
                  </a:cubicBezTo>
                  <a:cubicBezTo>
                    <a:pt x="2" y="5"/>
                    <a:pt x="2" y="4"/>
                    <a:pt x="2" y="4"/>
                  </a:cubicBezTo>
                  <a:cubicBezTo>
                    <a:pt x="2" y="4"/>
                    <a:pt x="2" y="3"/>
                    <a:pt x="2" y="3"/>
                  </a:cubicBezTo>
                  <a:cubicBezTo>
                    <a:pt x="2" y="3"/>
                    <a:pt x="2" y="3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1" y="1"/>
                    <a:pt x="1" y="1"/>
                  </a:cubicBezTo>
                  <a:cubicBezTo>
                    <a:pt x="1" y="1"/>
                    <a:pt x="1" y="0"/>
                    <a:pt x="2" y="0"/>
                  </a:cubicBezTo>
                  <a:cubicBezTo>
                    <a:pt x="2" y="0"/>
                    <a:pt x="2" y="0"/>
                    <a:pt x="3" y="1"/>
                  </a:cubicBezTo>
                  <a:cubicBezTo>
                    <a:pt x="3" y="1"/>
                    <a:pt x="3" y="1"/>
                    <a:pt x="3" y="1"/>
                  </a:cubicBezTo>
                  <a:cubicBezTo>
                    <a:pt x="3" y="1"/>
                    <a:pt x="3" y="1"/>
                    <a:pt x="3" y="1"/>
                  </a:cubicBezTo>
                  <a:cubicBezTo>
                    <a:pt x="3" y="2"/>
                    <a:pt x="4" y="2"/>
                    <a:pt x="4" y="2"/>
                  </a:cubicBezTo>
                  <a:close/>
                </a:path>
              </a:pathLst>
            </a:custGeom>
            <a:solidFill>
              <a:srgbClr val="2A32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3" name="任意多边形: 形状 42"/>
            <p:cNvSpPr>
              <a:spLocks noEditPoints="1"/>
            </p:cNvSpPr>
            <p:nvPr/>
          </p:nvSpPr>
          <p:spPr bwMode="auto">
            <a:xfrm>
              <a:off x="-1500188" y="4819650"/>
              <a:ext cx="15875" cy="30163"/>
            </a:xfrm>
            <a:custGeom>
              <a:avLst/>
              <a:gdLst>
                <a:gd name="T0" fmla="*/ 0 w 4"/>
                <a:gd name="T1" fmla="*/ 4 h 8"/>
                <a:gd name="T2" fmla="*/ 0 w 4"/>
                <a:gd name="T3" fmla="*/ 2 h 8"/>
                <a:gd name="T4" fmla="*/ 0 w 4"/>
                <a:gd name="T5" fmla="*/ 1 h 8"/>
                <a:gd name="T6" fmla="*/ 1 w 4"/>
                <a:gd name="T7" fmla="*/ 1 h 8"/>
                <a:gd name="T8" fmla="*/ 2 w 4"/>
                <a:gd name="T9" fmla="*/ 0 h 8"/>
                <a:gd name="T10" fmla="*/ 3 w 4"/>
                <a:gd name="T11" fmla="*/ 1 h 8"/>
                <a:gd name="T12" fmla="*/ 3 w 4"/>
                <a:gd name="T13" fmla="*/ 1 h 8"/>
                <a:gd name="T14" fmla="*/ 4 w 4"/>
                <a:gd name="T15" fmla="*/ 2 h 8"/>
                <a:gd name="T16" fmla="*/ 4 w 4"/>
                <a:gd name="T17" fmla="*/ 4 h 8"/>
                <a:gd name="T18" fmla="*/ 4 w 4"/>
                <a:gd name="T19" fmla="*/ 6 h 8"/>
                <a:gd name="T20" fmla="*/ 3 w 4"/>
                <a:gd name="T21" fmla="*/ 7 h 8"/>
                <a:gd name="T22" fmla="*/ 3 w 4"/>
                <a:gd name="T23" fmla="*/ 8 h 8"/>
                <a:gd name="T24" fmla="*/ 2 w 4"/>
                <a:gd name="T25" fmla="*/ 8 h 8"/>
                <a:gd name="T26" fmla="*/ 1 w 4"/>
                <a:gd name="T27" fmla="*/ 8 h 8"/>
                <a:gd name="T28" fmla="*/ 0 w 4"/>
                <a:gd name="T29" fmla="*/ 7 h 8"/>
                <a:gd name="T30" fmla="*/ 0 w 4"/>
                <a:gd name="T31" fmla="*/ 6 h 8"/>
                <a:gd name="T32" fmla="*/ 0 w 4"/>
                <a:gd name="T33" fmla="*/ 4 h 8"/>
                <a:gd name="T34" fmla="*/ 1 w 4"/>
                <a:gd name="T35" fmla="*/ 4 h 8"/>
                <a:gd name="T36" fmla="*/ 1 w 4"/>
                <a:gd name="T37" fmla="*/ 6 h 8"/>
                <a:gd name="T38" fmla="*/ 2 w 4"/>
                <a:gd name="T39" fmla="*/ 7 h 8"/>
                <a:gd name="T40" fmla="*/ 2 w 4"/>
                <a:gd name="T41" fmla="*/ 7 h 8"/>
                <a:gd name="T42" fmla="*/ 2 w 4"/>
                <a:gd name="T43" fmla="*/ 6 h 8"/>
                <a:gd name="T44" fmla="*/ 2 w 4"/>
                <a:gd name="T45" fmla="*/ 5 h 8"/>
                <a:gd name="T46" fmla="*/ 3 w 4"/>
                <a:gd name="T47" fmla="*/ 4 h 8"/>
                <a:gd name="T48" fmla="*/ 2 w 4"/>
                <a:gd name="T49" fmla="*/ 2 h 8"/>
                <a:gd name="T50" fmla="*/ 2 w 4"/>
                <a:gd name="T51" fmla="*/ 2 h 8"/>
                <a:gd name="T52" fmla="*/ 1 w 4"/>
                <a:gd name="T53" fmla="*/ 2 h 8"/>
                <a:gd name="T54" fmla="*/ 1 w 4"/>
                <a:gd name="T55" fmla="*/ 2 h 8"/>
                <a:gd name="T56" fmla="*/ 1 w 4"/>
                <a:gd name="T57" fmla="*/ 3 h 8"/>
                <a:gd name="T58" fmla="*/ 1 w 4"/>
                <a:gd name="T59" fmla="*/ 4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4" h="8">
                  <a:moveTo>
                    <a:pt x="0" y="4"/>
                  </a:moveTo>
                  <a:cubicBezTo>
                    <a:pt x="0" y="3"/>
                    <a:pt x="0" y="3"/>
                    <a:pt x="0" y="2"/>
                  </a:cubicBezTo>
                  <a:cubicBezTo>
                    <a:pt x="0" y="2"/>
                    <a:pt x="0" y="2"/>
                    <a:pt x="0" y="1"/>
                  </a:cubicBezTo>
                  <a:cubicBezTo>
                    <a:pt x="0" y="1"/>
                    <a:pt x="1" y="1"/>
                    <a:pt x="1" y="1"/>
                  </a:cubicBezTo>
                  <a:cubicBezTo>
                    <a:pt x="1" y="1"/>
                    <a:pt x="1" y="0"/>
                    <a:pt x="2" y="0"/>
                  </a:cubicBezTo>
                  <a:cubicBezTo>
                    <a:pt x="2" y="0"/>
                    <a:pt x="2" y="1"/>
                    <a:pt x="3" y="1"/>
                  </a:cubicBezTo>
                  <a:cubicBezTo>
                    <a:pt x="3" y="1"/>
                    <a:pt x="3" y="1"/>
                    <a:pt x="3" y="1"/>
                  </a:cubicBezTo>
                  <a:cubicBezTo>
                    <a:pt x="3" y="2"/>
                    <a:pt x="4" y="2"/>
                    <a:pt x="4" y="2"/>
                  </a:cubicBezTo>
                  <a:cubicBezTo>
                    <a:pt x="4" y="3"/>
                    <a:pt x="4" y="3"/>
                    <a:pt x="4" y="4"/>
                  </a:cubicBezTo>
                  <a:cubicBezTo>
                    <a:pt x="4" y="5"/>
                    <a:pt x="4" y="5"/>
                    <a:pt x="4" y="6"/>
                  </a:cubicBezTo>
                  <a:cubicBezTo>
                    <a:pt x="4" y="6"/>
                    <a:pt x="3" y="7"/>
                    <a:pt x="3" y="7"/>
                  </a:cubicBezTo>
                  <a:cubicBezTo>
                    <a:pt x="3" y="7"/>
                    <a:pt x="3" y="7"/>
                    <a:pt x="3" y="8"/>
                  </a:cubicBezTo>
                  <a:cubicBezTo>
                    <a:pt x="2" y="8"/>
                    <a:pt x="2" y="8"/>
                    <a:pt x="2" y="8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1" y="7"/>
                    <a:pt x="0" y="7"/>
                    <a:pt x="0" y="7"/>
                  </a:cubicBezTo>
                  <a:cubicBezTo>
                    <a:pt x="0" y="7"/>
                    <a:pt x="0" y="6"/>
                    <a:pt x="0" y="6"/>
                  </a:cubicBezTo>
                  <a:cubicBezTo>
                    <a:pt x="0" y="5"/>
                    <a:pt x="0" y="5"/>
                    <a:pt x="0" y="4"/>
                  </a:cubicBezTo>
                  <a:close/>
                  <a:moveTo>
                    <a:pt x="1" y="4"/>
                  </a:moveTo>
                  <a:cubicBezTo>
                    <a:pt x="1" y="5"/>
                    <a:pt x="1" y="6"/>
                    <a:pt x="1" y="6"/>
                  </a:cubicBezTo>
                  <a:cubicBezTo>
                    <a:pt x="1" y="6"/>
                    <a:pt x="1" y="7"/>
                    <a:pt x="2" y="7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6"/>
                    <a:pt x="2" y="5"/>
                  </a:cubicBezTo>
                  <a:cubicBezTo>
                    <a:pt x="3" y="5"/>
                    <a:pt x="3" y="5"/>
                    <a:pt x="3" y="4"/>
                  </a:cubicBezTo>
                  <a:cubicBezTo>
                    <a:pt x="3" y="3"/>
                    <a:pt x="2" y="3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3"/>
                    <a:pt x="1" y="3"/>
                  </a:cubicBezTo>
                  <a:cubicBezTo>
                    <a:pt x="1" y="3"/>
                    <a:pt x="1" y="4"/>
                    <a:pt x="1" y="4"/>
                  </a:cubicBezTo>
                  <a:close/>
                </a:path>
              </a:pathLst>
            </a:custGeom>
            <a:solidFill>
              <a:srgbClr val="2A32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4" name="任意多边形: 形状 43"/>
            <p:cNvSpPr>
              <a:spLocks noEditPoints="1"/>
            </p:cNvSpPr>
            <p:nvPr/>
          </p:nvSpPr>
          <p:spPr bwMode="auto">
            <a:xfrm>
              <a:off x="-1519238" y="4737100"/>
              <a:ext cx="15875" cy="26988"/>
            </a:xfrm>
            <a:custGeom>
              <a:avLst/>
              <a:gdLst>
                <a:gd name="T0" fmla="*/ 10 w 10"/>
                <a:gd name="T1" fmla="*/ 12 h 17"/>
                <a:gd name="T2" fmla="*/ 7 w 10"/>
                <a:gd name="T3" fmla="*/ 12 h 17"/>
                <a:gd name="T4" fmla="*/ 7 w 10"/>
                <a:gd name="T5" fmla="*/ 17 h 17"/>
                <a:gd name="T6" fmla="*/ 5 w 10"/>
                <a:gd name="T7" fmla="*/ 17 h 17"/>
                <a:gd name="T8" fmla="*/ 5 w 10"/>
                <a:gd name="T9" fmla="*/ 12 h 17"/>
                <a:gd name="T10" fmla="*/ 0 w 10"/>
                <a:gd name="T11" fmla="*/ 12 h 17"/>
                <a:gd name="T12" fmla="*/ 0 w 10"/>
                <a:gd name="T13" fmla="*/ 9 h 17"/>
                <a:gd name="T14" fmla="*/ 5 w 10"/>
                <a:gd name="T15" fmla="*/ 0 h 17"/>
                <a:gd name="T16" fmla="*/ 7 w 10"/>
                <a:gd name="T17" fmla="*/ 0 h 17"/>
                <a:gd name="T18" fmla="*/ 7 w 10"/>
                <a:gd name="T19" fmla="*/ 9 h 17"/>
                <a:gd name="T20" fmla="*/ 10 w 10"/>
                <a:gd name="T21" fmla="*/ 9 h 17"/>
                <a:gd name="T22" fmla="*/ 10 w 10"/>
                <a:gd name="T23" fmla="*/ 12 h 17"/>
                <a:gd name="T24" fmla="*/ 5 w 10"/>
                <a:gd name="T25" fmla="*/ 5 h 17"/>
                <a:gd name="T26" fmla="*/ 5 w 10"/>
                <a:gd name="T27" fmla="*/ 2 h 17"/>
                <a:gd name="T28" fmla="*/ 5 w 10"/>
                <a:gd name="T29" fmla="*/ 2 h 17"/>
                <a:gd name="T30" fmla="*/ 5 w 10"/>
                <a:gd name="T31" fmla="*/ 5 h 17"/>
                <a:gd name="T32" fmla="*/ 3 w 10"/>
                <a:gd name="T33" fmla="*/ 9 h 17"/>
                <a:gd name="T34" fmla="*/ 3 w 10"/>
                <a:gd name="T35" fmla="*/ 9 h 17"/>
                <a:gd name="T36" fmla="*/ 3 w 10"/>
                <a:gd name="T37" fmla="*/ 9 h 17"/>
                <a:gd name="T38" fmla="*/ 5 w 10"/>
                <a:gd name="T39" fmla="*/ 9 h 17"/>
                <a:gd name="T40" fmla="*/ 5 w 10"/>
                <a:gd name="T41" fmla="*/ 5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0" h="17">
                  <a:moveTo>
                    <a:pt x="10" y="12"/>
                  </a:moveTo>
                  <a:lnTo>
                    <a:pt x="7" y="12"/>
                  </a:lnTo>
                  <a:lnTo>
                    <a:pt x="7" y="17"/>
                  </a:lnTo>
                  <a:lnTo>
                    <a:pt x="5" y="17"/>
                  </a:lnTo>
                  <a:lnTo>
                    <a:pt x="5" y="12"/>
                  </a:lnTo>
                  <a:lnTo>
                    <a:pt x="0" y="12"/>
                  </a:lnTo>
                  <a:lnTo>
                    <a:pt x="0" y="9"/>
                  </a:lnTo>
                  <a:lnTo>
                    <a:pt x="5" y="0"/>
                  </a:lnTo>
                  <a:lnTo>
                    <a:pt x="7" y="0"/>
                  </a:lnTo>
                  <a:lnTo>
                    <a:pt x="7" y="9"/>
                  </a:lnTo>
                  <a:lnTo>
                    <a:pt x="10" y="9"/>
                  </a:lnTo>
                  <a:lnTo>
                    <a:pt x="10" y="12"/>
                  </a:lnTo>
                  <a:close/>
                  <a:moveTo>
                    <a:pt x="5" y="5"/>
                  </a:moveTo>
                  <a:lnTo>
                    <a:pt x="5" y="2"/>
                  </a:lnTo>
                  <a:lnTo>
                    <a:pt x="5" y="2"/>
                  </a:lnTo>
                  <a:lnTo>
                    <a:pt x="5" y="5"/>
                  </a:lnTo>
                  <a:lnTo>
                    <a:pt x="3" y="9"/>
                  </a:lnTo>
                  <a:lnTo>
                    <a:pt x="3" y="9"/>
                  </a:lnTo>
                  <a:lnTo>
                    <a:pt x="3" y="9"/>
                  </a:lnTo>
                  <a:lnTo>
                    <a:pt x="5" y="9"/>
                  </a:lnTo>
                  <a:lnTo>
                    <a:pt x="5" y="5"/>
                  </a:lnTo>
                  <a:close/>
                </a:path>
              </a:pathLst>
            </a:custGeom>
            <a:solidFill>
              <a:srgbClr val="2A32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5" name="任意多边形: 形状 44"/>
            <p:cNvSpPr>
              <a:spLocks noEditPoints="1"/>
            </p:cNvSpPr>
            <p:nvPr/>
          </p:nvSpPr>
          <p:spPr bwMode="auto">
            <a:xfrm>
              <a:off x="-1500188" y="4737100"/>
              <a:ext cx="15875" cy="26988"/>
            </a:xfrm>
            <a:custGeom>
              <a:avLst/>
              <a:gdLst>
                <a:gd name="T0" fmla="*/ 0 w 4"/>
                <a:gd name="T1" fmla="*/ 3 h 7"/>
                <a:gd name="T2" fmla="*/ 0 w 4"/>
                <a:gd name="T3" fmla="*/ 2 h 7"/>
                <a:gd name="T4" fmla="*/ 0 w 4"/>
                <a:gd name="T5" fmla="*/ 1 h 7"/>
                <a:gd name="T6" fmla="*/ 1 w 4"/>
                <a:gd name="T7" fmla="*/ 0 h 7"/>
                <a:gd name="T8" fmla="*/ 2 w 4"/>
                <a:gd name="T9" fmla="*/ 0 h 7"/>
                <a:gd name="T10" fmla="*/ 3 w 4"/>
                <a:gd name="T11" fmla="*/ 0 h 7"/>
                <a:gd name="T12" fmla="*/ 3 w 4"/>
                <a:gd name="T13" fmla="*/ 1 h 7"/>
                <a:gd name="T14" fmla="*/ 4 w 4"/>
                <a:gd name="T15" fmla="*/ 2 h 7"/>
                <a:gd name="T16" fmla="*/ 4 w 4"/>
                <a:gd name="T17" fmla="*/ 3 h 7"/>
                <a:gd name="T18" fmla="*/ 4 w 4"/>
                <a:gd name="T19" fmla="*/ 5 h 7"/>
                <a:gd name="T20" fmla="*/ 3 w 4"/>
                <a:gd name="T21" fmla="*/ 6 h 7"/>
                <a:gd name="T22" fmla="*/ 3 w 4"/>
                <a:gd name="T23" fmla="*/ 7 h 7"/>
                <a:gd name="T24" fmla="*/ 2 w 4"/>
                <a:gd name="T25" fmla="*/ 7 h 7"/>
                <a:gd name="T26" fmla="*/ 1 w 4"/>
                <a:gd name="T27" fmla="*/ 7 h 7"/>
                <a:gd name="T28" fmla="*/ 0 w 4"/>
                <a:gd name="T29" fmla="*/ 6 h 7"/>
                <a:gd name="T30" fmla="*/ 0 w 4"/>
                <a:gd name="T31" fmla="*/ 5 h 7"/>
                <a:gd name="T32" fmla="*/ 0 w 4"/>
                <a:gd name="T33" fmla="*/ 3 h 7"/>
                <a:gd name="T34" fmla="*/ 1 w 4"/>
                <a:gd name="T35" fmla="*/ 3 h 7"/>
                <a:gd name="T36" fmla="*/ 1 w 4"/>
                <a:gd name="T37" fmla="*/ 5 h 7"/>
                <a:gd name="T38" fmla="*/ 2 w 4"/>
                <a:gd name="T39" fmla="*/ 6 h 7"/>
                <a:gd name="T40" fmla="*/ 2 w 4"/>
                <a:gd name="T41" fmla="*/ 6 h 7"/>
                <a:gd name="T42" fmla="*/ 2 w 4"/>
                <a:gd name="T43" fmla="*/ 5 h 7"/>
                <a:gd name="T44" fmla="*/ 2 w 4"/>
                <a:gd name="T45" fmla="*/ 5 h 7"/>
                <a:gd name="T46" fmla="*/ 3 w 4"/>
                <a:gd name="T47" fmla="*/ 3 h 7"/>
                <a:gd name="T48" fmla="*/ 2 w 4"/>
                <a:gd name="T49" fmla="*/ 1 h 7"/>
                <a:gd name="T50" fmla="*/ 2 w 4"/>
                <a:gd name="T51" fmla="*/ 1 h 7"/>
                <a:gd name="T52" fmla="*/ 1 w 4"/>
                <a:gd name="T53" fmla="*/ 1 h 7"/>
                <a:gd name="T54" fmla="*/ 1 w 4"/>
                <a:gd name="T55" fmla="*/ 1 h 7"/>
                <a:gd name="T56" fmla="*/ 1 w 4"/>
                <a:gd name="T57" fmla="*/ 2 h 7"/>
                <a:gd name="T58" fmla="*/ 1 w 4"/>
                <a:gd name="T5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4" h="7">
                  <a:moveTo>
                    <a:pt x="0" y="3"/>
                  </a:moveTo>
                  <a:cubicBezTo>
                    <a:pt x="0" y="3"/>
                    <a:pt x="0" y="2"/>
                    <a:pt x="0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1" y="0"/>
                    <a:pt x="1" y="0"/>
                  </a:cubicBezTo>
                  <a:cubicBezTo>
                    <a:pt x="1" y="0"/>
                    <a:pt x="1" y="0"/>
                    <a:pt x="2" y="0"/>
                  </a:cubicBezTo>
                  <a:cubicBezTo>
                    <a:pt x="2" y="0"/>
                    <a:pt x="2" y="0"/>
                    <a:pt x="3" y="0"/>
                  </a:cubicBezTo>
                  <a:cubicBezTo>
                    <a:pt x="3" y="0"/>
                    <a:pt x="3" y="0"/>
                    <a:pt x="3" y="1"/>
                  </a:cubicBezTo>
                  <a:cubicBezTo>
                    <a:pt x="3" y="1"/>
                    <a:pt x="4" y="1"/>
                    <a:pt x="4" y="2"/>
                  </a:cubicBezTo>
                  <a:cubicBezTo>
                    <a:pt x="4" y="2"/>
                    <a:pt x="4" y="3"/>
                    <a:pt x="4" y="3"/>
                  </a:cubicBezTo>
                  <a:cubicBezTo>
                    <a:pt x="4" y="4"/>
                    <a:pt x="4" y="5"/>
                    <a:pt x="4" y="5"/>
                  </a:cubicBezTo>
                  <a:cubicBezTo>
                    <a:pt x="4" y="5"/>
                    <a:pt x="3" y="6"/>
                    <a:pt x="3" y="6"/>
                  </a:cubicBezTo>
                  <a:cubicBezTo>
                    <a:pt x="3" y="6"/>
                    <a:pt x="3" y="7"/>
                    <a:pt x="3" y="7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1" y="7"/>
                    <a:pt x="1" y="7"/>
                    <a:pt x="1" y="7"/>
                  </a:cubicBezTo>
                  <a:cubicBezTo>
                    <a:pt x="1" y="7"/>
                    <a:pt x="0" y="6"/>
                    <a:pt x="0" y="6"/>
                  </a:cubicBezTo>
                  <a:cubicBezTo>
                    <a:pt x="0" y="6"/>
                    <a:pt x="0" y="5"/>
                    <a:pt x="0" y="5"/>
                  </a:cubicBezTo>
                  <a:cubicBezTo>
                    <a:pt x="0" y="5"/>
                    <a:pt x="0" y="4"/>
                    <a:pt x="0" y="3"/>
                  </a:cubicBezTo>
                  <a:close/>
                  <a:moveTo>
                    <a:pt x="1" y="3"/>
                  </a:moveTo>
                  <a:cubicBezTo>
                    <a:pt x="1" y="4"/>
                    <a:pt x="1" y="5"/>
                    <a:pt x="1" y="5"/>
                  </a:cubicBezTo>
                  <a:cubicBezTo>
                    <a:pt x="1" y="6"/>
                    <a:pt x="1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6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3" y="4"/>
                    <a:pt x="3" y="4"/>
                    <a:pt x="3" y="3"/>
                  </a:cubicBezTo>
                  <a:cubicBezTo>
                    <a:pt x="3" y="2"/>
                    <a:pt x="2" y="2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3"/>
                    <a:pt x="1" y="3"/>
                  </a:cubicBezTo>
                  <a:close/>
                </a:path>
              </a:pathLst>
            </a:custGeom>
            <a:solidFill>
              <a:srgbClr val="2A32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6" name="任意多边形: 形状 45"/>
            <p:cNvSpPr>
              <a:spLocks noEditPoints="1"/>
            </p:cNvSpPr>
            <p:nvPr/>
          </p:nvSpPr>
          <p:spPr bwMode="auto">
            <a:xfrm>
              <a:off x="-1519238" y="4649788"/>
              <a:ext cx="15875" cy="26988"/>
            </a:xfrm>
            <a:custGeom>
              <a:avLst/>
              <a:gdLst>
                <a:gd name="T0" fmla="*/ 4 w 4"/>
                <a:gd name="T1" fmla="*/ 5 h 7"/>
                <a:gd name="T2" fmla="*/ 4 w 4"/>
                <a:gd name="T3" fmla="*/ 6 h 7"/>
                <a:gd name="T4" fmla="*/ 3 w 4"/>
                <a:gd name="T5" fmla="*/ 7 h 7"/>
                <a:gd name="T6" fmla="*/ 3 w 4"/>
                <a:gd name="T7" fmla="*/ 7 h 7"/>
                <a:gd name="T8" fmla="*/ 2 w 4"/>
                <a:gd name="T9" fmla="*/ 7 h 7"/>
                <a:gd name="T10" fmla="*/ 1 w 4"/>
                <a:gd name="T11" fmla="*/ 7 h 7"/>
                <a:gd name="T12" fmla="*/ 1 w 4"/>
                <a:gd name="T13" fmla="*/ 7 h 7"/>
                <a:gd name="T14" fmla="*/ 0 w 4"/>
                <a:gd name="T15" fmla="*/ 6 h 7"/>
                <a:gd name="T16" fmla="*/ 0 w 4"/>
                <a:gd name="T17" fmla="*/ 5 h 7"/>
                <a:gd name="T18" fmla="*/ 0 w 4"/>
                <a:gd name="T19" fmla="*/ 3 h 7"/>
                <a:gd name="T20" fmla="*/ 1 w 4"/>
                <a:gd name="T21" fmla="*/ 1 h 7"/>
                <a:gd name="T22" fmla="*/ 2 w 4"/>
                <a:gd name="T23" fmla="*/ 0 h 7"/>
                <a:gd name="T24" fmla="*/ 3 w 4"/>
                <a:gd name="T25" fmla="*/ 0 h 7"/>
                <a:gd name="T26" fmla="*/ 3 w 4"/>
                <a:gd name="T27" fmla="*/ 1 h 7"/>
                <a:gd name="T28" fmla="*/ 2 w 4"/>
                <a:gd name="T29" fmla="*/ 1 h 7"/>
                <a:gd name="T30" fmla="*/ 2 w 4"/>
                <a:gd name="T31" fmla="*/ 2 h 7"/>
                <a:gd name="T32" fmla="*/ 1 w 4"/>
                <a:gd name="T33" fmla="*/ 3 h 7"/>
                <a:gd name="T34" fmla="*/ 1 w 4"/>
                <a:gd name="T35" fmla="*/ 3 h 7"/>
                <a:gd name="T36" fmla="*/ 2 w 4"/>
                <a:gd name="T37" fmla="*/ 3 h 7"/>
                <a:gd name="T38" fmla="*/ 2 w 4"/>
                <a:gd name="T39" fmla="*/ 3 h 7"/>
                <a:gd name="T40" fmla="*/ 3 w 4"/>
                <a:gd name="T41" fmla="*/ 3 h 7"/>
                <a:gd name="T42" fmla="*/ 3 w 4"/>
                <a:gd name="T43" fmla="*/ 3 h 7"/>
                <a:gd name="T44" fmla="*/ 4 w 4"/>
                <a:gd name="T45" fmla="*/ 4 h 7"/>
                <a:gd name="T46" fmla="*/ 4 w 4"/>
                <a:gd name="T47" fmla="*/ 5 h 7"/>
                <a:gd name="T48" fmla="*/ 3 w 4"/>
                <a:gd name="T49" fmla="*/ 5 h 7"/>
                <a:gd name="T50" fmla="*/ 3 w 4"/>
                <a:gd name="T51" fmla="*/ 4 h 7"/>
                <a:gd name="T52" fmla="*/ 2 w 4"/>
                <a:gd name="T53" fmla="*/ 4 h 7"/>
                <a:gd name="T54" fmla="*/ 1 w 4"/>
                <a:gd name="T55" fmla="*/ 4 h 7"/>
                <a:gd name="T56" fmla="*/ 1 w 4"/>
                <a:gd name="T57" fmla="*/ 4 h 7"/>
                <a:gd name="T58" fmla="*/ 1 w 4"/>
                <a:gd name="T59" fmla="*/ 5 h 7"/>
                <a:gd name="T60" fmla="*/ 1 w 4"/>
                <a:gd name="T61" fmla="*/ 5 h 7"/>
                <a:gd name="T62" fmla="*/ 1 w 4"/>
                <a:gd name="T63" fmla="*/ 5 h 7"/>
                <a:gd name="T64" fmla="*/ 1 w 4"/>
                <a:gd name="T65" fmla="*/ 6 h 7"/>
                <a:gd name="T66" fmla="*/ 2 w 4"/>
                <a:gd name="T67" fmla="*/ 6 h 7"/>
                <a:gd name="T68" fmla="*/ 2 w 4"/>
                <a:gd name="T69" fmla="*/ 6 h 7"/>
                <a:gd name="T70" fmla="*/ 3 w 4"/>
                <a:gd name="T71" fmla="*/ 6 h 7"/>
                <a:gd name="T72" fmla="*/ 3 w 4"/>
                <a:gd name="T73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4" h="7">
                  <a:moveTo>
                    <a:pt x="4" y="5"/>
                  </a:moveTo>
                  <a:cubicBezTo>
                    <a:pt x="4" y="5"/>
                    <a:pt x="4" y="6"/>
                    <a:pt x="4" y="6"/>
                  </a:cubicBezTo>
                  <a:cubicBezTo>
                    <a:pt x="4" y="6"/>
                    <a:pt x="4" y="6"/>
                    <a:pt x="3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7"/>
                    <a:pt x="2" y="7"/>
                    <a:pt x="2" y="7"/>
                  </a:cubicBezTo>
                  <a:cubicBezTo>
                    <a:pt x="2" y="7"/>
                    <a:pt x="1" y="7"/>
                    <a:pt x="1" y="7"/>
                  </a:cubicBezTo>
                  <a:cubicBezTo>
                    <a:pt x="1" y="7"/>
                    <a:pt x="1" y="7"/>
                    <a:pt x="1" y="7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4"/>
                    <a:pt x="0" y="3"/>
                    <a:pt x="0" y="3"/>
                  </a:cubicBezTo>
                  <a:cubicBezTo>
                    <a:pt x="0" y="2"/>
                    <a:pt x="1" y="2"/>
                    <a:pt x="1" y="1"/>
                  </a:cubicBezTo>
                  <a:cubicBezTo>
                    <a:pt x="1" y="1"/>
                    <a:pt x="1" y="1"/>
                    <a:pt x="2" y="0"/>
                  </a:cubicBezTo>
                  <a:cubicBezTo>
                    <a:pt x="2" y="0"/>
                    <a:pt x="3" y="0"/>
                    <a:pt x="3" y="0"/>
                  </a:cubicBezTo>
                  <a:cubicBezTo>
                    <a:pt x="3" y="1"/>
                    <a:pt x="3" y="1"/>
                    <a:pt x="3" y="1"/>
                  </a:cubicBezTo>
                  <a:cubicBezTo>
                    <a:pt x="3" y="1"/>
                    <a:pt x="3" y="1"/>
                    <a:pt x="2" y="1"/>
                  </a:cubicBezTo>
                  <a:cubicBezTo>
                    <a:pt x="2" y="1"/>
                    <a:pt x="2" y="2"/>
                    <a:pt x="2" y="2"/>
                  </a:cubicBezTo>
                  <a:cubicBezTo>
                    <a:pt x="2" y="2"/>
                    <a:pt x="2" y="2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5"/>
                    <a:pt x="4" y="5"/>
                  </a:cubicBezTo>
                  <a:close/>
                  <a:moveTo>
                    <a:pt x="3" y="5"/>
                  </a:moveTo>
                  <a:cubicBezTo>
                    <a:pt x="3" y="5"/>
                    <a:pt x="3" y="4"/>
                    <a:pt x="3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4"/>
                    <a:pt x="2" y="4"/>
                    <a:pt x="1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1" y="5"/>
                    <a:pt x="1" y="5"/>
                    <a:pt x="1" y="5"/>
                  </a:cubicBezTo>
                  <a:cubicBezTo>
                    <a:pt x="1" y="5"/>
                    <a:pt x="1" y="5"/>
                    <a:pt x="1" y="5"/>
                  </a:cubicBezTo>
                  <a:cubicBezTo>
                    <a:pt x="1" y="5"/>
                    <a:pt x="1" y="5"/>
                    <a:pt x="1" y="5"/>
                  </a:cubicBezTo>
                  <a:cubicBezTo>
                    <a:pt x="1" y="6"/>
                    <a:pt x="1" y="6"/>
                    <a:pt x="1" y="6"/>
                  </a:cubicBezTo>
                  <a:cubicBezTo>
                    <a:pt x="1" y="6"/>
                    <a:pt x="1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6"/>
                    <a:pt x="3" y="6"/>
                  </a:cubicBezTo>
                  <a:cubicBezTo>
                    <a:pt x="3" y="6"/>
                    <a:pt x="3" y="5"/>
                    <a:pt x="3" y="5"/>
                  </a:cubicBezTo>
                  <a:close/>
                </a:path>
              </a:pathLst>
            </a:custGeom>
            <a:solidFill>
              <a:srgbClr val="2A32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7" name="任意多边形: 形状 46"/>
            <p:cNvSpPr>
              <a:spLocks noEditPoints="1"/>
            </p:cNvSpPr>
            <p:nvPr/>
          </p:nvSpPr>
          <p:spPr bwMode="auto">
            <a:xfrm>
              <a:off x="-1500188" y="4649788"/>
              <a:ext cx="15875" cy="26988"/>
            </a:xfrm>
            <a:custGeom>
              <a:avLst/>
              <a:gdLst>
                <a:gd name="T0" fmla="*/ 0 w 4"/>
                <a:gd name="T1" fmla="*/ 4 h 7"/>
                <a:gd name="T2" fmla="*/ 0 w 4"/>
                <a:gd name="T3" fmla="*/ 2 h 7"/>
                <a:gd name="T4" fmla="*/ 0 w 4"/>
                <a:gd name="T5" fmla="*/ 1 h 7"/>
                <a:gd name="T6" fmla="*/ 1 w 4"/>
                <a:gd name="T7" fmla="*/ 0 h 7"/>
                <a:gd name="T8" fmla="*/ 2 w 4"/>
                <a:gd name="T9" fmla="*/ 0 h 7"/>
                <a:gd name="T10" fmla="*/ 3 w 4"/>
                <a:gd name="T11" fmla="*/ 0 h 7"/>
                <a:gd name="T12" fmla="*/ 3 w 4"/>
                <a:gd name="T13" fmla="*/ 1 h 7"/>
                <a:gd name="T14" fmla="*/ 4 w 4"/>
                <a:gd name="T15" fmla="*/ 2 h 7"/>
                <a:gd name="T16" fmla="*/ 4 w 4"/>
                <a:gd name="T17" fmla="*/ 4 h 7"/>
                <a:gd name="T18" fmla="*/ 4 w 4"/>
                <a:gd name="T19" fmla="*/ 5 h 7"/>
                <a:gd name="T20" fmla="*/ 3 w 4"/>
                <a:gd name="T21" fmla="*/ 6 h 7"/>
                <a:gd name="T22" fmla="*/ 3 w 4"/>
                <a:gd name="T23" fmla="*/ 7 h 7"/>
                <a:gd name="T24" fmla="*/ 2 w 4"/>
                <a:gd name="T25" fmla="*/ 7 h 7"/>
                <a:gd name="T26" fmla="*/ 1 w 4"/>
                <a:gd name="T27" fmla="*/ 7 h 7"/>
                <a:gd name="T28" fmla="*/ 0 w 4"/>
                <a:gd name="T29" fmla="*/ 6 h 7"/>
                <a:gd name="T30" fmla="*/ 0 w 4"/>
                <a:gd name="T31" fmla="*/ 5 h 7"/>
                <a:gd name="T32" fmla="*/ 0 w 4"/>
                <a:gd name="T33" fmla="*/ 4 h 7"/>
                <a:gd name="T34" fmla="*/ 1 w 4"/>
                <a:gd name="T35" fmla="*/ 4 h 7"/>
                <a:gd name="T36" fmla="*/ 1 w 4"/>
                <a:gd name="T37" fmla="*/ 6 h 7"/>
                <a:gd name="T38" fmla="*/ 2 w 4"/>
                <a:gd name="T39" fmla="*/ 6 h 7"/>
                <a:gd name="T40" fmla="*/ 2 w 4"/>
                <a:gd name="T41" fmla="*/ 6 h 7"/>
                <a:gd name="T42" fmla="*/ 2 w 4"/>
                <a:gd name="T43" fmla="*/ 6 h 7"/>
                <a:gd name="T44" fmla="*/ 2 w 4"/>
                <a:gd name="T45" fmla="*/ 5 h 7"/>
                <a:gd name="T46" fmla="*/ 3 w 4"/>
                <a:gd name="T47" fmla="*/ 4 h 7"/>
                <a:gd name="T48" fmla="*/ 2 w 4"/>
                <a:gd name="T49" fmla="*/ 2 h 7"/>
                <a:gd name="T50" fmla="*/ 2 w 4"/>
                <a:gd name="T51" fmla="*/ 1 h 7"/>
                <a:gd name="T52" fmla="*/ 1 w 4"/>
                <a:gd name="T53" fmla="*/ 1 h 7"/>
                <a:gd name="T54" fmla="*/ 1 w 4"/>
                <a:gd name="T55" fmla="*/ 2 h 7"/>
                <a:gd name="T56" fmla="*/ 1 w 4"/>
                <a:gd name="T57" fmla="*/ 2 h 7"/>
                <a:gd name="T58" fmla="*/ 1 w 4"/>
                <a:gd name="T5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4" h="7">
                  <a:moveTo>
                    <a:pt x="0" y="4"/>
                  </a:moveTo>
                  <a:cubicBezTo>
                    <a:pt x="0" y="3"/>
                    <a:pt x="0" y="2"/>
                    <a:pt x="0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1" y="0"/>
                    <a:pt x="1" y="0"/>
                  </a:cubicBezTo>
                  <a:cubicBezTo>
                    <a:pt x="1" y="0"/>
                    <a:pt x="1" y="0"/>
                    <a:pt x="2" y="0"/>
                  </a:cubicBezTo>
                  <a:cubicBezTo>
                    <a:pt x="2" y="0"/>
                    <a:pt x="2" y="0"/>
                    <a:pt x="3" y="0"/>
                  </a:cubicBezTo>
                  <a:cubicBezTo>
                    <a:pt x="3" y="0"/>
                    <a:pt x="3" y="1"/>
                    <a:pt x="3" y="1"/>
                  </a:cubicBezTo>
                  <a:cubicBezTo>
                    <a:pt x="3" y="1"/>
                    <a:pt x="4" y="1"/>
                    <a:pt x="4" y="2"/>
                  </a:cubicBezTo>
                  <a:cubicBezTo>
                    <a:pt x="4" y="2"/>
                    <a:pt x="4" y="3"/>
                    <a:pt x="4" y="4"/>
                  </a:cubicBezTo>
                  <a:cubicBezTo>
                    <a:pt x="4" y="4"/>
                    <a:pt x="4" y="5"/>
                    <a:pt x="4" y="5"/>
                  </a:cubicBezTo>
                  <a:cubicBezTo>
                    <a:pt x="4" y="6"/>
                    <a:pt x="3" y="6"/>
                    <a:pt x="3" y="6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1" y="7"/>
                    <a:pt x="1" y="7"/>
                    <a:pt x="1" y="7"/>
                  </a:cubicBezTo>
                  <a:cubicBezTo>
                    <a:pt x="1" y="7"/>
                    <a:pt x="0" y="7"/>
                    <a:pt x="0" y="6"/>
                  </a:cubicBezTo>
                  <a:cubicBezTo>
                    <a:pt x="0" y="6"/>
                    <a:pt x="0" y="6"/>
                    <a:pt x="0" y="5"/>
                  </a:cubicBezTo>
                  <a:cubicBezTo>
                    <a:pt x="0" y="5"/>
                    <a:pt x="0" y="4"/>
                    <a:pt x="0" y="4"/>
                  </a:cubicBezTo>
                  <a:close/>
                  <a:moveTo>
                    <a:pt x="1" y="4"/>
                  </a:moveTo>
                  <a:cubicBezTo>
                    <a:pt x="1" y="5"/>
                    <a:pt x="1" y="5"/>
                    <a:pt x="1" y="6"/>
                  </a:cubicBezTo>
                  <a:cubicBezTo>
                    <a:pt x="1" y="6"/>
                    <a:pt x="1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3" y="5"/>
                    <a:pt x="3" y="4"/>
                    <a:pt x="3" y="4"/>
                  </a:cubicBezTo>
                  <a:cubicBezTo>
                    <a:pt x="3" y="3"/>
                    <a:pt x="2" y="2"/>
                    <a:pt x="2" y="2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1" y="1"/>
                    <a:pt x="1" y="1"/>
                  </a:cubicBezTo>
                  <a:cubicBezTo>
                    <a:pt x="1" y="1"/>
                    <a:pt x="1" y="1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3"/>
                    <a:pt x="1" y="3"/>
                    <a:pt x="1" y="4"/>
                  </a:cubicBezTo>
                  <a:close/>
                </a:path>
              </a:pathLst>
            </a:custGeom>
            <a:solidFill>
              <a:srgbClr val="2A32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8" name="任意多边形: 形状 47"/>
            <p:cNvSpPr>
              <a:spLocks noEditPoints="1"/>
            </p:cNvSpPr>
            <p:nvPr/>
          </p:nvSpPr>
          <p:spPr bwMode="auto">
            <a:xfrm>
              <a:off x="-1519238" y="4564063"/>
              <a:ext cx="15875" cy="30163"/>
            </a:xfrm>
            <a:custGeom>
              <a:avLst/>
              <a:gdLst>
                <a:gd name="T0" fmla="*/ 0 w 4"/>
                <a:gd name="T1" fmla="*/ 6 h 8"/>
                <a:gd name="T2" fmla="*/ 0 w 4"/>
                <a:gd name="T3" fmla="*/ 5 h 8"/>
                <a:gd name="T4" fmla="*/ 0 w 4"/>
                <a:gd name="T5" fmla="*/ 5 h 8"/>
                <a:gd name="T6" fmla="*/ 1 w 4"/>
                <a:gd name="T7" fmla="*/ 4 h 8"/>
                <a:gd name="T8" fmla="*/ 1 w 4"/>
                <a:gd name="T9" fmla="*/ 4 h 8"/>
                <a:gd name="T10" fmla="*/ 0 w 4"/>
                <a:gd name="T11" fmla="*/ 3 h 8"/>
                <a:gd name="T12" fmla="*/ 0 w 4"/>
                <a:gd name="T13" fmla="*/ 2 h 8"/>
                <a:gd name="T14" fmla="*/ 1 w 4"/>
                <a:gd name="T15" fmla="*/ 1 h 8"/>
                <a:gd name="T16" fmla="*/ 2 w 4"/>
                <a:gd name="T17" fmla="*/ 0 h 8"/>
                <a:gd name="T18" fmla="*/ 3 w 4"/>
                <a:gd name="T19" fmla="*/ 1 h 8"/>
                <a:gd name="T20" fmla="*/ 4 w 4"/>
                <a:gd name="T21" fmla="*/ 2 h 8"/>
                <a:gd name="T22" fmla="*/ 3 w 4"/>
                <a:gd name="T23" fmla="*/ 3 h 8"/>
                <a:gd name="T24" fmla="*/ 3 w 4"/>
                <a:gd name="T25" fmla="*/ 4 h 8"/>
                <a:gd name="T26" fmla="*/ 4 w 4"/>
                <a:gd name="T27" fmla="*/ 5 h 8"/>
                <a:gd name="T28" fmla="*/ 4 w 4"/>
                <a:gd name="T29" fmla="*/ 6 h 8"/>
                <a:gd name="T30" fmla="*/ 4 w 4"/>
                <a:gd name="T31" fmla="*/ 6 h 8"/>
                <a:gd name="T32" fmla="*/ 3 w 4"/>
                <a:gd name="T33" fmla="*/ 7 h 8"/>
                <a:gd name="T34" fmla="*/ 3 w 4"/>
                <a:gd name="T35" fmla="*/ 7 h 8"/>
                <a:gd name="T36" fmla="*/ 2 w 4"/>
                <a:gd name="T37" fmla="*/ 8 h 8"/>
                <a:gd name="T38" fmla="*/ 1 w 4"/>
                <a:gd name="T39" fmla="*/ 7 h 8"/>
                <a:gd name="T40" fmla="*/ 1 w 4"/>
                <a:gd name="T41" fmla="*/ 7 h 8"/>
                <a:gd name="T42" fmla="*/ 0 w 4"/>
                <a:gd name="T43" fmla="*/ 7 h 8"/>
                <a:gd name="T44" fmla="*/ 0 w 4"/>
                <a:gd name="T45" fmla="*/ 6 h 8"/>
                <a:gd name="T46" fmla="*/ 3 w 4"/>
                <a:gd name="T47" fmla="*/ 6 h 8"/>
                <a:gd name="T48" fmla="*/ 3 w 4"/>
                <a:gd name="T49" fmla="*/ 5 h 8"/>
                <a:gd name="T50" fmla="*/ 2 w 4"/>
                <a:gd name="T51" fmla="*/ 5 h 8"/>
                <a:gd name="T52" fmla="*/ 2 w 4"/>
                <a:gd name="T53" fmla="*/ 5 h 8"/>
                <a:gd name="T54" fmla="*/ 2 w 4"/>
                <a:gd name="T55" fmla="*/ 4 h 8"/>
                <a:gd name="T56" fmla="*/ 1 w 4"/>
                <a:gd name="T57" fmla="*/ 5 h 8"/>
                <a:gd name="T58" fmla="*/ 1 w 4"/>
                <a:gd name="T59" fmla="*/ 6 h 8"/>
                <a:gd name="T60" fmla="*/ 1 w 4"/>
                <a:gd name="T61" fmla="*/ 6 h 8"/>
                <a:gd name="T62" fmla="*/ 2 w 4"/>
                <a:gd name="T63" fmla="*/ 6 h 8"/>
                <a:gd name="T64" fmla="*/ 2 w 4"/>
                <a:gd name="T65" fmla="*/ 6 h 8"/>
                <a:gd name="T66" fmla="*/ 3 w 4"/>
                <a:gd name="T67" fmla="*/ 6 h 8"/>
                <a:gd name="T68" fmla="*/ 1 w 4"/>
                <a:gd name="T69" fmla="*/ 2 h 8"/>
                <a:gd name="T70" fmla="*/ 1 w 4"/>
                <a:gd name="T71" fmla="*/ 3 h 8"/>
                <a:gd name="T72" fmla="*/ 2 w 4"/>
                <a:gd name="T73" fmla="*/ 3 h 8"/>
                <a:gd name="T74" fmla="*/ 2 w 4"/>
                <a:gd name="T75" fmla="*/ 3 h 8"/>
                <a:gd name="T76" fmla="*/ 2 w 4"/>
                <a:gd name="T77" fmla="*/ 3 h 8"/>
                <a:gd name="T78" fmla="*/ 2 w 4"/>
                <a:gd name="T79" fmla="*/ 3 h 8"/>
                <a:gd name="T80" fmla="*/ 3 w 4"/>
                <a:gd name="T81" fmla="*/ 2 h 8"/>
                <a:gd name="T82" fmla="*/ 2 w 4"/>
                <a:gd name="T83" fmla="*/ 2 h 8"/>
                <a:gd name="T84" fmla="*/ 2 w 4"/>
                <a:gd name="T85" fmla="*/ 1 h 8"/>
                <a:gd name="T86" fmla="*/ 1 w 4"/>
                <a:gd name="T87" fmla="*/ 2 h 8"/>
                <a:gd name="T88" fmla="*/ 1 w 4"/>
                <a:gd name="T89" fmla="*/ 2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4" h="8">
                  <a:moveTo>
                    <a:pt x="0" y="6"/>
                  </a:moveTo>
                  <a:cubicBezTo>
                    <a:pt x="0" y="5"/>
                    <a:pt x="0" y="5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4"/>
                    <a:pt x="1" y="4"/>
                    <a:pt x="1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1" y="4"/>
                    <a:pt x="1" y="3"/>
                    <a:pt x="0" y="3"/>
                  </a:cubicBezTo>
                  <a:cubicBezTo>
                    <a:pt x="0" y="3"/>
                    <a:pt x="0" y="3"/>
                    <a:pt x="0" y="2"/>
                  </a:cubicBezTo>
                  <a:cubicBezTo>
                    <a:pt x="0" y="2"/>
                    <a:pt x="0" y="1"/>
                    <a:pt x="1" y="1"/>
                  </a:cubicBezTo>
                  <a:cubicBezTo>
                    <a:pt x="1" y="0"/>
                    <a:pt x="1" y="0"/>
                    <a:pt x="2" y="0"/>
                  </a:cubicBezTo>
                  <a:cubicBezTo>
                    <a:pt x="2" y="0"/>
                    <a:pt x="3" y="0"/>
                    <a:pt x="3" y="1"/>
                  </a:cubicBezTo>
                  <a:cubicBezTo>
                    <a:pt x="3" y="1"/>
                    <a:pt x="4" y="1"/>
                    <a:pt x="4" y="2"/>
                  </a:cubicBezTo>
                  <a:cubicBezTo>
                    <a:pt x="4" y="2"/>
                    <a:pt x="4" y="3"/>
                    <a:pt x="3" y="3"/>
                  </a:cubicBezTo>
                  <a:cubicBezTo>
                    <a:pt x="3" y="3"/>
                    <a:pt x="3" y="3"/>
                    <a:pt x="3" y="4"/>
                  </a:cubicBezTo>
                  <a:cubicBezTo>
                    <a:pt x="3" y="4"/>
                    <a:pt x="3" y="4"/>
                    <a:pt x="4" y="5"/>
                  </a:cubicBezTo>
                  <a:cubicBezTo>
                    <a:pt x="4" y="5"/>
                    <a:pt x="4" y="5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7"/>
                    <a:pt x="3" y="7"/>
                    <a:pt x="3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2" y="8"/>
                    <a:pt x="2" y="8"/>
                    <a:pt x="2" y="8"/>
                  </a:cubicBezTo>
                  <a:cubicBezTo>
                    <a:pt x="2" y="8"/>
                    <a:pt x="1" y="8"/>
                    <a:pt x="1" y="7"/>
                  </a:cubicBezTo>
                  <a:cubicBezTo>
                    <a:pt x="1" y="7"/>
                    <a:pt x="1" y="7"/>
                    <a:pt x="1" y="7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0" y="6"/>
                    <a:pt x="0" y="6"/>
                    <a:pt x="0" y="6"/>
                  </a:cubicBezTo>
                  <a:close/>
                  <a:moveTo>
                    <a:pt x="3" y="6"/>
                  </a:move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1" y="4"/>
                    <a:pt x="1" y="5"/>
                    <a:pt x="1" y="5"/>
                  </a:cubicBezTo>
                  <a:cubicBezTo>
                    <a:pt x="1" y="5"/>
                    <a:pt x="1" y="5"/>
                    <a:pt x="1" y="6"/>
                  </a:cubicBezTo>
                  <a:cubicBezTo>
                    <a:pt x="1" y="6"/>
                    <a:pt x="1" y="6"/>
                    <a:pt x="1" y="6"/>
                  </a:cubicBezTo>
                  <a:cubicBezTo>
                    <a:pt x="1" y="6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3" y="6"/>
                    <a:pt x="3" y="6"/>
                    <a:pt x="3" y="6"/>
                  </a:cubicBezTo>
                  <a:close/>
                  <a:moveTo>
                    <a:pt x="1" y="2"/>
                  </a:moveTo>
                  <a:cubicBezTo>
                    <a:pt x="1" y="2"/>
                    <a:pt x="1" y="2"/>
                    <a:pt x="1" y="3"/>
                  </a:cubicBezTo>
                  <a:cubicBezTo>
                    <a:pt x="1" y="3"/>
                    <a:pt x="1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3" y="3"/>
                    <a:pt x="3" y="2"/>
                    <a:pt x="3" y="2"/>
                  </a:cubicBezTo>
                  <a:cubicBezTo>
                    <a:pt x="3" y="2"/>
                    <a:pt x="3" y="2"/>
                    <a:pt x="2" y="2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2" y="1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lose/>
                </a:path>
              </a:pathLst>
            </a:custGeom>
            <a:solidFill>
              <a:srgbClr val="2A32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9" name="任意多边形: 形状 48"/>
            <p:cNvSpPr>
              <a:spLocks noEditPoints="1"/>
            </p:cNvSpPr>
            <p:nvPr/>
          </p:nvSpPr>
          <p:spPr bwMode="auto">
            <a:xfrm>
              <a:off x="-1500188" y="4564063"/>
              <a:ext cx="15875" cy="30163"/>
            </a:xfrm>
            <a:custGeom>
              <a:avLst/>
              <a:gdLst>
                <a:gd name="T0" fmla="*/ 0 w 4"/>
                <a:gd name="T1" fmla="*/ 4 h 8"/>
                <a:gd name="T2" fmla="*/ 0 w 4"/>
                <a:gd name="T3" fmla="*/ 2 h 8"/>
                <a:gd name="T4" fmla="*/ 0 w 4"/>
                <a:gd name="T5" fmla="*/ 1 h 8"/>
                <a:gd name="T6" fmla="*/ 1 w 4"/>
                <a:gd name="T7" fmla="*/ 0 h 8"/>
                <a:gd name="T8" fmla="*/ 2 w 4"/>
                <a:gd name="T9" fmla="*/ 0 h 8"/>
                <a:gd name="T10" fmla="*/ 3 w 4"/>
                <a:gd name="T11" fmla="*/ 0 h 8"/>
                <a:gd name="T12" fmla="*/ 3 w 4"/>
                <a:gd name="T13" fmla="*/ 1 h 8"/>
                <a:gd name="T14" fmla="*/ 4 w 4"/>
                <a:gd name="T15" fmla="*/ 2 h 8"/>
                <a:gd name="T16" fmla="*/ 4 w 4"/>
                <a:gd name="T17" fmla="*/ 4 h 8"/>
                <a:gd name="T18" fmla="*/ 4 w 4"/>
                <a:gd name="T19" fmla="*/ 6 h 8"/>
                <a:gd name="T20" fmla="*/ 3 w 4"/>
                <a:gd name="T21" fmla="*/ 7 h 8"/>
                <a:gd name="T22" fmla="*/ 3 w 4"/>
                <a:gd name="T23" fmla="*/ 7 h 8"/>
                <a:gd name="T24" fmla="*/ 2 w 4"/>
                <a:gd name="T25" fmla="*/ 8 h 8"/>
                <a:gd name="T26" fmla="*/ 1 w 4"/>
                <a:gd name="T27" fmla="*/ 7 h 8"/>
                <a:gd name="T28" fmla="*/ 0 w 4"/>
                <a:gd name="T29" fmla="*/ 7 h 8"/>
                <a:gd name="T30" fmla="*/ 0 w 4"/>
                <a:gd name="T31" fmla="*/ 6 h 8"/>
                <a:gd name="T32" fmla="*/ 0 w 4"/>
                <a:gd name="T33" fmla="*/ 4 h 8"/>
                <a:gd name="T34" fmla="*/ 1 w 4"/>
                <a:gd name="T35" fmla="*/ 4 h 8"/>
                <a:gd name="T36" fmla="*/ 1 w 4"/>
                <a:gd name="T37" fmla="*/ 6 h 8"/>
                <a:gd name="T38" fmla="*/ 2 w 4"/>
                <a:gd name="T39" fmla="*/ 6 h 8"/>
                <a:gd name="T40" fmla="*/ 2 w 4"/>
                <a:gd name="T41" fmla="*/ 6 h 8"/>
                <a:gd name="T42" fmla="*/ 2 w 4"/>
                <a:gd name="T43" fmla="*/ 6 h 8"/>
                <a:gd name="T44" fmla="*/ 2 w 4"/>
                <a:gd name="T45" fmla="*/ 5 h 8"/>
                <a:gd name="T46" fmla="*/ 3 w 4"/>
                <a:gd name="T47" fmla="*/ 4 h 8"/>
                <a:gd name="T48" fmla="*/ 2 w 4"/>
                <a:gd name="T49" fmla="*/ 2 h 8"/>
                <a:gd name="T50" fmla="*/ 2 w 4"/>
                <a:gd name="T51" fmla="*/ 1 h 8"/>
                <a:gd name="T52" fmla="*/ 1 w 4"/>
                <a:gd name="T53" fmla="*/ 1 h 8"/>
                <a:gd name="T54" fmla="*/ 1 w 4"/>
                <a:gd name="T55" fmla="*/ 2 h 8"/>
                <a:gd name="T56" fmla="*/ 1 w 4"/>
                <a:gd name="T57" fmla="*/ 3 h 8"/>
                <a:gd name="T58" fmla="*/ 1 w 4"/>
                <a:gd name="T59" fmla="*/ 4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4" h="8">
                  <a:moveTo>
                    <a:pt x="0" y="4"/>
                  </a:moveTo>
                  <a:cubicBezTo>
                    <a:pt x="0" y="3"/>
                    <a:pt x="0" y="3"/>
                    <a:pt x="0" y="2"/>
                  </a:cubicBezTo>
                  <a:cubicBezTo>
                    <a:pt x="0" y="2"/>
                    <a:pt x="0" y="1"/>
                    <a:pt x="0" y="1"/>
                  </a:cubicBezTo>
                  <a:cubicBezTo>
                    <a:pt x="0" y="1"/>
                    <a:pt x="1" y="1"/>
                    <a:pt x="1" y="0"/>
                  </a:cubicBezTo>
                  <a:cubicBezTo>
                    <a:pt x="1" y="0"/>
                    <a:pt x="1" y="0"/>
                    <a:pt x="2" y="0"/>
                  </a:cubicBezTo>
                  <a:cubicBezTo>
                    <a:pt x="2" y="0"/>
                    <a:pt x="2" y="0"/>
                    <a:pt x="3" y="0"/>
                  </a:cubicBezTo>
                  <a:cubicBezTo>
                    <a:pt x="3" y="1"/>
                    <a:pt x="3" y="1"/>
                    <a:pt x="3" y="1"/>
                  </a:cubicBezTo>
                  <a:cubicBezTo>
                    <a:pt x="3" y="1"/>
                    <a:pt x="4" y="2"/>
                    <a:pt x="4" y="2"/>
                  </a:cubicBezTo>
                  <a:cubicBezTo>
                    <a:pt x="4" y="3"/>
                    <a:pt x="4" y="3"/>
                    <a:pt x="4" y="4"/>
                  </a:cubicBezTo>
                  <a:cubicBezTo>
                    <a:pt x="4" y="5"/>
                    <a:pt x="4" y="5"/>
                    <a:pt x="4" y="6"/>
                  </a:cubicBezTo>
                  <a:cubicBezTo>
                    <a:pt x="4" y="6"/>
                    <a:pt x="3" y="6"/>
                    <a:pt x="3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2" y="7"/>
                    <a:pt x="2" y="8"/>
                    <a:pt x="2" y="8"/>
                  </a:cubicBezTo>
                  <a:cubicBezTo>
                    <a:pt x="1" y="8"/>
                    <a:pt x="1" y="7"/>
                    <a:pt x="1" y="7"/>
                  </a:cubicBezTo>
                  <a:cubicBezTo>
                    <a:pt x="1" y="7"/>
                    <a:pt x="0" y="7"/>
                    <a:pt x="0" y="7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5"/>
                    <a:pt x="0" y="5"/>
                    <a:pt x="0" y="4"/>
                  </a:cubicBezTo>
                  <a:close/>
                  <a:moveTo>
                    <a:pt x="1" y="4"/>
                  </a:moveTo>
                  <a:cubicBezTo>
                    <a:pt x="1" y="5"/>
                    <a:pt x="1" y="5"/>
                    <a:pt x="1" y="6"/>
                  </a:cubicBezTo>
                  <a:cubicBezTo>
                    <a:pt x="1" y="6"/>
                    <a:pt x="1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5"/>
                    <a:pt x="2" y="5"/>
                  </a:cubicBezTo>
                  <a:cubicBezTo>
                    <a:pt x="3" y="5"/>
                    <a:pt x="3" y="4"/>
                    <a:pt x="3" y="4"/>
                  </a:cubicBezTo>
                  <a:cubicBezTo>
                    <a:pt x="3" y="3"/>
                    <a:pt x="2" y="2"/>
                    <a:pt x="2" y="2"/>
                  </a:cubicBezTo>
                  <a:cubicBezTo>
                    <a:pt x="2" y="2"/>
                    <a:pt x="2" y="1"/>
                    <a:pt x="2" y="1"/>
                  </a:cubicBezTo>
                  <a:cubicBezTo>
                    <a:pt x="2" y="1"/>
                    <a:pt x="1" y="1"/>
                    <a:pt x="1" y="1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3"/>
                  </a:cubicBezTo>
                  <a:cubicBezTo>
                    <a:pt x="1" y="3"/>
                    <a:pt x="1" y="3"/>
                    <a:pt x="1" y="4"/>
                  </a:cubicBezTo>
                  <a:close/>
                </a:path>
              </a:pathLst>
            </a:custGeom>
            <a:solidFill>
              <a:srgbClr val="2A32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50" name="任意多边形: 形状 49"/>
            <p:cNvSpPr>
              <a:spLocks/>
            </p:cNvSpPr>
            <p:nvPr/>
          </p:nvSpPr>
          <p:spPr bwMode="auto">
            <a:xfrm>
              <a:off x="-1538288" y="4479925"/>
              <a:ext cx="15875" cy="26988"/>
            </a:xfrm>
            <a:custGeom>
              <a:avLst/>
              <a:gdLst>
                <a:gd name="T0" fmla="*/ 3 w 10"/>
                <a:gd name="T1" fmla="*/ 15 h 17"/>
                <a:gd name="T2" fmla="*/ 5 w 10"/>
                <a:gd name="T3" fmla="*/ 15 h 17"/>
                <a:gd name="T4" fmla="*/ 5 w 10"/>
                <a:gd name="T5" fmla="*/ 5 h 17"/>
                <a:gd name="T6" fmla="*/ 5 w 10"/>
                <a:gd name="T7" fmla="*/ 3 h 17"/>
                <a:gd name="T8" fmla="*/ 3 w 10"/>
                <a:gd name="T9" fmla="*/ 5 h 17"/>
                <a:gd name="T10" fmla="*/ 3 w 10"/>
                <a:gd name="T11" fmla="*/ 5 h 17"/>
                <a:gd name="T12" fmla="*/ 0 w 10"/>
                <a:gd name="T13" fmla="*/ 3 h 17"/>
                <a:gd name="T14" fmla="*/ 5 w 10"/>
                <a:gd name="T15" fmla="*/ 0 h 17"/>
                <a:gd name="T16" fmla="*/ 8 w 10"/>
                <a:gd name="T17" fmla="*/ 0 h 17"/>
                <a:gd name="T18" fmla="*/ 8 w 10"/>
                <a:gd name="T19" fmla="*/ 15 h 17"/>
                <a:gd name="T20" fmla="*/ 10 w 10"/>
                <a:gd name="T21" fmla="*/ 15 h 17"/>
                <a:gd name="T22" fmla="*/ 10 w 10"/>
                <a:gd name="T23" fmla="*/ 17 h 17"/>
                <a:gd name="T24" fmla="*/ 3 w 10"/>
                <a:gd name="T25" fmla="*/ 17 h 17"/>
                <a:gd name="T26" fmla="*/ 3 w 10"/>
                <a:gd name="T27" fmla="*/ 15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0" h="17">
                  <a:moveTo>
                    <a:pt x="3" y="15"/>
                  </a:moveTo>
                  <a:lnTo>
                    <a:pt x="5" y="15"/>
                  </a:lnTo>
                  <a:lnTo>
                    <a:pt x="5" y="5"/>
                  </a:lnTo>
                  <a:lnTo>
                    <a:pt x="5" y="3"/>
                  </a:lnTo>
                  <a:lnTo>
                    <a:pt x="3" y="5"/>
                  </a:lnTo>
                  <a:lnTo>
                    <a:pt x="3" y="5"/>
                  </a:lnTo>
                  <a:lnTo>
                    <a:pt x="0" y="3"/>
                  </a:lnTo>
                  <a:lnTo>
                    <a:pt x="5" y="0"/>
                  </a:lnTo>
                  <a:lnTo>
                    <a:pt x="8" y="0"/>
                  </a:lnTo>
                  <a:lnTo>
                    <a:pt x="8" y="15"/>
                  </a:lnTo>
                  <a:lnTo>
                    <a:pt x="10" y="15"/>
                  </a:lnTo>
                  <a:lnTo>
                    <a:pt x="10" y="17"/>
                  </a:lnTo>
                  <a:lnTo>
                    <a:pt x="3" y="17"/>
                  </a:lnTo>
                  <a:lnTo>
                    <a:pt x="3" y="15"/>
                  </a:lnTo>
                  <a:close/>
                </a:path>
              </a:pathLst>
            </a:custGeom>
            <a:solidFill>
              <a:srgbClr val="2A32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51" name="任意多边形: 形状 50"/>
            <p:cNvSpPr>
              <a:spLocks noEditPoints="1"/>
            </p:cNvSpPr>
            <p:nvPr/>
          </p:nvSpPr>
          <p:spPr bwMode="auto">
            <a:xfrm>
              <a:off x="-1519238" y="4479925"/>
              <a:ext cx="15875" cy="26988"/>
            </a:xfrm>
            <a:custGeom>
              <a:avLst/>
              <a:gdLst>
                <a:gd name="T0" fmla="*/ 0 w 4"/>
                <a:gd name="T1" fmla="*/ 3 h 7"/>
                <a:gd name="T2" fmla="*/ 0 w 4"/>
                <a:gd name="T3" fmla="*/ 2 h 7"/>
                <a:gd name="T4" fmla="*/ 0 w 4"/>
                <a:gd name="T5" fmla="*/ 0 h 7"/>
                <a:gd name="T6" fmla="*/ 1 w 4"/>
                <a:gd name="T7" fmla="*/ 0 h 7"/>
                <a:gd name="T8" fmla="*/ 2 w 4"/>
                <a:gd name="T9" fmla="*/ 0 h 7"/>
                <a:gd name="T10" fmla="*/ 3 w 4"/>
                <a:gd name="T11" fmla="*/ 0 h 7"/>
                <a:gd name="T12" fmla="*/ 3 w 4"/>
                <a:gd name="T13" fmla="*/ 0 h 7"/>
                <a:gd name="T14" fmla="*/ 4 w 4"/>
                <a:gd name="T15" fmla="*/ 2 h 7"/>
                <a:gd name="T16" fmla="*/ 4 w 4"/>
                <a:gd name="T17" fmla="*/ 3 h 7"/>
                <a:gd name="T18" fmla="*/ 4 w 4"/>
                <a:gd name="T19" fmla="*/ 5 h 7"/>
                <a:gd name="T20" fmla="*/ 3 w 4"/>
                <a:gd name="T21" fmla="*/ 6 h 7"/>
                <a:gd name="T22" fmla="*/ 3 w 4"/>
                <a:gd name="T23" fmla="*/ 7 h 7"/>
                <a:gd name="T24" fmla="*/ 2 w 4"/>
                <a:gd name="T25" fmla="*/ 7 h 7"/>
                <a:gd name="T26" fmla="*/ 1 w 4"/>
                <a:gd name="T27" fmla="*/ 7 h 7"/>
                <a:gd name="T28" fmla="*/ 0 w 4"/>
                <a:gd name="T29" fmla="*/ 6 h 7"/>
                <a:gd name="T30" fmla="*/ 0 w 4"/>
                <a:gd name="T31" fmla="*/ 5 h 7"/>
                <a:gd name="T32" fmla="*/ 0 w 4"/>
                <a:gd name="T33" fmla="*/ 3 h 7"/>
                <a:gd name="T34" fmla="*/ 1 w 4"/>
                <a:gd name="T35" fmla="*/ 3 h 7"/>
                <a:gd name="T36" fmla="*/ 1 w 4"/>
                <a:gd name="T37" fmla="*/ 5 h 7"/>
                <a:gd name="T38" fmla="*/ 2 w 4"/>
                <a:gd name="T39" fmla="*/ 6 h 7"/>
                <a:gd name="T40" fmla="*/ 2 w 4"/>
                <a:gd name="T41" fmla="*/ 6 h 7"/>
                <a:gd name="T42" fmla="*/ 3 w 4"/>
                <a:gd name="T43" fmla="*/ 5 h 7"/>
                <a:gd name="T44" fmla="*/ 3 w 4"/>
                <a:gd name="T45" fmla="*/ 4 h 7"/>
                <a:gd name="T46" fmla="*/ 3 w 4"/>
                <a:gd name="T47" fmla="*/ 3 h 7"/>
                <a:gd name="T48" fmla="*/ 3 w 4"/>
                <a:gd name="T49" fmla="*/ 1 h 7"/>
                <a:gd name="T50" fmla="*/ 2 w 4"/>
                <a:gd name="T51" fmla="*/ 1 h 7"/>
                <a:gd name="T52" fmla="*/ 2 w 4"/>
                <a:gd name="T53" fmla="*/ 1 h 7"/>
                <a:gd name="T54" fmla="*/ 1 w 4"/>
                <a:gd name="T55" fmla="*/ 1 h 7"/>
                <a:gd name="T56" fmla="*/ 1 w 4"/>
                <a:gd name="T57" fmla="*/ 2 h 7"/>
                <a:gd name="T58" fmla="*/ 1 w 4"/>
                <a:gd name="T5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4" h="7">
                  <a:moveTo>
                    <a:pt x="0" y="3"/>
                  </a:moveTo>
                  <a:cubicBezTo>
                    <a:pt x="0" y="3"/>
                    <a:pt x="0" y="2"/>
                    <a:pt x="0" y="2"/>
                  </a:cubicBezTo>
                  <a:cubicBezTo>
                    <a:pt x="0" y="1"/>
                    <a:pt x="0" y="1"/>
                    <a:pt x="0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2" y="0"/>
                    <a:pt x="2" y="0"/>
                  </a:cubicBezTo>
                  <a:cubicBezTo>
                    <a:pt x="2" y="0"/>
                    <a:pt x="3" y="0"/>
                    <a:pt x="3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4" y="1"/>
                    <a:pt x="4" y="1"/>
                    <a:pt x="4" y="2"/>
                  </a:cubicBezTo>
                  <a:cubicBezTo>
                    <a:pt x="4" y="2"/>
                    <a:pt x="4" y="3"/>
                    <a:pt x="4" y="3"/>
                  </a:cubicBezTo>
                  <a:cubicBezTo>
                    <a:pt x="4" y="4"/>
                    <a:pt x="4" y="4"/>
                    <a:pt x="4" y="5"/>
                  </a:cubicBezTo>
                  <a:cubicBezTo>
                    <a:pt x="4" y="5"/>
                    <a:pt x="4" y="6"/>
                    <a:pt x="3" y="6"/>
                  </a:cubicBezTo>
                  <a:cubicBezTo>
                    <a:pt x="3" y="6"/>
                    <a:pt x="3" y="6"/>
                    <a:pt x="3" y="7"/>
                  </a:cubicBezTo>
                  <a:cubicBezTo>
                    <a:pt x="3" y="7"/>
                    <a:pt x="2" y="7"/>
                    <a:pt x="2" y="7"/>
                  </a:cubicBezTo>
                  <a:cubicBezTo>
                    <a:pt x="2" y="7"/>
                    <a:pt x="1" y="7"/>
                    <a:pt x="1" y="7"/>
                  </a:cubicBezTo>
                  <a:cubicBezTo>
                    <a:pt x="1" y="6"/>
                    <a:pt x="1" y="6"/>
                    <a:pt x="0" y="6"/>
                  </a:cubicBezTo>
                  <a:cubicBezTo>
                    <a:pt x="0" y="6"/>
                    <a:pt x="0" y="5"/>
                    <a:pt x="0" y="5"/>
                  </a:cubicBezTo>
                  <a:cubicBezTo>
                    <a:pt x="0" y="4"/>
                    <a:pt x="0" y="4"/>
                    <a:pt x="0" y="3"/>
                  </a:cubicBezTo>
                  <a:close/>
                  <a:moveTo>
                    <a:pt x="1" y="3"/>
                  </a:moveTo>
                  <a:cubicBezTo>
                    <a:pt x="1" y="4"/>
                    <a:pt x="1" y="5"/>
                    <a:pt x="1" y="5"/>
                  </a:cubicBezTo>
                  <a:cubicBezTo>
                    <a:pt x="1" y="6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3" y="5"/>
                    <a:pt x="3" y="5"/>
                  </a:cubicBezTo>
                  <a:cubicBezTo>
                    <a:pt x="3" y="5"/>
                    <a:pt x="3" y="5"/>
                    <a:pt x="3" y="4"/>
                  </a:cubicBezTo>
                  <a:cubicBezTo>
                    <a:pt x="3" y="4"/>
                    <a:pt x="3" y="4"/>
                    <a:pt x="3" y="3"/>
                  </a:cubicBezTo>
                  <a:cubicBezTo>
                    <a:pt x="3" y="2"/>
                    <a:pt x="3" y="2"/>
                    <a:pt x="3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2"/>
                    <a:pt x="1" y="2"/>
                  </a:cubicBezTo>
                  <a:cubicBezTo>
                    <a:pt x="1" y="2"/>
                    <a:pt x="1" y="3"/>
                    <a:pt x="1" y="3"/>
                  </a:cubicBezTo>
                  <a:close/>
                </a:path>
              </a:pathLst>
            </a:custGeom>
            <a:solidFill>
              <a:srgbClr val="2A32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52" name="任意多边形: 形状 51"/>
            <p:cNvSpPr>
              <a:spLocks noEditPoints="1"/>
            </p:cNvSpPr>
            <p:nvPr/>
          </p:nvSpPr>
          <p:spPr bwMode="auto">
            <a:xfrm>
              <a:off x="-1500188" y="4479925"/>
              <a:ext cx="15875" cy="26988"/>
            </a:xfrm>
            <a:custGeom>
              <a:avLst/>
              <a:gdLst>
                <a:gd name="T0" fmla="*/ 0 w 4"/>
                <a:gd name="T1" fmla="*/ 3 h 7"/>
                <a:gd name="T2" fmla="*/ 0 w 4"/>
                <a:gd name="T3" fmla="*/ 2 h 7"/>
                <a:gd name="T4" fmla="*/ 0 w 4"/>
                <a:gd name="T5" fmla="*/ 0 h 7"/>
                <a:gd name="T6" fmla="*/ 1 w 4"/>
                <a:gd name="T7" fmla="*/ 0 h 7"/>
                <a:gd name="T8" fmla="*/ 2 w 4"/>
                <a:gd name="T9" fmla="*/ 0 h 7"/>
                <a:gd name="T10" fmla="*/ 3 w 4"/>
                <a:gd name="T11" fmla="*/ 0 h 7"/>
                <a:gd name="T12" fmla="*/ 3 w 4"/>
                <a:gd name="T13" fmla="*/ 0 h 7"/>
                <a:gd name="T14" fmla="*/ 4 w 4"/>
                <a:gd name="T15" fmla="*/ 2 h 7"/>
                <a:gd name="T16" fmla="*/ 4 w 4"/>
                <a:gd name="T17" fmla="*/ 3 h 7"/>
                <a:gd name="T18" fmla="*/ 4 w 4"/>
                <a:gd name="T19" fmla="*/ 5 h 7"/>
                <a:gd name="T20" fmla="*/ 3 w 4"/>
                <a:gd name="T21" fmla="*/ 6 h 7"/>
                <a:gd name="T22" fmla="*/ 3 w 4"/>
                <a:gd name="T23" fmla="*/ 7 h 7"/>
                <a:gd name="T24" fmla="*/ 2 w 4"/>
                <a:gd name="T25" fmla="*/ 7 h 7"/>
                <a:gd name="T26" fmla="*/ 1 w 4"/>
                <a:gd name="T27" fmla="*/ 7 h 7"/>
                <a:gd name="T28" fmla="*/ 0 w 4"/>
                <a:gd name="T29" fmla="*/ 6 h 7"/>
                <a:gd name="T30" fmla="*/ 0 w 4"/>
                <a:gd name="T31" fmla="*/ 5 h 7"/>
                <a:gd name="T32" fmla="*/ 0 w 4"/>
                <a:gd name="T33" fmla="*/ 3 h 7"/>
                <a:gd name="T34" fmla="*/ 1 w 4"/>
                <a:gd name="T35" fmla="*/ 3 h 7"/>
                <a:gd name="T36" fmla="*/ 1 w 4"/>
                <a:gd name="T37" fmla="*/ 5 h 7"/>
                <a:gd name="T38" fmla="*/ 2 w 4"/>
                <a:gd name="T39" fmla="*/ 6 h 7"/>
                <a:gd name="T40" fmla="*/ 2 w 4"/>
                <a:gd name="T41" fmla="*/ 6 h 7"/>
                <a:gd name="T42" fmla="*/ 2 w 4"/>
                <a:gd name="T43" fmla="*/ 5 h 7"/>
                <a:gd name="T44" fmla="*/ 2 w 4"/>
                <a:gd name="T45" fmla="*/ 4 h 7"/>
                <a:gd name="T46" fmla="*/ 3 w 4"/>
                <a:gd name="T47" fmla="*/ 3 h 7"/>
                <a:gd name="T48" fmla="*/ 2 w 4"/>
                <a:gd name="T49" fmla="*/ 1 h 7"/>
                <a:gd name="T50" fmla="*/ 2 w 4"/>
                <a:gd name="T51" fmla="*/ 1 h 7"/>
                <a:gd name="T52" fmla="*/ 1 w 4"/>
                <a:gd name="T53" fmla="*/ 1 h 7"/>
                <a:gd name="T54" fmla="*/ 1 w 4"/>
                <a:gd name="T55" fmla="*/ 1 h 7"/>
                <a:gd name="T56" fmla="*/ 1 w 4"/>
                <a:gd name="T57" fmla="*/ 2 h 7"/>
                <a:gd name="T58" fmla="*/ 1 w 4"/>
                <a:gd name="T5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4" h="7">
                  <a:moveTo>
                    <a:pt x="0" y="3"/>
                  </a:moveTo>
                  <a:cubicBezTo>
                    <a:pt x="0" y="3"/>
                    <a:pt x="0" y="2"/>
                    <a:pt x="0" y="2"/>
                  </a:cubicBezTo>
                  <a:cubicBezTo>
                    <a:pt x="0" y="1"/>
                    <a:pt x="0" y="1"/>
                    <a:pt x="0" y="0"/>
                  </a:cubicBezTo>
                  <a:cubicBezTo>
                    <a:pt x="0" y="0"/>
                    <a:pt x="1" y="0"/>
                    <a:pt x="1" y="0"/>
                  </a:cubicBezTo>
                  <a:cubicBezTo>
                    <a:pt x="1" y="0"/>
                    <a:pt x="1" y="0"/>
                    <a:pt x="2" y="0"/>
                  </a:cubicBezTo>
                  <a:cubicBezTo>
                    <a:pt x="2" y="0"/>
                    <a:pt x="2" y="0"/>
                    <a:pt x="3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1"/>
                    <a:pt x="4" y="1"/>
                    <a:pt x="4" y="2"/>
                  </a:cubicBezTo>
                  <a:cubicBezTo>
                    <a:pt x="4" y="2"/>
                    <a:pt x="4" y="3"/>
                    <a:pt x="4" y="3"/>
                  </a:cubicBezTo>
                  <a:cubicBezTo>
                    <a:pt x="4" y="4"/>
                    <a:pt x="4" y="4"/>
                    <a:pt x="4" y="5"/>
                  </a:cubicBezTo>
                  <a:cubicBezTo>
                    <a:pt x="4" y="5"/>
                    <a:pt x="3" y="6"/>
                    <a:pt x="3" y="6"/>
                  </a:cubicBezTo>
                  <a:cubicBezTo>
                    <a:pt x="3" y="6"/>
                    <a:pt x="3" y="6"/>
                    <a:pt x="3" y="7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1" y="7"/>
                    <a:pt x="1" y="7"/>
                    <a:pt x="1" y="7"/>
                  </a:cubicBezTo>
                  <a:cubicBezTo>
                    <a:pt x="1" y="6"/>
                    <a:pt x="0" y="6"/>
                    <a:pt x="0" y="6"/>
                  </a:cubicBezTo>
                  <a:cubicBezTo>
                    <a:pt x="0" y="6"/>
                    <a:pt x="0" y="5"/>
                    <a:pt x="0" y="5"/>
                  </a:cubicBezTo>
                  <a:cubicBezTo>
                    <a:pt x="0" y="4"/>
                    <a:pt x="0" y="4"/>
                    <a:pt x="0" y="3"/>
                  </a:cubicBezTo>
                  <a:close/>
                  <a:moveTo>
                    <a:pt x="1" y="3"/>
                  </a:moveTo>
                  <a:cubicBezTo>
                    <a:pt x="1" y="4"/>
                    <a:pt x="1" y="5"/>
                    <a:pt x="1" y="5"/>
                  </a:cubicBezTo>
                  <a:cubicBezTo>
                    <a:pt x="1" y="6"/>
                    <a:pt x="1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5"/>
                    <a:pt x="2" y="5"/>
                  </a:cubicBezTo>
                  <a:cubicBezTo>
                    <a:pt x="2" y="5"/>
                    <a:pt x="2" y="5"/>
                    <a:pt x="2" y="4"/>
                  </a:cubicBezTo>
                  <a:cubicBezTo>
                    <a:pt x="3" y="4"/>
                    <a:pt x="3" y="4"/>
                    <a:pt x="3" y="3"/>
                  </a:cubicBezTo>
                  <a:cubicBezTo>
                    <a:pt x="3" y="2"/>
                    <a:pt x="2" y="2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2"/>
                    <a:pt x="1" y="2"/>
                  </a:cubicBezTo>
                  <a:cubicBezTo>
                    <a:pt x="1" y="2"/>
                    <a:pt x="1" y="3"/>
                    <a:pt x="1" y="3"/>
                  </a:cubicBezTo>
                  <a:close/>
                </a:path>
              </a:pathLst>
            </a:custGeom>
            <a:solidFill>
              <a:srgbClr val="2A32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53" name="任意多边形: 形状 52"/>
            <p:cNvSpPr>
              <a:spLocks/>
            </p:cNvSpPr>
            <p:nvPr/>
          </p:nvSpPr>
          <p:spPr bwMode="auto">
            <a:xfrm>
              <a:off x="-1473200" y="4491038"/>
              <a:ext cx="0" cy="427038"/>
            </a:xfrm>
            <a:custGeom>
              <a:avLst/>
              <a:gdLst>
                <a:gd name="T0" fmla="*/ 269 h 269"/>
                <a:gd name="T1" fmla="*/ 0 h 269"/>
                <a:gd name="T2" fmla="*/ 269 h 269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l="0" t="0" r="r" b="b"/>
              <a:pathLst>
                <a:path h="269">
                  <a:moveTo>
                    <a:pt x="0" y="269"/>
                  </a:moveTo>
                  <a:lnTo>
                    <a:pt x="0" y="0"/>
                  </a:lnTo>
                  <a:lnTo>
                    <a:pt x="0" y="269"/>
                  </a:lnTo>
                  <a:close/>
                </a:path>
              </a:pathLst>
            </a:custGeom>
            <a:solidFill>
              <a:srgbClr val="2A32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54" name="直接连接符 53"/>
            <p:cNvSpPr>
              <a:spLocks noChangeShapeType="1"/>
            </p:cNvSpPr>
            <p:nvPr/>
          </p:nvSpPr>
          <p:spPr bwMode="auto">
            <a:xfrm flipV="1">
              <a:off x="-1473200" y="4491038"/>
              <a:ext cx="0" cy="427038"/>
            </a:xfrm>
            <a:prstGeom prst="line">
              <a:avLst/>
            </a:prstGeom>
            <a:noFill/>
            <a:ln w="7938" cap="flat">
              <a:solidFill>
                <a:srgbClr val="2A323B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55" name="直接连接符 54"/>
            <p:cNvSpPr>
              <a:spLocks noChangeShapeType="1"/>
            </p:cNvSpPr>
            <p:nvPr/>
          </p:nvSpPr>
          <p:spPr bwMode="auto">
            <a:xfrm>
              <a:off x="-1470025" y="4921250"/>
              <a:ext cx="19050" cy="0"/>
            </a:xfrm>
            <a:prstGeom prst="line">
              <a:avLst/>
            </a:prstGeom>
            <a:noFill/>
            <a:ln w="7938" cap="flat">
              <a:solidFill>
                <a:srgbClr val="2A323B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56" name="直接连接符 55"/>
            <p:cNvSpPr>
              <a:spLocks noChangeShapeType="1"/>
            </p:cNvSpPr>
            <p:nvPr/>
          </p:nvSpPr>
          <p:spPr bwMode="auto">
            <a:xfrm>
              <a:off x="-1470025" y="4835525"/>
              <a:ext cx="19050" cy="0"/>
            </a:xfrm>
            <a:prstGeom prst="line">
              <a:avLst/>
            </a:prstGeom>
            <a:noFill/>
            <a:ln w="7938" cap="flat">
              <a:solidFill>
                <a:srgbClr val="2A323B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57" name="直接连接符 56"/>
            <p:cNvSpPr>
              <a:spLocks noChangeShapeType="1"/>
            </p:cNvSpPr>
            <p:nvPr/>
          </p:nvSpPr>
          <p:spPr bwMode="auto">
            <a:xfrm>
              <a:off x="-1470025" y="4745038"/>
              <a:ext cx="19050" cy="0"/>
            </a:xfrm>
            <a:prstGeom prst="line">
              <a:avLst/>
            </a:prstGeom>
            <a:noFill/>
            <a:ln w="7938" cap="flat">
              <a:solidFill>
                <a:srgbClr val="2A323B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58" name="直接连接符 57"/>
            <p:cNvSpPr>
              <a:spLocks noChangeShapeType="1"/>
            </p:cNvSpPr>
            <p:nvPr/>
          </p:nvSpPr>
          <p:spPr bwMode="auto">
            <a:xfrm>
              <a:off x="-1470025" y="4660900"/>
              <a:ext cx="19050" cy="0"/>
            </a:xfrm>
            <a:prstGeom prst="line">
              <a:avLst/>
            </a:prstGeom>
            <a:noFill/>
            <a:ln w="7938" cap="flat">
              <a:solidFill>
                <a:srgbClr val="2A323B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59" name="直接连接符 58"/>
            <p:cNvSpPr>
              <a:spLocks noChangeShapeType="1"/>
            </p:cNvSpPr>
            <p:nvPr/>
          </p:nvSpPr>
          <p:spPr bwMode="auto">
            <a:xfrm>
              <a:off x="-1470025" y="4578350"/>
              <a:ext cx="19050" cy="0"/>
            </a:xfrm>
            <a:prstGeom prst="line">
              <a:avLst/>
            </a:prstGeom>
            <a:noFill/>
            <a:ln w="7938" cap="flat">
              <a:solidFill>
                <a:srgbClr val="2A323B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60" name="直接连接符 59"/>
            <p:cNvSpPr>
              <a:spLocks noChangeShapeType="1"/>
            </p:cNvSpPr>
            <p:nvPr/>
          </p:nvSpPr>
          <p:spPr bwMode="auto">
            <a:xfrm>
              <a:off x="-1470025" y="4495800"/>
              <a:ext cx="19050" cy="0"/>
            </a:xfrm>
            <a:prstGeom prst="line">
              <a:avLst/>
            </a:prstGeom>
            <a:noFill/>
            <a:ln w="7938" cap="flat">
              <a:solidFill>
                <a:srgbClr val="2A323B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4" name="椭圆 3"/>
          <p:cNvSpPr/>
          <p:nvPr/>
        </p:nvSpPr>
        <p:spPr>
          <a:xfrm>
            <a:off x="5220147" y="1634722"/>
            <a:ext cx="2880816" cy="288081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grpSp>
        <p:nvGrpSpPr>
          <p:cNvPr id="97" name="组合 96" descr="4AcAAB+LCAAAAAAABADNVU1vozAQ/S/e9kYjitJW5Ua7yopDt5USbQ9VDl7sBkfYRMZUqaL89x0bDDhAWy6riksyvJl5b744oDP1vqMoREuOpfrJ8EZiHivKkYdigkJRZpmH7pggTGx+ybzcFSh8OTRu3TfPTKX3eZbLPzgrqQ4gmGI4q/6GPScH+yQZMHg3tjEswHqxHl9fWUJXKeXUYlZMqEiQZYoJIPyZDwIk26RK0KKoDY9/tzRRHbfwSqPKIoWYPxaLeXBzHUU6mEnjH48eWtIkF+T/kLzwZ8HVEM3AoXlnHpfmWLltpR+YYLzkNcxkfsD7junSr4yMkIx2YbFQVL41Db3UNvN7qSQkWOSSYwUJD/7xvC3D/HZmeMWC0D1EsmSR0/+apB69wQnTL5oBM+PWOj1hGFoK3AZU9/1atIciscmsOlvCJiz0Zkd/A1YTQjE031jQ2lVgyUBcKlRf29EbJbWiezVNhvboChiq/JgCQ8ekbBXUDBzun9KOyLYsFAePaeRbv66Eei6C08m8uB2YzeAGjB8KPO2RQ3aaTrurU8esqw5Wv6AqShLIW69wdYCMvXeXKmrBmMJ7kJJz3bTALthJQy3n/jR+S6XTevmRuPWAvOazpJf38w+SQQ1dqtr9qzfKhX+lmNqjxU05QXUupyKVjjU8/wAsoyeS4AcAAA==">
            <a:extLst>
              <a:ext uri="{FF2B5EF4-FFF2-40B4-BE49-F238E27FC236}">
                <a16:creationId xmlns:a16="http://schemas.microsoft.com/office/drawing/2014/main" id="{AEF2C4EA-91A0-4BE1-9EC3-9C0718117A9A}"/>
              </a:ext>
            </a:extLst>
          </p:cNvPr>
          <p:cNvGrpSpPr>
            <a:grpSpLocks noChangeAspect="1"/>
          </p:cNvGrpSpPr>
          <p:nvPr/>
        </p:nvGrpSpPr>
        <p:grpSpPr>
          <a:xfrm>
            <a:off x="4964437" y="1364138"/>
            <a:ext cx="6221881" cy="3426979"/>
            <a:chOff x="6867965" y="2128228"/>
            <a:chExt cx="4723254" cy="2601544"/>
          </a:xfrm>
        </p:grpSpPr>
        <p:sp>
          <p:nvSpPr>
            <p:cNvPr id="98" name="矩形 97">
              <a:extLst>
                <a:ext uri="{FF2B5EF4-FFF2-40B4-BE49-F238E27FC236}">
                  <a16:creationId xmlns:a16="http://schemas.microsoft.com/office/drawing/2014/main" id="{A7B97DB3-2339-4CF9-9C98-F2474B6C15D6}"/>
                </a:ext>
              </a:extLst>
            </p:cNvPr>
            <p:cNvSpPr/>
            <p:nvPr/>
          </p:nvSpPr>
          <p:spPr>
            <a:xfrm>
              <a:off x="9553530" y="2922495"/>
              <a:ext cx="1905965" cy="1273434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99" name="文本框 98">
              <a:extLst>
                <a:ext uri="{FF2B5EF4-FFF2-40B4-BE49-F238E27FC236}">
                  <a16:creationId xmlns:a16="http://schemas.microsoft.com/office/drawing/2014/main" id="{E857C4C5-BDC5-46B5-8AF4-04AE9FB4A9C7}"/>
                </a:ext>
              </a:extLst>
            </p:cNvPr>
            <p:cNvSpPr txBox="1"/>
            <p:nvPr/>
          </p:nvSpPr>
          <p:spPr>
            <a:xfrm>
              <a:off x="7694839" y="3162133"/>
              <a:ext cx="947796" cy="558362"/>
            </a:xfrm>
            <a:prstGeom prst="rect">
              <a:avLst/>
            </a:prstGeom>
          </p:spPr>
          <p:txBody>
            <a:bodyPr wrap="none" lIns="0" tIns="0" rIns="0" bIns="0" numCol="1">
              <a:prstTxWarp prst="textPlain">
                <a:avLst/>
              </a:prstTxWarp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>
                  <a:solidFill>
                    <a:schemeClr val="accent1">
                      <a:lumMod val="100000"/>
                    </a:schemeClr>
                  </a:solidFill>
                  <a:cs typeface="+mn-ea"/>
                  <a:sym typeface="+mn-lt"/>
                </a:rPr>
                <a:t>49%</a:t>
              </a:r>
              <a:endParaRPr lang="en-US" dirty="0">
                <a:solidFill>
                  <a:schemeClr val="accent1">
                    <a:lumMod val="100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00" name="任意多边形: 形状 99">
              <a:extLst>
                <a:ext uri="{FF2B5EF4-FFF2-40B4-BE49-F238E27FC236}">
                  <a16:creationId xmlns:a16="http://schemas.microsoft.com/office/drawing/2014/main" id="{5D9276AE-8622-42B4-B27F-52C205F1E5DD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9697729" y="2781219"/>
              <a:ext cx="283272" cy="471403"/>
            </a:xfrm>
            <a:custGeom>
              <a:avLst/>
              <a:gdLst>
                <a:gd name="connsiteX0" fmla="*/ 84138 w 168275"/>
                <a:gd name="connsiteY0" fmla="*/ 106363 h 338138"/>
                <a:gd name="connsiteX1" fmla="*/ 168275 w 168275"/>
                <a:gd name="connsiteY1" fmla="*/ 169574 h 338138"/>
                <a:gd name="connsiteX2" fmla="*/ 168275 w 168275"/>
                <a:gd name="connsiteY2" fmla="*/ 211715 h 338138"/>
                <a:gd name="connsiteX3" fmla="*/ 147241 w 168275"/>
                <a:gd name="connsiteY3" fmla="*/ 232786 h 338138"/>
                <a:gd name="connsiteX4" fmla="*/ 126206 w 168275"/>
                <a:gd name="connsiteY4" fmla="*/ 232786 h 338138"/>
                <a:gd name="connsiteX5" fmla="*/ 126206 w 168275"/>
                <a:gd name="connsiteY5" fmla="*/ 317068 h 338138"/>
                <a:gd name="connsiteX6" fmla="*/ 105172 w 168275"/>
                <a:gd name="connsiteY6" fmla="*/ 338138 h 338138"/>
                <a:gd name="connsiteX7" fmla="*/ 63103 w 168275"/>
                <a:gd name="connsiteY7" fmla="*/ 338138 h 338138"/>
                <a:gd name="connsiteX8" fmla="*/ 42069 w 168275"/>
                <a:gd name="connsiteY8" fmla="*/ 317068 h 338138"/>
                <a:gd name="connsiteX9" fmla="*/ 42069 w 168275"/>
                <a:gd name="connsiteY9" fmla="*/ 232786 h 338138"/>
                <a:gd name="connsiteX10" fmla="*/ 21035 w 168275"/>
                <a:gd name="connsiteY10" fmla="*/ 232786 h 338138"/>
                <a:gd name="connsiteX11" fmla="*/ 0 w 168275"/>
                <a:gd name="connsiteY11" fmla="*/ 211715 h 338138"/>
                <a:gd name="connsiteX12" fmla="*/ 0 w 168275"/>
                <a:gd name="connsiteY12" fmla="*/ 169574 h 338138"/>
                <a:gd name="connsiteX13" fmla="*/ 84138 w 168275"/>
                <a:gd name="connsiteY13" fmla="*/ 106363 h 338138"/>
                <a:gd name="connsiteX14" fmla="*/ 83344 w 168275"/>
                <a:gd name="connsiteY14" fmla="*/ 0 h 338138"/>
                <a:gd name="connsiteX15" fmla="*/ 125413 w 168275"/>
                <a:gd name="connsiteY15" fmla="*/ 42069 h 338138"/>
                <a:gd name="connsiteX16" fmla="*/ 83344 w 168275"/>
                <a:gd name="connsiteY16" fmla="*/ 84138 h 338138"/>
                <a:gd name="connsiteX17" fmla="*/ 41275 w 168275"/>
                <a:gd name="connsiteY17" fmla="*/ 42069 h 338138"/>
                <a:gd name="connsiteX18" fmla="*/ 83344 w 168275"/>
                <a:gd name="connsiteY18" fmla="*/ 0 h 338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68275" h="338138">
                  <a:moveTo>
                    <a:pt x="84138" y="106363"/>
                  </a:moveTo>
                  <a:cubicBezTo>
                    <a:pt x="131465" y="106363"/>
                    <a:pt x="168275" y="134018"/>
                    <a:pt x="168275" y="169574"/>
                  </a:cubicBezTo>
                  <a:cubicBezTo>
                    <a:pt x="168275" y="169574"/>
                    <a:pt x="168275" y="169574"/>
                    <a:pt x="168275" y="211715"/>
                  </a:cubicBezTo>
                  <a:cubicBezTo>
                    <a:pt x="168275" y="223567"/>
                    <a:pt x="159073" y="232786"/>
                    <a:pt x="147241" y="232786"/>
                  </a:cubicBezTo>
                  <a:cubicBezTo>
                    <a:pt x="147241" y="232786"/>
                    <a:pt x="147241" y="232786"/>
                    <a:pt x="126206" y="232786"/>
                  </a:cubicBezTo>
                  <a:cubicBezTo>
                    <a:pt x="126206" y="232786"/>
                    <a:pt x="126206" y="232786"/>
                    <a:pt x="126206" y="317068"/>
                  </a:cubicBezTo>
                  <a:cubicBezTo>
                    <a:pt x="126206" y="328920"/>
                    <a:pt x="117004" y="338138"/>
                    <a:pt x="105172" y="338138"/>
                  </a:cubicBezTo>
                  <a:cubicBezTo>
                    <a:pt x="105172" y="338138"/>
                    <a:pt x="105172" y="338138"/>
                    <a:pt x="63103" y="338138"/>
                  </a:cubicBezTo>
                  <a:cubicBezTo>
                    <a:pt x="51272" y="338138"/>
                    <a:pt x="42069" y="328920"/>
                    <a:pt x="42069" y="317068"/>
                  </a:cubicBezTo>
                  <a:cubicBezTo>
                    <a:pt x="42069" y="317068"/>
                    <a:pt x="42069" y="317068"/>
                    <a:pt x="42069" y="232786"/>
                  </a:cubicBezTo>
                  <a:cubicBezTo>
                    <a:pt x="42069" y="232786"/>
                    <a:pt x="42069" y="232786"/>
                    <a:pt x="21035" y="232786"/>
                  </a:cubicBezTo>
                  <a:cubicBezTo>
                    <a:pt x="9203" y="232786"/>
                    <a:pt x="0" y="223567"/>
                    <a:pt x="0" y="211715"/>
                  </a:cubicBezTo>
                  <a:cubicBezTo>
                    <a:pt x="0" y="211715"/>
                    <a:pt x="0" y="211715"/>
                    <a:pt x="0" y="169574"/>
                  </a:cubicBezTo>
                  <a:cubicBezTo>
                    <a:pt x="0" y="134018"/>
                    <a:pt x="36810" y="106363"/>
                    <a:pt x="84138" y="106363"/>
                  </a:cubicBezTo>
                  <a:close/>
                  <a:moveTo>
                    <a:pt x="83344" y="0"/>
                  </a:moveTo>
                  <a:cubicBezTo>
                    <a:pt x="106578" y="0"/>
                    <a:pt x="125413" y="18835"/>
                    <a:pt x="125413" y="42069"/>
                  </a:cubicBezTo>
                  <a:cubicBezTo>
                    <a:pt x="125413" y="65303"/>
                    <a:pt x="106578" y="84138"/>
                    <a:pt x="83344" y="84138"/>
                  </a:cubicBezTo>
                  <a:cubicBezTo>
                    <a:pt x="60110" y="84138"/>
                    <a:pt x="41275" y="65303"/>
                    <a:pt x="41275" y="42069"/>
                  </a:cubicBezTo>
                  <a:cubicBezTo>
                    <a:pt x="41275" y="18835"/>
                    <a:pt x="60110" y="0"/>
                    <a:pt x="83344" y="0"/>
                  </a:cubicBezTo>
                  <a:close/>
                </a:path>
              </a:pathLst>
            </a:custGeom>
            <a:solidFill>
              <a:schemeClr val="accent1">
                <a:lumMod val="10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01" name="任意多边形: 形状 100">
              <a:extLst>
                <a:ext uri="{FF2B5EF4-FFF2-40B4-BE49-F238E27FC236}">
                  <a16:creationId xmlns:a16="http://schemas.microsoft.com/office/drawing/2014/main" id="{25FB1DD8-3332-4E15-BB2C-4DC340B23615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0152878" y="2781219"/>
              <a:ext cx="283272" cy="471403"/>
            </a:xfrm>
            <a:custGeom>
              <a:avLst/>
              <a:gdLst>
                <a:gd name="connsiteX0" fmla="*/ 84138 w 168275"/>
                <a:gd name="connsiteY0" fmla="*/ 106363 h 338138"/>
                <a:gd name="connsiteX1" fmla="*/ 168275 w 168275"/>
                <a:gd name="connsiteY1" fmla="*/ 169574 h 338138"/>
                <a:gd name="connsiteX2" fmla="*/ 168275 w 168275"/>
                <a:gd name="connsiteY2" fmla="*/ 211715 h 338138"/>
                <a:gd name="connsiteX3" fmla="*/ 147241 w 168275"/>
                <a:gd name="connsiteY3" fmla="*/ 232786 h 338138"/>
                <a:gd name="connsiteX4" fmla="*/ 126206 w 168275"/>
                <a:gd name="connsiteY4" fmla="*/ 232786 h 338138"/>
                <a:gd name="connsiteX5" fmla="*/ 126206 w 168275"/>
                <a:gd name="connsiteY5" fmla="*/ 317068 h 338138"/>
                <a:gd name="connsiteX6" fmla="*/ 105172 w 168275"/>
                <a:gd name="connsiteY6" fmla="*/ 338138 h 338138"/>
                <a:gd name="connsiteX7" fmla="*/ 63103 w 168275"/>
                <a:gd name="connsiteY7" fmla="*/ 338138 h 338138"/>
                <a:gd name="connsiteX8" fmla="*/ 42069 w 168275"/>
                <a:gd name="connsiteY8" fmla="*/ 317068 h 338138"/>
                <a:gd name="connsiteX9" fmla="*/ 42069 w 168275"/>
                <a:gd name="connsiteY9" fmla="*/ 232786 h 338138"/>
                <a:gd name="connsiteX10" fmla="*/ 21035 w 168275"/>
                <a:gd name="connsiteY10" fmla="*/ 232786 h 338138"/>
                <a:gd name="connsiteX11" fmla="*/ 0 w 168275"/>
                <a:gd name="connsiteY11" fmla="*/ 211715 h 338138"/>
                <a:gd name="connsiteX12" fmla="*/ 0 w 168275"/>
                <a:gd name="connsiteY12" fmla="*/ 169574 h 338138"/>
                <a:gd name="connsiteX13" fmla="*/ 84138 w 168275"/>
                <a:gd name="connsiteY13" fmla="*/ 106363 h 338138"/>
                <a:gd name="connsiteX14" fmla="*/ 83344 w 168275"/>
                <a:gd name="connsiteY14" fmla="*/ 0 h 338138"/>
                <a:gd name="connsiteX15" fmla="*/ 125413 w 168275"/>
                <a:gd name="connsiteY15" fmla="*/ 42069 h 338138"/>
                <a:gd name="connsiteX16" fmla="*/ 83344 w 168275"/>
                <a:gd name="connsiteY16" fmla="*/ 84138 h 338138"/>
                <a:gd name="connsiteX17" fmla="*/ 41275 w 168275"/>
                <a:gd name="connsiteY17" fmla="*/ 42069 h 338138"/>
                <a:gd name="connsiteX18" fmla="*/ 83344 w 168275"/>
                <a:gd name="connsiteY18" fmla="*/ 0 h 338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68275" h="338138">
                  <a:moveTo>
                    <a:pt x="84138" y="106363"/>
                  </a:moveTo>
                  <a:cubicBezTo>
                    <a:pt x="131465" y="106363"/>
                    <a:pt x="168275" y="134018"/>
                    <a:pt x="168275" y="169574"/>
                  </a:cubicBezTo>
                  <a:cubicBezTo>
                    <a:pt x="168275" y="169574"/>
                    <a:pt x="168275" y="169574"/>
                    <a:pt x="168275" y="211715"/>
                  </a:cubicBezTo>
                  <a:cubicBezTo>
                    <a:pt x="168275" y="223567"/>
                    <a:pt x="159073" y="232786"/>
                    <a:pt x="147241" y="232786"/>
                  </a:cubicBezTo>
                  <a:cubicBezTo>
                    <a:pt x="147241" y="232786"/>
                    <a:pt x="147241" y="232786"/>
                    <a:pt x="126206" y="232786"/>
                  </a:cubicBezTo>
                  <a:cubicBezTo>
                    <a:pt x="126206" y="232786"/>
                    <a:pt x="126206" y="232786"/>
                    <a:pt x="126206" y="317068"/>
                  </a:cubicBezTo>
                  <a:cubicBezTo>
                    <a:pt x="126206" y="328920"/>
                    <a:pt x="117004" y="338138"/>
                    <a:pt x="105172" y="338138"/>
                  </a:cubicBezTo>
                  <a:cubicBezTo>
                    <a:pt x="105172" y="338138"/>
                    <a:pt x="105172" y="338138"/>
                    <a:pt x="63103" y="338138"/>
                  </a:cubicBezTo>
                  <a:cubicBezTo>
                    <a:pt x="51272" y="338138"/>
                    <a:pt x="42069" y="328920"/>
                    <a:pt x="42069" y="317068"/>
                  </a:cubicBezTo>
                  <a:cubicBezTo>
                    <a:pt x="42069" y="317068"/>
                    <a:pt x="42069" y="317068"/>
                    <a:pt x="42069" y="232786"/>
                  </a:cubicBezTo>
                  <a:cubicBezTo>
                    <a:pt x="42069" y="232786"/>
                    <a:pt x="42069" y="232786"/>
                    <a:pt x="21035" y="232786"/>
                  </a:cubicBezTo>
                  <a:cubicBezTo>
                    <a:pt x="9203" y="232786"/>
                    <a:pt x="0" y="223567"/>
                    <a:pt x="0" y="211715"/>
                  </a:cubicBezTo>
                  <a:cubicBezTo>
                    <a:pt x="0" y="211715"/>
                    <a:pt x="0" y="211715"/>
                    <a:pt x="0" y="169574"/>
                  </a:cubicBezTo>
                  <a:cubicBezTo>
                    <a:pt x="0" y="134018"/>
                    <a:pt x="36810" y="106363"/>
                    <a:pt x="84138" y="106363"/>
                  </a:cubicBezTo>
                  <a:close/>
                  <a:moveTo>
                    <a:pt x="83344" y="0"/>
                  </a:moveTo>
                  <a:cubicBezTo>
                    <a:pt x="106578" y="0"/>
                    <a:pt x="125413" y="18835"/>
                    <a:pt x="125413" y="42069"/>
                  </a:cubicBezTo>
                  <a:cubicBezTo>
                    <a:pt x="125413" y="65303"/>
                    <a:pt x="106578" y="84138"/>
                    <a:pt x="83344" y="84138"/>
                  </a:cubicBezTo>
                  <a:cubicBezTo>
                    <a:pt x="60110" y="84138"/>
                    <a:pt x="41275" y="65303"/>
                    <a:pt x="41275" y="42069"/>
                  </a:cubicBezTo>
                  <a:cubicBezTo>
                    <a:pt x="41275" y="18835"/>
                    <a:pt x="60110" y="0"/>
                    <a:pt x="83344" y="0"/>
                  </a:cubicBezTo>
                  <a:close/>
                </a:path>
              </a:pathLst>
            </a:custGeom>
            <a:solidFill>
              <a:schemeClr val="accent1">
                <a:lumMod val="10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02" name="任意多边形: 形状 101">
              <a:extLst>
                <a:ext uri="{FF2B5EF4-FFF2-40B4-BE49-F238E27FC236}">
                  <a16:creationId xmlns:a16="http://schemas.microsoft.com/office/drawing/2014/main" id="{6CEAD913-10A5-4A36-8F5C-F3056AD0B6E7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0608028" y="2781219"/>
              <a:ext cx="283272" cy="471403"/>
            </a:xfrm>
            <a:custGeom>
              <a:avLst/>
              <a:gdLst>
                <a:gd name="connsiteX0" fmla="*/ 84138 w 168275"/>
                <a:gd name="connsiteY0" fmla="*/ 106363 h 338138"/>
                <a:gd name="connsiteX1" fmla="*/ 168275 w 168275"/>
                <a:gd name="connsiteY1" fmla="*/ 169574 h 338138"/>
                <a:gd name="connsiteX2" fmla="*/ 168275 w 168275"/>
                <a:gd name="connsiteY2" fmla="*/ 211715 h 338138"/>
                <a:gd name="connsiteX3" fmla="*/ 147241 w 168275"/>
                <a:gd name="connsiteY3" fmla="*/ 232786 h 338138"/>
                <a:gd name="connsiteX4" fmla="*/ 126206 w 168275"/>
                <a:gd name="connsiteY4" fmla="*/ 232786 h 338138"/>
                <a:gd name="connsiteX5" fmla="*/ 126206 w 168275"/>
                <a:gd name="connsiteY5" fmla="*/ 317068 h 338138"/>
                <a:gd name="connsiteX6" fmla="*/ 105172 w 168275"/>
                <a:gd name="connsiteY6" fmla="*/ 338138 h 338138"/>
                <a:gd name="connsiteX7" fmla="*/ 63103 w 168275"/>
                <a:gd name="connsiteY7" fmla="*/ 338138 h 338138"/>
                <a:gd name="connsiteX8" fmla="*/ 42069 w 168275"/>
                <a:gd name="connsiteY8" fmla="*/ 317068 h 338138"/>
                <a:gd name="connsiteX9" fmla="*/ 42069 w 168275"/>
                <a:gd name="connsiteY9" fmla="*/ 232786 h 338138"/>
                <a:gd name="connsiteX10" fmla="*/ 21035 w 168275"/>
                <a:gd name="connsiteY10" fmla="*/ 232786 h 338138"/>
                <a:gd name="connsiteX11" fmla="*/ 0 w 168275"/>
                <a:gd name="connsiteY11" fmla="*/ 211715 h 338138"/>
                <a:gd name="connsiteX12" fmla="*/ 0 w 168275"/>
                <a:gd name="connsiteY12" fmla="*/ 169574 h 338138"/>
                <a:gd name="connsiteX13" fmla="*/ 84138 w 168275"/>
                <a:gd name="connsiteY13" fmla="*/ 106363 h 338138"/>
                <a:gd name="connsiteX14" fmla="*/ 83344 w 168275"/>
                <a:gd name="connsiteY14" fmla="*/ 0 h 338138"/>
                <a:gd name="connsiteX15" fmla="*/ 125413 w 168275"/>
                <a:gd name="connsiteY15" fmla="*/ 42069 h 338138"/>
                <a:gd name="connsiteX16" fmla="*/ 83344 w 168275"/>
                <a:gd name="connsiteY16" fmla="*/ 84138 h 338138"/>
                <a:gd name="connsiteX17" fmla="*/ 41275 w 168275"/>
                <a:gd name="connsiteY17" fmla="*/ 42069 h 338138"/>
                <a:gd name="connsiteX18" fmla="*/ 83344 w 168275"/>
                <a:gd name="connsiteY18" fmla="*/ 0 h 338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68275" h="338138">
                  <a:moveTo>
                    <a:pt x="84138" y="106363"/>
                  </a:moveTo>
                  <a:cubicBezTo>
                    <a:pt x="131465" y="106363"/>
                    <a:pt x="168275" y="134018"/>
                    <a:pt x="168275" y="169574"/>
                  </a:cubicBezTo>
                  <a:cubicBezTo>
                    <a:pt x="168275" y="169574"/>
                    <a:pt x="168275" y="169574"/>
                    <a:pt x="168275" y="211715"/>
                  </a:cubicBezTo>
                  <a:cubicBezTo>
                    <a:pt x="168275" y="223567"/>
                    <a:pt x="159073" y="232786"/>
                    <a:pt x="147241" y="232786"/>
                  </a:cubicBezTo>
                  <a:cubicBezTo>
                    <a:pt x="147241" y="232786"/>
                    <a:pt x="147241" y="232786"/>
                    <a:pt x="126206" y="232786"/>
                  </a:cubicBezTo>
                  <a:cubicBezTo>
                    <a:pt x="126206" y="232786"/>
                    <a:pt x="126206" y="232786"/>
                    <a:pt x="126206" y="317068"/>
                  </a:cubicBezTo>
                  <a:cubicBezTo>
                    <a:pt x="126206" y="328920"/>
                    <a:pt x="117004" y="338138"/>
                    <a:pt x="105172" y="338138"/>
                  </a:cubicBezTo>
                  <a:cubicBezTo>
                    <a:pt x="105172" y="338138"/>
                    <a:pt x="105172" y="338138"/>
                    <a:pt x="63103" y="338138"/>
                  </a:cubicBezTo>
                  <a:cubicBezTo>
                    <a:pt x="51272" y="338138"/>
                    <a:pt x="42069" y="328920"/>
                    <a:pt x="42069" y="317068"/>
                  </a:cubicBezTo>
                  <a:cubicBezTo>
                    <a:pt x="42069" y="317068"/>
                    <a:pt x="42069" y="317068"/>
                    <a:pt x="42069" y="232786"/>
                  </a:cubicBezTo>
                  <a:cubicBezTo>
                    <a:pt x="42069" y="232786"/>
                    <a:pt x="42069" y="232786"/>
                    <a:pt x="21035" y="232786"/>
                  </a:cubicBezTo>
                  <a:cubicBezTo>
                    <a:pt x="9203" y="232786"/>
                    <a:pt x="0" y="223567"/>
                    <a:pt x="0" y="211715"/>
                  </a:cubicBezTo>
                  <a:cubicBezTo>
                    <a:pt x="0" y="211715"/>
                    <a:pt x="0" y="211715"/>
                    <a:pt x="0" y="169574"/>
                  </a:cubicBezTo>
                  <a:cubicBezTo>
                    <a:pt x="0" y="134018"/>
                    <a:pt x="36810" y="106363"/>
                    <a:pt x="84138" y="106363"/>
                  </a:cubicBezTo>
                  <a:close/>
                  <a:moveTo>
                    <a:pt x="83344" y="0"/>
                  </a:moveTo>
                  <a:cubicBezTo>
                    <a:pt x="106578" y="0"/>
                    <a:pt x="125413" y="18835"/>
                    <a:pt x="125413" y="42069"/>
                  </a:cubicBezTo>
                  <a:cubicBezTo>
                    <a:pt x="125413" y="65303"/>
                    <a:pt x="106578" y="84138"/>
                    <a:pt x="83344" y="84138"/>
                  </a:cubicBezTo>
                  <a:cubicBezTo>
                    <a:pt x="60110" y="84138"/>
                    <a:pt x="41275" y="65303"/>
                    <a:pt x="41275" y="42069"/>
                  </a:cubicBezTo>
                  <a:cubicBezTo>
                    <a:pt x="41275" y="18835"/>
                    <a:pt x="60110" y="0"/>
                    <a:pt x="83344" y="0"/>
                  </a:cubicBezTo>
                  <a:close/>
                </a:path>
              </a:pathLst>
            </a:custGeom>
            <a:solidFill>
              <a:schemeClr val="accent1">
                <a:lumMod val="10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03" name="任意多边形: 形状 102">
              <a:extLst>
                <a:ext uri="{FF2B5EF4-FFF2-40B4-BE49-F238E27FC236}">
                  <a16:creationId xmlns:a16="http://schemas.microsoft.com/office/drawing/2014/main" id="{D73F7728-82DF-456C-B031-333BD7996BA8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1063178" y="2781219"/>
              <a:ext cx="283272" cy="471403"/>
            </a:xfrm>
            <a:custGeom>
              <a:avLst/>
              <a:gdLst>
                <a:gd name="connsiteX0" fmla="*/ 84138 w 168275"/>
                <a:gd name="connsiteY0" fmla="*/ 106363 h 338138"/>
                <a:gd name="connsiteX1" fmla="*/ 168275 w 168275"/>
                <a:gd name="connsiteY1" fmla="*/ 169574 h 338138"/>
                <a:gd name="connsiteX2" fmla="*/ 168275 w 168275"/>
                <a:gd name="connsiteY2" fmla="*/ 211715 h 338138"/>
                <a:gd name="connsiteX3" fmla="*/ 147241 w 168275"/>
                <a:gd name="connsiteY3" fmla="*/ 232786 h 338138"/>
                <a:gd name="connsiteX4" fmla="*/ 126206 w 168275"/>
                <a:gd name="connsiteY4" fmla="*/ 232786 h 338138"/>
                <a:gd name="connsiteX5" fmla="*/ 126206 w 168275"/>
                <a:gd name="connsiteY5" fmla="*/ 317068 h 338138"/>
                <a:gd name="connsiteX6" fmla="*/ 105172 w 168275"/>
                <a:gd name="connsiteY6" fmla="*/ 338138 h 338138"/>
                <a:gd name="connsiteX7" fmla="*/ 63103 w 168275"/>
                <a:gd name="connsiteY7" fmla="*/ 338138 h 338138"/>
                <a:gd name="connsiteX8" fmla="*/ 42069 w 168275"/>
                <a:gd name="connsiteY8" fmla="*/ 317068 h 338138"/>
                <a:gd name="connsiteX9" fmla="*/ 42069 w 168275"/>
                <a:gd name="connsiteY9" fmla="*/ 232786 h 338138"/>
                <a:gd name="connsiteX10" fmla="*/ 21035 w 168275"/>
                <a:gd name="connsiteY10" fmla="*/ 232786 h 338138"/>
                <a:gd name="connsiteX11" fmla="*/ 0 w 168275"/>
                <a:gd name="connsiteY11" fmla="*/ 211715 h 338138"/>
                <a:gd name="connsiteX12" fmla="*/ 0 w 168275"/>
                <a:gd name="connsiteY12" fmla="*/ 169574 h 338138"/>
                <a:gd name="connsiteX13" fmla="*/ 84138 w 168275"/>
                <a:gd name="connsiteY13" fmla="*/ 106363 h 338138"/>
                <a:gd name="connsiteX14" fmla="*/ 83344 w 168275"/>
                <a:gd name="connsiteY14" fmla="*/ 0 h 338138"/>
                <a:gd name="connsiteX15" fmla="*/ 125413 w 168275"/>
                <a:gd name="connsiteY15" fmla="*/ 42069 h 338138"/>
                <a:gd name="connsiteX16" fmla="*/ 83344 w 168275"/>
                <a:gd name="connsiteY16" fmla="*/ 84138 h 338138"/>
                <a:gd name="connsiteX17" fmla="*/ 41275 w 168275"/>
                <a:gd name="connsiteY17" fmla="*/ 42069 h 338138"/>
                <a:gd name="connsiteX18" fmla="*/ 83344 w 168275"/>
                <a:gd name="connsiteY18" fmla="*/ 0 h 338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68275" h="338138">
                  <a:moveTo>
                    <a:pt x="84138" y="106363"/>
                  </a:moveTo>
                  <a:cubicBezTo>
                    <a:pt x="131465" y="106363"/>
                    <a:pt x="168275" y="134018"/>
                    <a:pt x="168275" y="169574"/>
                  </a:cubicBezTo>
                  <a:cubicBezTo>
                    <a:pt x="168275" y="169574"/>
                    <a:pt x="168275" y="169574"/>
                    <a:pt x="168275" y="211715"/>
                  </a:cubicBezTo>
                  <a:cubicBezTo>
                    <a:pt x="168275" y="223567"/>
                    <a:pt x="159073" y="232786"/>
                    <a:pt x="147241" y="232786"/>
                  </a:cubicBezTo>
                  <a:cubicBezTo>
                    <a:pt x="147241" y="232786"/>
                    <a:pt x="147241" y="232786"/>
                    <a:pt x="126206" y="232786"/>
                  </a:cubicBezTo>
                  <a:cubicBezTo>
                    <a:pt x="126206" y="232786"/>
                    <a:pt x="126206" y="232786"/>
                    <a:pt x="126206" y="317068"/>
                  </a:cubicBezTo>
                  <a:cubicBezTo>
                    <a:pt x="126206" y="328920"/>
                    <a:pt x="117004" y="338138"/>
                    <a:pt x="105172" y="338138"/>
                  </a:cubicBezTo>
                  <a:cubicBezTo>
                    <a:pt x="105172" y="338138"/>
                    <a:pt x="105172" y="338138"/>
                    <a:pt x="63103" y="338138"/>
                  </a:cubicBezTo>
                  <a:cubicBezTo>
                    <a:pt x="51272" y="338138"/>
                    <a:pt x="42069" y="328920"/>
                    <a:pt x="42069" y="317068"/>
                  </a:cubicBezTo>
                  <a:cubicBezTo>
                    <a:pt x="42069" y="317068"/>
                    <a:pt x="42069" y="317068"/>
                    <a:pt x="42069" y="232786"/>
                  </a:cubicBezTo>
                  <a:cubicBezTo>
                    <a:pt x="42069" y="232786"/>
                    <a:pt x="42069" y="232786"/>
                    <a:pt x="21035" y="232786"/>
                  </a:cubicBezTo>
                  <a:cubicBezTo>
                    <a:pt x="9203" y="232786"/>
                    <a:pt x="0" y="223567"/>
                    <a:pt x="0" y="211715"/>
                  </a:cubicBezTo>
                  <a:cubicBezTo>
                    <a:pt x="0" y="211715"/>
                    <a:pt x="0" y="211715"/>
                    <a:pt x="0" y="169574"/>
                  </a:cubicBezTo>
                  <a:cubicBezTo>
                    <a:pt x="0" y="134018"/>
                    <a:pt x="36810" y="106363"/>
                    <a:pt x="84138" y="106363"/>
                  </a:cubicBezTo>
                  <a:close/>
                  <a:moveTo>
                    <a:pt x="83344" y="0"/>
                  </a:moveTo>
                  <a:cubicBezTo>
                    <a:pt x="106578" y="0"/>
                    <a:pt x="125413" y="18835"/>
                    <a:pt x="125413" y="42069"/>
                  </a:cubicBezTo>
                  <a:cubicBezTo>
                    <a:pt x="125413" y="65303"/>
                    <a:pt x="106578" y="84138"/>
                    <a:pt x="83344" y="84138"/>
                  </a:cubicBezTo>
                  <a:cubicBezTo>
                    <a:pt x="60110" y="84138"/>
                    <a:pt x="41275" y="65303"/>
                    <a:pt x="41275" y="42069"/>
                  </a:cubicBezTo>
                  <a:cubicBezTo>
                    <a:pt x="41275" y="18835"/>
                    <a:pt x="60110" y="0"/>
                    <a:pt x="83344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lumMod val="100000"/>
                  </a:schemeClr>
                </a:gs>
                <a:gs pos="100000">
                  <a:schemeClr val="lt1">
                    <a:lumMod val="75000"/>
                  </a:schemeClr>
                </a:gs>
                <a:gs pos="92000">
                  <a:schemeClr val="accent1">
                    <a:lumMod val="100000"/>
                  </a:schemeClr>
                </a:gs>
                <a:gs pos="92100">
                  <a:schemeClr val="lt1">
                    <a:lumMod val="7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txBody>
            <a:bodyPr anchor="ctr"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04" name="任意多边形: 形状 103">
              <a:extLst>
                <a:ext uri="{FF2B5EF4-FFF2-40B4-BE49-F238E27FC236}">
                  <a16:creationId xmlns:a16="http://schemas.microsoft.com/office/drawing/2014/main" id="{1E3B745D-3707-4B36-A0C7-A15A2293913D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9702335" y="3351713"/>
              <a:ext cx="292180" cy="486227"/>
            </a:xfrm>
            <a:custGeom>
              <a:avLst/>
              <a:gdLst>
                <a:gd name="connsiteX0" fmla="*/ 84138 w 168275"/>
                <a:gd name="connsiteY0" fmla="*/ 106363 h 338138"/>
                <a:gd name="connsiteX1" fmla="*/ 168275 w 168275"/>
                <a:gd name="connsiteY1" fmla="*/ 169574 h 338138"/>
                <a:gd name="connsiteX2" fmla="*/ 168275 w 168275"/>
                <a:gd name="connsiteY2" fmla="*/ 211715 h 338138"/>
                <a:gd name="connsiteX3" fmla="*/ 147241 w 168275"/>
                <a:gd name="connsiteY3" fmla="*/ 232786 h 338138"/>
                <a:gd name="connsiteX4" fmla="*/ 126206 w 168275"/>
                <a:gd name="connsiteY4" fmla="*/ 232786 h 338138"/>
                <a:gd name="connsiteX5" fmla="*/ 126206 w 168275"/>
                <a:gd name="connsiteY5" fmla="*/ 317068 h 338138"/>
                <a:gd name="connsiteX6" fmla="*/ 105172 w 168275"/>
                <a:gd name="connsiteY6" fmla="*/ 338138 h 338138"/>
                <a:gd name="connsiteX7" fmla="*/ 63103 w 168275"/>
                <a:gd name="connsiteY7" fmla="*/ 338138 h 338138"/>
                <a:gd name="connsiteX8" fmla="*/ 42069 w 168275"/>
                <a:gd name="connsiteY8" fmla="*/ 317068 h 338138"/>
                <a:gd name="connsiteX9" fmla="*/ 42069 w 168275"/>
                <a:gd name="connsiteY9" fmla="*/ 232786 h 338138"/>
                <a:gd name="connsiteX10" fmla="*/ 21035 w 168275"/>
                <a:gd name="connsiteY10" fmla="*/ 232786 h 338138"/>
                <a:gd name="connsiteX11" fmla="*/ 0 w 168275"/>
                <a:gd name="connsiteY11" fmla="*/ 211715 h 338138"/>
                <a:gd name="connsiteX12" fmla="*/ 0 w 168275"/>
                <a:gd name="connsiteY12" fmla="*/ 169574 h 338138"/>
                <a:gd name="connsiteX13" fmla="*/ 84138 w 168275"/>
                <a:gd name="connsiteY13" fmla="*/ 106363 h 338138"/>
                <a:gd name="connsiteX14" fmla="*/ 83344 w 168275"/>
                <a:gd name="connsiteY14" fmla="*/ 0 h 338138"/>
                <a:gd name="connsiteX15" fmla="*/ 125413 w 168275"/>
                <a:gd name="connsiteY15" fmla="*/ 42069 h 338138"/>
                <a:gd name="connsiteX16" fmla="*/ 83344 w 168275"/>
                <a:gd name="connsiteY16" fmla="*/ 84138 h 338138"/>
                <a:gd name="connsiteX17" fmla="*/ 41275 w 168275"/>
                <a:gd name="connsiteY17" fmla="*/ 42069 h 338138"/>
                <a:gd name="connsiteX18" fmla="*/ 83344 w 168275"/>
                <a:gd name="connsiteY18" fmla="*/ 0 h 338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68275" h="338138">
                  <a:moveTo>
                    <a:pt x="84138" y="106363"/>
                  </a:moveTo>
                  <a:cubicBezTo>
                    <a:pt x="131465" y="106363"/>
                    <a:pt x="168275" y="134018"/>
                    <a:pt x="168275" y="169574"/>
                  </a:cubicBezTo>
                  <a:cubicBezTo>
                    <a:pt x="168275" y="169574"/>
                    <a:pt x="168275" y="169574"/>
                    <a:pt x="168275" y="211715"/>
                  </a:cubicBezTo>
                  <a:cubicBezTo>
                    <a:pt x="168275" y="223567"/>
                    <a:pt x="159073" y="232786"/>
                    <a:pt x="147241" y="232786"/>
                  </a:cubicBezTo>
                  <a:cubicBezTo>
                    <a:pt x="147241" y="232786"/>
                    <a:pt x="147241" y="232786"/>
                    <a:pt x="126206" y="232786"/>
                  </a:cubicBezTo>
                  <a:cubicBezTo>
                    <a:pt x="126206" y="232786"/>
                    <a:pt x="126206" y="232786"/>
                    <a:pt x="126206" y="317068"/>
                  </a:cubicBezTo>
                  <a:cubicBezTo>
                    <a:pt x="126206" y="328920"/>
                    <a:pt x="117004" y="338138"/>
                    <a:pt x="105172" y="338138"/>
                  </a:cubicBezTo>
                  <a:cubicBezTo>
                    <a:pt x="105172" y="338138"/>
                    <a:pt x="105172" y="338138"/>
                    <a:pt x="63103" y="338138"/>
                  </a:cubicBezTo>
                  <a:cubicBezTo>
                    <a:pt x="51272" y="338138"/>
                    <a:pt x="42069" y="328920"/>
                    <a:pt x="42069" y="317068"/>
                  </a:cubicBezTo>
                  <a:cubicBezTo>
                    <a:pt x="42069" y="317068"/>
                    <a:pt x="42069" y="317068"/>
                    <a:pt x="42069" y="232786"/>
                  </a:cubicBezTo>
                  <a:cubicBezTo>
                    <a:pt x="42069" y="232786"/>
                    <a:pt x="42069" y="232786"/>
                    <a:pt x="21035" y="232786"/>
                  </a:cubicBezTo>
                  <a:cubicBezTo>
                    <a:pt x="9203" y="232786"/>
                    <a:pt x="0" y="223567"/>
                    <a:pt x="0" y="211715"/>
                  </a:cubicBezTo>
                  <a:cubicBezTo>
                    <a:pt x="0" y="211715"/>
                    <a:pt x="0" y="211715"/>
                    <a:pt x="0" y="169574"/>
                  </a:cubicBezTo>
                  <a:cubicBezTo>
                    <a:pt x="0" y="134018"/>
                    <a:pt x="36810" y="106363"/>
                    <a:pt x="84138" y="106363"/>
                  </a:cubicBezTo>
                  <a:close/>
                  <a:moveTo>
                    <a:pt x="83344" y="0"/>
                  </a:moveTo>
                  <a:cubicBezTo>
                    <a:pt x="106578" y="0"/>
                    <a:pt x="125413" y="18835"/>
                    <a:pt x="125413" y="42069"/>
                  </a:cubicBezTo>
                  <a:cubicBezTo>
                    <a:pt x="125413" y="65303"/>
                    <a:pt x="106578" y="84138"/>
                    <a:pt x="83344" y="84138"/>
                  </a:cubicBezTo>
                  <a:cubicBezTo>
                    <a:pt x="60110" y="84138"/>
                    <a:pt x="41275" y="65303"/>
                    <a:pt x="41275" y="42069"/>
                  </a:cubicBezTo>
                  <a:cubicBezTo>
                    <a:pt x="41275" y="18835"/>
                    <a:pt x="60110" y="0"/>
                    <a:pt x="83344" y="0"/>
                  </a:cubicBezTo>
                  <a:close/>
                </a:path>
              </a:pathLst>
            </a:custGeom>
            <a:solidFill>
              <a:schemeClr val="lt1">
                <a:lumMod val="75000"/>
              </a:schemeClr>
            </a:solidFill>
            <a:ln>
              <a:noFill/>
            </a:ln>
          </p:spPr>
          <p:txBody>
            <a:bodyPr anchor="ctr"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05" name="任意多边形: 形状 104">
              <a:extLst>
                <a:ext uri="{FF2B5EF4-FFF2-40B4-BE49-F238E27FC236}">
                  <a16:creationId xmlns:a16="http://schemas.microsoft.com/office/drawing/2014/main" id="{0D3AA2BE-06DE-421D-8340-5194EFAF7B15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0154872" y="3351713"/>
              <a:ext cx="292180" cy="486227"/>
            </a:xfrm>
            <a:custGeom>
              <a:avLst/>
              <a:gdLst>
                <a:gd name="connsiteX0" fmla="*/ 84138 w 168275"/>
                <a:gd name="connsiteY0" fmla="*/ 106363 h 338138"/>
                <a:gd name="connsiteX1" fmla="*/ 168275 w 168275"/>
                <a:gd name="connsiteY1" fmla="*/ 169574 h 338138"/>
                <a:gd name="connsiteX2" fmla="*/ 168275 w 168275"/>
                <a:gd name="connsiteY2" fmla="*/ 211715 h 338138"/>
                <a:gd name="connsiteX3" fmla="*/ 147241 w 168275"/>
                <a:gd name="connsiteY3" fmla="*/ 232786 h 338138"/>
                <a:gd name="connsiteX4" fmla="*/ 126206 w 168275"/>
                <a:gd name="connsiteY4" fmla="*/ 232786 h 338138"/>
                <a:gd name="connsiteX5" fmla="*/ 126206 w 168275"/>
                <a:gd name="connsiteY5" fmla="*/ 317068 h 338138"/>
                <a:gd name="connsiteX6" fmla="*/ 105172 w 168275"/>
                <a:gd name="connsiteY6" fmla="*/ 338138 h 338138"/>
                <a:gd name="connsiteX7" fmla="*/ 63103 w 168275"/>
                <a:gd name="connsiteY7" fmla="*/ 338138 h 338138"/>
                <a:gd name="connsiteX8" fmla="*/ 42069 w 168275"/>
                <a:gd name="connsiteY8" fmla="*/ 317068 h 338138"/>
                <a:gd name="connsiteX9" fmla="*/ 42069 w 168275"/>
                <a:gd name="connsiteY9" fmla="*/ 232786 h 338138"/>
                <a:gd name="connsiteX10" fmla="*/ 21035 w 168275"/>
                <a:gd name="connsiteY10" fmla="*/ 232786 h 338138"/>
                <a:gd name="connsiteX11" fmla="*/ 0 w 168275"/>
                <a:gd name="connsiteY11" fmla="*/ 211715 h 338138"/>
                <a:gd name="connsiteX12" fmla="*/ 0 w 168275"/>
                <a:gd name="connsiteY12" fmla="*/ 169574 h 338138"/>
                <a:gd name="connsiteX13" fmla="*/ 84138 w 168275"/>
                <a:gd name="connsiteY13" fmla="*/ 106363 h 338138"/>
                <a:gd name="connsiteX14" fmla="*/ 83344 w 168275"/>
                <a:gd name="connsiteY14" fmla="*/ 0 h 338138"/>
                <a:gd name="connsiteX15" fmla="*/ 125413 w 168275"/>
                <a:gd name="connsiteY15" fmla="*/ 42069 h 338138"/>
                <a:gd name="connsiteX16" fmla="*/ 83344 w 168275"/>
                <a:gd name="connsiteY16" fmla="*/ 84138 h 338138"/>
                <a:gd name="connsiteX17" fmla="*/ 41275 w 168275"/>
                <a:gd name="connsiteY17" fmla="*/ 42069 h 338138"/>
                <a:gd name="connsiteX18" fmla="*/ 83344 w 168275"/>
                <a:gd name="connsiteY18" fmla="*/ 0 h 338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68275" h="338138">
                  <a:moveTo>
                    <a:pt x="84138" y="106363"/>
                  </a:moveTo>
                  <a:cubicBezTo>
                    <a:pt x="131465" y="106363"/>
                    <a:pt x="168275" y="134018"/>
                    <a:pt x="168275" y="169574"/>
                  </a:cubicBezTo>
                  <a:cubicBezTo>
                    <a:pt x="168275" y="169574"/>
                    <a:pt x="168275" y="169574"/>
                    <a:pt x="168275" y="211715"/>
                  </a:cubicBezTo>
                  <a:cubicBezTo>
                    <a:pt x="168275" y="223567"/>
                    <a:pt x="159073" y="232786"/>
                    <a:pt x="147241" y="232786"/>
                  </a:cubicBezTo>
                  <a:cubicBezTo>
                    <a:pt x="147241" y="232786"/>
                    <a:pt x="147241" y="232786"/>
                    <a:pt x="126206" y="232786"/>
                  </a:cubicBezTo>
                  <a:cubicBezTo>
                    <a:pt x="126206" y="232786"/>
                    <a:pt x="126206" y="232786"/>
                    <a:pt x="126206" y="317068"/>
                  </a:cubicBezTo>
                  <a:cubicBezTo>
                    <a:pt x="126206" y="328920"/>
                    <a:pt x="117004" y="338138"/>
                    <a:pt x="105172" y="338138"/>
                  </a:cubicBezTo>
                  <a:cubicBezTo>
                    <a:pt x="105172" y="338138"/>
                    <a:pt x="105172" y="338138"/>
                    <a:pt x="63103" y="338138"/>
                  </a:cubicBezTo>
                  <a:cubicBezTo>
                    <a:pt x="51272" y="338138"/>
                    <a:pt x="42069" y="328920"/>
                    <a:pt x="42069" y="317068"/>
                  </a:cubicBezTo>
                  <a:cubicBezTo>
                    <a:pt x="42069" y="317068"/>
                    <a:pt x="42069" y="317068"/>
                    <a:pt x="42069" y="232786"/>
                  </a:cubicBezTo>
                  <a:cubicBezTo>
                    <a:pt x="42069" y="232786"/>
                    <a:pt x="42069" y="232786"/>
                    <a:pt x="21035" y="232786"/>
                  </a:cubicBezTo>
                  <a:cubicBezTo>
                    <a:pt x="9203" y="232786"/>
                    <a:pt x="0" y="223567"/>
                    <a:pt x="0" y="211715"/>
                  </a:cubicBezTo>
                  <a:cubicBezTo>
                    <a:pt x="0" y="211715"/>
                    <a:pt x="0" y="211715"/>
                    <a:pt x="0" y="169574"/>
                  </a:cubicBezTo>
                  <a:cubicBezTo>
                    <a:pt x="0" y="134018"/>
                    <a:pt x="36810" y="106363"/>
                    <a:pt x="84138" y="106363"/>
                  </a:cubicBezTo>
                  <a:close/>
                  <a:moveTo>
                    <a:pt x="83344" y="0"/>
                  </a:moveTo>
                  <a:cubicBezTo>
                    <a:pt x="106578" y="0"/>
                    <a:pt x="125413" y="18835"/>
                    <a:pt x="125413" y="42069"/>
                  </a:cubicBezTo>
                  <a:cubicBezTo>
                    <a:pt x="125413" y="65303"/>
                    <a:pt x="106578" y="84138"/>
                    <a:pt x="83344" y="84138"/>
                  </a:cubicBezTo>
                  <a:cubicBezTo>
                    <a:pt x="60110" y="84138"/>
                    <a:pt x="41275" y="65303"/>
                    <a:pt x="41275" y="42069"/>
                  </a:cubicBezTo>
                  <a:cubicBezTo>
                    <a:pt x="41275" y="18835"/>
                    <a:pt x="60110" y="0"/>
                    <a:pt x="83344" y="0"/>
                  </a:cubicBezTo>
                  <a:close/>
                </a:path>
              </a:pathLst>
            </a:custGeom>
            <a:solidFill>
              <a:schemeClr val="lt1">
                <a:lumMod val="75000"/>
              </a:schemeClr>
            </a:solidFill>
            <a:ln>
              <a:noFill/>
            </a:ln>
          </p:spPr>
          <p:txBody>
            <a:bodyPr anchor="ctr"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06" name="任意多边形: 形状 105">
              <a:extLst>
                <a:ext uri="{FF2B5EF4-FFF2-40B4-BE49-F238E27FC236}">
                  <a16:creationId xmlns:a16="http://schemas.microsoft.com/office/drawing/2014/main" id="{21244203-9463-4733-A695-F4072E05B67E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0607408" y="3351713"/>
              <a:ext cx="292180" cy="486227"/>
            </a:xfrm>
            <a:custGeom>
              <a:avLst/>
              <a:gdLst>
                <a:gd name="connsiteX0" fmla="*/ 84138 w 168275"/>
                <a:gd name="connsiteY0" fmla="*/ 106363 h 338138"/>
                <a:gd name="connsiteX1" fmla="*/ 168275 w 168275"/>
                <a:gd name="connsiteY1" fmla="*/ 169574 h 338138"/>
                <a:gd name="connsiteX2" fmla="*/ 168275 w 168275"/>
                <a:gd name="connsiteY2" fmla="*/ 211715 h 338138"/>
                <a:gd name="connsiteX3" fmla="*/ 147241 w 168275"/>
                <a:gd name="connsiteY3" fmla="*/ 232786 h 338138"/>
                <a:gd name="connsiteX4" fmla="*/ 126206 w 168275"/>
                <a:gd name="connsiteY4" fmla="*/ 232786 h 338138"/>
                <a:gd name="connsiteX5" fmla="*/ 126206 w 168275"/>
                <a:gd name="connsiteY5" fmla="*/ 317068 h 338138"/>
                <a:gd name="connsiteX6" fmla="*/ 105172 w 168275"/>
                <a:gd name="connsiteY6" fmla="*/ 338138 h 338138"/>
                <a:gd name="connsiteX7" fmla="*/ 63103 w 168275"/>
                <a:gd name="connsiteY7" fmla="*/ 338138 h 338138"/>
                <a:gd name="connsiteX8" fmla="*/ 42069 w 168275"/>
                <a:gd name="connsiteY8" fmla="*/ 317068 h 338138"/>
                <a:gd name="connsiteX9" fmla="*/ 42069 w 168275"/>
                <a:gd name="connsiteY9" fmla="*/ 232786 h 338138"/>
                <a:gd name="connsiteX10" fmla="*/ 21035 w 168275"/>
                <a:gd name="connsiteY10" fmla="*/ 232786 h 338138"/>
                <a:gd name="connsiteX11" fmla="*/ 0 w 168275"/>
                <a:gd name="connsiteY11" fmla="*/ 211715 h 338138"/>
                <a:gd name="connsiteX12" fmla="*/ 0 w 168275"/>
                <a:gd name="connsiteY12" fmla="*/ 169574 h 338138"/>
                <a:gd name="connsiteX13" fmla="*/ 84138 w 168275"/>
                <a:gd name="connsiteY13" fmla="*/ 106363 h 338138"/>
                <a:gd name="connsiteX14" fmla="*/ 83344 w 168275"/>
                <a:gd name="connsiteY14" fmla="*/ 0 h 338138"/>
                <a:gd name="connsiteX15" fmla="*/ 125413 w 168275"/>
                <a:gd name="connsiteY15" fmla="*/ 42069 h 338138"/>
                <a:gd name="connsiteX16" fmla="*/ 83344 w 168275"/>
                <a:gd name="connsiteY16" fmla="*/ 84138 h 338138"/>
                <a:gd name="connsiteX17" fmla="*/ 41275 w 168275"/>
                <a:gd name="connsiteY17" fmla="*/ 42069 h 338138"/>
                <a:gd name="connsiteX18" fmla="*/ 83344 w 168275"/>
                <a:gd name="connsiteY18" fmla="*/ 0 h 338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68275" h="338138">
                  <a:moveTo>
                    <a:pt x="84138" y="106363"/>
                  </a:moveTo>
                  <a:cubicBezTo>
                    <a:pt x="131465" y="106363"/>
                    <a:pt x="168275" y="134018"/>
                    <a:pt x="168275" y="169574"/>
                  </a:cubicBezTo>
                  <a:cubicBezTo>
                    <a:pt x="168275" y="169574"/>
                    <a:pt x="168275" y="169574"/>
                    <a:pt x="168275" y="211715"/>
                  </a:cubicBezTo>
                  <a:cubicBezTo>
                    <a:pt x="168275" y="223567"/>
                    <a:pt x="159073" y="232786"/>
                    <a:pt x="147241" y="232786"/>
                  </a:cubicBezTo>
                  <a:cubicBezTo>
                    <a:pt x="147241" y="232786"/>
                    <a:pt x="147241" y="232786"/>
                    <a:pt x="126206" y="232786"/>
                  </a:cubicBezTo>
                  <a:cubicBezTo>
                    <a:pt x="126206" y="232786"/>
                    <a:pt x="126206" y="232786"/>
                    <a:pt x="126206" y="317068"/>
                  </a:cubicBezTo>
                  <a:cubicBezTo>
                    <a:pt x="126206" y="328920"/>
                    <a:pt x="117004" y="338138"/>
                    <a:pt x="105172" y="338138"/>
                  </a:cubicBezTo>
                  <a:cubicBezTo>
                    <a:pt x="105172" y="338138"/>
                    <a:pt x="105172" y="338138"/>
                    <a:pt x="63103" y="338138"/>
                  </a:cubicBezTo>
                  <a:cubicBezTo>
                    <a:pt x="51272" y="338138"/>
                    <a:pt x="42069" y="328920"/>
                    <a:pt x="42069" y="317068"/>
                  </a:cubicBezTo>
                  <a:cubicBezTo>
                    <a:pt x="42069" y="317068"/>
                    <a:pt x="42069" y="317068"/>
                    <a:pt x="42069" y="232786"/>
                  </a:cubicBezTo>
                  <a:cubicBezTo>
                    <a:pt x="42069" y="232786"/>
                    <a:pt x="42069" y="232786"/>
                    <a:pt x="21035" y="232786"/>
                  </a:cubicBezTo>
                  <a:cubicBezTo>
                    <a:pt x="9203" y="232786"/>
                    <a:pt x="0" y="223567"/>
                    <a:pt x="0" y="211715"/>
                  </a:cubicBezTo>
                  <a:cubicBezTo>
                    <a:pt x="0" y="211715"/>
                    <a:pt x="0" y="211715"/>
                    <a:pt x="0" y="169574"/>
                  </a:cubicBezTo>
                  <a:cubicBezTo>
                    <a:pt x="0" y="134018"/>
                    <a:pt x="36810" y="106363"/>
                    <a:pt x="84138" y="106363"/>
                  </a:cubicBezTo>
                  <a:close/>
                  <a:moveTo>
                    <a:pt x="83344" y="0"/>
                  </a:moveTo>
                  <a:cubicBezTo>
                    <a:pt x="106578" y="0"/>
                    <a:pt x="125413" y="18835"/>
                    <a:pt x="125413" y="42069"/>
                  </a:cubicBezTo>
                  <a:cubicBezTo>
                    <a:pt x="125413" y="65303"/>
                    <a:pt x="106578" y="84138"/>
                    <a:pt x="83344" y="84138"/>
                  </a:cubicBezTo>
                  <a:cubicBezTo>
                    <a:pt x="60110" y="84138"/>
                    <a:pt x="41275" y="65303"/>
                    <a:pt x="41275" y="42069"/>
                  </a:cubicBezTo>
                  <a:cubicBezTo>
                    <a:pt x="41275" y="18835"/>
                    <a:pt x="60110" y="0"/>
                    <a:pt x="83344" y="0"/>
                  </a:cubicBezTo>
                  <a:close/>
                </a:path>
              </a:pathLst>
            </a:custGeom>
            <a:solidFill>
              <a:schemeClr val="lt1">
                <a:lumMod val="75000"/>
              </a:schemeClr>
            </a:solidFill>
            <a:ln>
              <a:noFill/>
            </a:ln>
          </p:spPr>
          <p:txBody>
            <a:bodyPr anchor="ctr"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07" name="任意多边形: 形状 106">
              <a:extLst>
                <a:ext uri="{FF2B5EF4-FFF2-40B4-BE49-F238E27FC236}">
                  <a16:creationId xmlns:a16="http://schemas.microsoft.com/office/drawing/2014/main" id="{6B2D7907-CAF6-44A8-A692-F1C1000912E0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1059944" y="3351713"/>
              <a:ext cx="292180" cy="486227"/>
            </a:xfrm>
            <a:custGeom>
              <a:avLst/>
              <a:gdLst>
                <a:gd name="connsiteX0" fmla="*/ 84138 w 168275"/>
                <a:gd name="connsiteY0" fmla="*/ 106363 h 338138"/>
                <a:gd name="connsiteX1" fmla="*/ 168275 w 168275"/>
                <a:gd name="connsiteY1" fmla="*/ 169574 h 338138"/>
                <a:gd name="connsiteX2" fmla="*/ 168275 w 168275"/>
                <a:gd name="connsiteY2" fmla="*/ 211715 h 338138"/>
                <a:gd name="connsiteX3" fmla="*/ 147241 w 168275"/>
                <a:gd name="connsiteY3" fmla="*/ 232786 h 338138"/>
                <a:gd name="connsiteX4" fmla="*/ 126206 w 168275"/>
                <a:gd name="connsiteY4" fmla="*/ 232786 h 338138"/>
                <a:gd name="connsiteX5" fmla="*/ 126206 w 168275"/>
                <a:gd name="connsiteY5" fmla="*/ 317068 h 338138"/>
                <a:gd name="connsiteX6" fmla="*/ 105172 w 168275"/>
                <a:gd name="connsiteY6" fmla="*/ 338138 h 338138"/>
                <a:gd name="connsiteX7" fmla="*/ 63103 w 168275"/>
                <a:gd name="connsiteY7" fmla="*/ 338138 h 338138"/>
                <a:gd name="connsiteX8" fmla="*/ 42069 w 168275"/>
                <a:gd name="connsiteY8" fmla="*/ 317068 h 338138"/>
                <a:gd name="connsiteX9" fmla="*/ 42069 w 168275"/>
                <a:gd name="connsiteY9" fmla="*/ 232786 h 338138"/>
                <a:gd name="connsiteX10" fmla="*/ 21035 w 168275"/>
                <a:gd name="connsiteY10" fmla="*/ 232786 h 338138"/>
                <a:gd name="connsiteX11" fmla="*/ 0 w 168275"/>
                <a:gd name="connsiteY11" fmla="*/ 211715 h 338138"/>
                <a:gd name="connsiteX12" fmla="*/ 0 w 168275"/>
                <a:gd name="connsiteY12" fmla="*/ 169574 h 338138"/>
                <a:gd name="connsiteX13" fmla="*/ 84138 w 168275"/>
                <a:gd name="connsiteY13" fmla="*/ 106363 h 338138"/>
                <a:gd name="connsiteX14" fmla="*/ 83344 w 168275"/>
                <a:gd name="connsiteY14" fmla="*/ 0 h 338138"/>
                <a:gd name="connsiteX15" fmla="*/ 125413 w 168275"/>
                <a:gd name="connsiteY15" fmla="*/ 42069 h 338138"/>
                <a:gd name="connsiteX16" fmla="*/ 83344 w 168275"/>
                <a:gd name="connsiteY16" fmla="*/ 84138 h 338138"/>
                <a:gd name="connsiteX17" fmla="*/ 41275 w 168275"/>
                <a:gd name="connsiteY17" fmla="*/ 42069 h 338138"/>
                <a:gd name="connsiteX18" fmla="*/ 83344 w 168275"/>
                <a:gd name="connsiteY18" fmla="*/ 0 h 338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68275" h="338138">
                  <a:moveTo>
                    <a:pt x="84138" y="106363"/>
                  </a:moveTo>
                  <a:cubicBezTo>
                    <a:pt x="131465" y="106363"/>
                    <a:pt x="168275" y="134018"/>
                    <a:pt x="168275" y="169574"/>
                  </a:cubicBezTo>
                  <a:cubicBezTo>
                    <a:pt x="168275" y="169574"/>
                    <a:pt x="168275" y="169574"/>
                    <a:pt x="168275" y="211715"/>
                  </a:cubicBezTo>
                  <a:cubicBezTo>
                    <a:pt x="168275" y="223567"/>
                    <a:pt x="159073" y="232786"/>
                    <a:pt x="147241" y="232786"/>
                  </a:cubicBezTo>
                  <a:cubicBezTo>
                    <a:pt x="147241" y="232786"/>
                    <a:pt x="147241" y="232786"/>
                    <a:pt x="126206" y="232786"/>
                  </a:cubicBezTo>
                  <a:cubicBezTo>
                    <a:pt x="126206" y="232786"/>
                    <a:pt x="126206" y="232786"/>
                    <a:pt x="126206" y="317068"/>
                  </a:cubicBezTo>
                  <a:cubicBezTo>
                    <a:pt x="126206" y="328920"/>
                    <a:pt x="117004" y="338138"/>
                    <a:pt x="105172" y="338138"/>
                  </a:cubicBezTo>
                  <a:cubicBezTo>
                    <a:pt x="105172" y="338138"/>
                    <a:pt x="105172" y="338138"/>
                    <a:pt x="63103" y="338138"/>
                  </a:cubicBezTo>
                  <a:cubicBezTo>
                    <a:pt x="51272" y="338138"/>
                    <a:pt x="42069" y="328920"/>
                    <a:pt x="42069" y="317068"/>
                  </a:cubicBezTo>
                  <a:cubicBezTo>
                    <a:pt x="42069" y="317068"/>
                    <a:pt x="42069" y="317068"/>
                    <a:pt x="42069" y="232786"/>
                  </a:cubicBezTo>
                  <a:cubicBezTo>
                    <a:pt x="42069" y="232786"/>
                    <a:pt x="42069" y="232786"/>
                    <a:pt x="21035" y="232786"/>
                  </a:cubicBezTo>
                  <a:cubicBezTo>
                    <a:pt x="9203" y="232786"/>
                    <a:pt x="0" y="223567"/>
                    <a:pt x="0" y="211715"/>
                  </a:cubicBezTo>
                  <a:cubicBezTo>
                    <a:pt x="0" y="211715"/>
                    <a:pt x="0" y="211715"/>
                    <a:pt x="0" y="169574"/>
                  </a:cubicBezTo>
                  <a:cubicBezTo>
                    <a:pt x="0" y="134018"/>
                    <a:pt x="36810" y="106363"/>
                    <a:pt x="84138" y="106363"/>
                  </a:cubicBezTo>
                  <a:close/>
                  <a:moveTo>
                    <a:pt x="83344" y="0"/>
                  </a:moveTo>
                  <a:cubicBezTo>
                    <a:pt x="106578" y="0"/>
                    <a:pt x="125413" y="18835"/>
                    <a:pt x="125413" y="42069"/>
                  </a:cubicBezTo>
                  <a:cubicBezTo>
                    <a:pt x="125413" y="65303"/>
                    <a:pt x="106578" y="84138"/>
                    <a:pt x="83344" y="84138"/>
                  </a:cubicBezTo>
                  <a:cubicBezTo>
                    <a:pt x="60110" y="84138"/>
                    <a:pt x="41275" y="65303"/>
                    <a:pt x="41275" y="42069"/>
                  </a:cubicBezTo>
                  <a:cubicBezTo>
                    <a:pt x="41275" y="18835"/>
                    <a:pt x="60110" y="0"/>
                    <a:pt x="83344" y="0"/>
                  </a:cubicBezTo>
                  <a:close/>
                </a:path>
              </a:pathLst>
            </a:custGeom>
            <a:solidFill>
              <a:schemeClr val="lt1">
                <a:lumMod val="75000"/>
              </a:schemeClr>
            </a:solidFill>
            <a:ln>
              <a:noFill/>
            </a:ln>
          </p:spPr>
          <p:txBody>
            <a:bodyPr anchor="ctr"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>
                <a:cs typeface="+mn-ea"/>
                <a:sym typeface="+mn-lt"/>
              </a:endParaRPr>
            </a:p>
          </p:txBody>
        </p:sp>
        <p:cxnSp>
          <p:nvCxnSpPr>
            <p:cNvPr id="108" name="直接连接符 107">
              <a:extLst>
                <a:ext uri="{FF2B5EF4-FFF2-40B4-BE49-F238E27FC236}">
                  <a16:creationId xmlns:a16="http://schemas.microsoft.com/office/drawing/2014/main" id="{46BF4602-0247-411E-BEE3-5B124EA8C51D}"/>
                </a:ext>
              </a:extLst>
            </p:cNvPr>
            <p:cNvCxnSpPr>
              <a:cxnSpLocks/>
            </p:cNvCxnSpPr>
            <p:nvPr/>
          </p:nvCxnSpPr>
          <p:spPr>
            <a:xfrm>
              <a:off x="9553530" y="2551127"/>
              <a:ext cx="2037689" cy="0"/>
            </a:xfrm>
            <a:prstGeom prst="line">
              <a:avLst/>
            </a:prstGeom>
            <a:ln>
              <a:solidFill>
                <a:schemeClr val="tx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9" name="文本框 108">
              <a:extLst>
                <a:ext uri="{FF2B5EF4-FFF2-40B4-BE49-F238E27FC236}">
                  <a16:creationId xmlns:a16="http://schemas.microsoft.com/office/drawing/2014/main" id="{36C13C41-A6FB-4566-B24D-2052CDE25B80}"/>
                </a:ext>
              </a:extLst>
            </p:cNvPr>
            <p:cNvSpPr txBox="1"/>
            <p:nvPr/>
          </p:nvSpPr>
          <p:spPr>
            <a:xfrm>
              <a:off x="9603635" y="4034094"/>
              <a:ext cx="1987584" cy="635902"/>
            </a:xfrm>
            <a:prstGeom prst="rect">
              <a:avLst/>
            </a:prstGeom>
            <a:noFill/>
          </p:spPr>
          <p:txBody>
            <a:bodyPr wrap="square" lIns="0" tIns="0" rIns="0" bIns="0" anchor="ctr"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20000"/>
                </a:lnSpc>
              </a:pPr>
              <a:r>
                <a:rPr lang="zh-CN" altLang="en-US" sz="2000" dirty="0">
                  <a:cs typeface="+mn-ea"/>
                  <a:sym typeface="+mn-lt"/>
                </a:rPr>
                <a:t>判断网站内容真实与否的要素是页面设计</a:t>
              </a:r>
            </a:p>
          </p:txBody>
        </p:sp>
        <p:sp>
          <p:nvSpPr>
            <p:cNvPr id="110" name="圆: 空心 109">
              <a:extLst>
                <a:ext uri="{FF2B5EF4-FFF2-40B4-BE49-F238E27FC236}">
                  <a16:creationId xmlns:a16="http://schemas.microsoft.com/office/drawing/2014/main" id="{6CDC820C-C359-433C-AF32-3724A1B25997}"/>
                </a:ext>
              </a:extLst>
            </p:cNvPr>
            <p:cNvSpPr/>
            <p:nvPr/>
          </p:nvSpPr>
          <p:spPr>
            <a:xfrm>
              <a:off x="6950490" y="2210752"/>
              <a:ext cx="2436496" cy="2436497"/>
            </a:xfrm>
            <a:prstGeom prst="donut">
              <a:avLst>
                <a:gd name="adj" fmla="val 8192"/>
              </a:avLst>
            </a:prstGeom>
            <a:solidFill>
              <a:schemeClr val="accent4">
                <a:lumMod val="40000"/>
                <a:lumOff val="60000"/>
              </a:schemeClr>
            </a:solidFill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11" name="空心弧 110">
              <a:extLst>
                <a:ext uri="{FF2B5EF4-FFF2-40B4-BE49-F238E27FC236}">
                  <a16:creationId xmlns:a16="http://schemas.microsoft.com/office/drawing/2014/main" id="{64B922DD-C4B1-4682-B64F-E37B92A60DEF}"/>
                </a:ext>
              </a:extLst>
            </p:cNvPr>
            <p:cNvSpPr/>
            <p:nvPr/>
          </p:nvSpPr>
          <p:spPr>
            <a:xfrm>
              <a:off x="6867965" y="2128228"/>
              <a:ext cx="2601542" cy="2601544"/>
            </a:xfrm>
            <a:prstGeom prst="blockArc">
              <a:avLst>
                <a:gd name="adj1" fmla="val 16200000"/>
                <a:gd name="adj2" fmla="val 5184000"/>
                <a:gd name="adj3" fmla="val 20366"/>
              </a:avLst>
            </a:prstGeom>
            <a:solidFill>
              <a:schemeClr val="accent1">
                <a:lumMod val="100000"/>
                <a:alpha val="89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12" name="文本框 111">
              <a:extLst>
                <a:ext uri="{FF2B5EF4-FFF2-40B4-BE49-F238E27FC236}">
                  <a16:creationId xmlns:a16="http://schemas.microsoft.com/office/drawing/2014/main" id="{DCCD947E-B472-4F38-BCFE-266777982039}"/>
                </a:ext>
              </a:extLst>
            </p:cNvPr>
            <p:cNvSpPr txBox="1"/>
            <p:nvPr/>
          </p:nvSpPr>
          <p:spPr>
            <a:xfrm>
              <a:off x="9603635" y="2184540"/>
              <a:ext cx="1987584" cy="316885"/>
            </a:xfrm>
            <a:prstGeom prst="rect">
              <a:avLst/>
            </a:prstGeom>
          </p:spPr>
          <p:txBody>
            <a:bodyPr wrap="none" lIns="0" tIns="0" rIns="0" bIns="0" anchor="ctr" anchorCtr="0"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zh-CN" sz="2400" b="1" dirty="0">
                  <a:cs typeface="+mn-ea"/>
                  <a:sym typeface="+mn-lt"/>
                </a:rPr>
                <a:t>46.1%</a:t>
              </a:r>
              <a:r>
                <a:rPr lang="zh-CN" altLang="en-US" sz="2400" b="1" dirty="0">
                  <a:cs typeface="+mn-ea"/>
                  <a:sym typeface="+mn-lt"/>
                </a:rPr>
                <a:t>的人认为</a:t>
              </a:r>
            </a:p>
          </p:txBody>
        </p:sp>
        <p:cxnSp>
          <p:nvCxnSpPr>
            <p:cNvPr id="114" name="直接连接符 113">
              <a:extLst>
                <a:ext uri="{FF2B5EF4-FFF2-40B4-BE49-F238E27FC236}">
                  <a16:creationId xmlns:a16="http://schemas.microsoft.com/office/drawing/2014/main" id="{46BF4602-0247-411E-BEE3-5B124EA8C51D}"/>
                </a:ext>
              </a:extLst>
            </p:cNvPr>
            <p:cNvCxnSpPr>
              <a:cxnSpLocks/>
            </p:cNvCxnSpPr>
            <p:nvPr/>
          </p:nvCxnSpPr>
          <p:spPr>
            <a:xfrm>
              <a:off x="9553530" y="3978448"/>
              <a:ext cx="2037689" cy="0"/>
            </a:xfrm>
            <a:prstGeom prst="line">
              <a:avLst/>
            </a:prstGeom>
            <a:ln>
              <a:solidFill>
                <a:schemeClr val="tx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0" name="任意多边形: 形状 119"/>
          <p:cNvSpPr>
            <a:spLocks/>
          </p:cNvSpPr>
          <p:nvPr/>
        </p:nvSpPr>
        <p:spPr bwMode="auto">
          <a:xfrm>
            <a:off x="1292927" y="1612376"/>
            <a:ext cx="819763" cy="813043"/>
          </a:xfrm>
          <a:custGeom>
            <a:avLst/>
            <a:gdLst>
              <a:gd name="T0" fmla="*/ 2065 w 2874"/>
              <a:gd name="T1" fmla="*/ 1642 h 2855"/>
              <a:gd name="T2" fmla="*/ 2817 w 2874"/>
              <a:gd name="T3" fmla="*/ 1642 h 2855"/>
              <a:gd name="T4" fmla="*/ 2874 w 2874"/>
              <a:gd name="T5" fmla="*/ 1577 h 2855"/>
              <a:gd name="T6" fmla="*/ 2868 w 2874"/>
              <a:gd name="T7" fmla="*/ 1549 h 2855"/>
              <a:gd name="T8" fmla="*/ 2822 w 2874"/>
              <a:gd name="T9" fmla="*/ 1470 h 2855"/>
              <a:gd name="T10" fmla="*/ 1615 w 2874"/>
              <a:gd name="T11" fmla="*/ 95 h 2855"/>
              <a:gd name="T12" fmla="*/ 1313 w 2874"/>
              <a:gd name="T13" fmla="*/ 95 h 2855"/>
              <a:gd name="T14" fmla="*/ 105 w 2874"/>
              <a:gd name="T15" fmla="*/ 1470 h 2855"/>
              <a:gd name="T16" fmla="*/ 90 w 2874"/>
              <a:gd name="T17" fmla="*/ 1642 h 2855"/>
              <a:gd name="T18" fmla="*/ 852 w 2874"/>
              <a:gd name="T19" fmla="*/ 1642 h 2855"/>
              <a:gd name="T20" fmla="*/ 852 w 2874"/>
              <a:gd name="T21" fmla="*/ 2734 h 2855"/>
              <a:gd name="T22" fmla="*/ 973 w 2874"/>
              <a:gd name="T23" fmla="*/ 2855 h 2855"/>
              <a:gd name="T24" fmla="*/ 1944 w 2874"/>
              <a:gd name="T25" fmla="*/ 2855 h 2855"/>
              <a:gd name="T26" fmla="*/ 2065 w 2874"/>
              <a:gd name="T27" fmla="*/ 2734 h 2855"/>
              <a:gd name="T28" fmla="*/ 2065 w 2874"/>
              <a:gd name="T29" fmla="*/ 1642 h 28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2874" h="2855">
                <a:moveTo>
                  <a:pt x="2065" y="1642"/>
                </a:moveTo>
                <a:cubicBezTo>
                  <a:pt x="2817" y="1642"/>
                  <a:pt x="2817" y="1642"/>
                  <a:pt x="2817" y="1642"/>
                </a:cubicBezTo>
                <a:cubicBezTo>
                  <a:pt x="2848" y="1642"/>
                  <a:pt x="2874" y="1613"/>
                  <a:pt x="2874" y="1577"/>
                </a:cubicBezTo>
                <a:cubicBezTo>
                  <a:pt x="2874" y="1567"/>
                  <a:pt x="2872" y="1557"/>
                  <a:pt x="2868" y="1549"/>
                </a:cubicBezTo>
                <a:cubicBezTo>
                  <a:pt x="2861" y="1526"/>
                  <a:pt x="2842" y="1492"/>
                  <a:pt x="2822" y="1470"/>
                </a:cubicBezTo>
                <a:cubicBezTo>
                  <a:pt x="2613" y="1228"/>
                  <a:pt x="1615" y="95"/>
                  <a:pt x="1615" y="95"/>
                </a:cubicBezTo>
                <a:cubicBezTo>
                  <a:pt x="1531" y="0"/>
                  <a:pt x="1396" y="0"/>
                  <a:pt x="1313" y="95"/>
                </a:cubicBezTo>
                <a:cubicBezTo>
                  <a:pt x="105" y="1470"/>
                  <a:pt x="105" y="1470"/>
                  <a:pt x="105" y="1470"/>
                </a:cubicBezTo>
                <a:cubicBezTo>
                  <a:pt x="64" y="1517"/>
                  <a:pt x="0" y="1612"/>
                  <a:pt x="90" y="1642"/>
                </a:cubicBezTo>
                <a:cubicBezTo>
                  <a:pt x="140" y="1642"/>
                  <a:pt x="419" y="1642"/>
                  <a:pt x="852" y="1642"/>
                </a:cubicBezTo>
                <a:cubicBezTo>
                  <a:pt x="852" y="2734"/>
                  <a:pt x="852" y="2734"/>
                  <a:pt x="852" y="2734"/>
                </a:cubicBezTo>
                <a:cubicBezTo>
                  <a:pt x="852" y="2801"/>
                  <a:pt x="906" y="2855"/>
                  <a:pt x="973" y="2855"/>
                </a:cubicBezTo>
                <a:cubicBezTo>
                  <a:pt x="1944" y="2855"/>
                  <a:pt x="1944" y="2855"/>
                  <a:pt x="1944" y="2855"/>
                </a:cubicBezTo>
                <a:cubicBezTo>
                  <a:pt x="2011" y="2855"/>
                  <a:pt x="2065" y="2801"/>
                  <a:pt x="2065" y="2734"/>
                </a:cubicBezTo>
                <a:cubicBezTo>
                  <a:pt x="2065" y="1642"/>
                  <a:pt x="2065" y="1642"/>
                  <a:pt x="2065" y="1642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695838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87" name="组合 3186"/>
          <p:cNvGrpSpPr/>
          <p:nvPr/>
        </p:nvGrpSpPr>
        <p:grpSpPr>
          <a:xfrm>
            <a:off x="2592976" y="1630228"/>
            <a:ext cx="7084424" cy="4722948"/>
            <a:chOff x="2592976" y="1630228"/>
            <a:chExt cx="7084424" cy="4722948"/>
          </a:xfrm>
        </p:grpSpPr>
        <p:graphicFrame>
          <p:nvGraphicFramePr>
            <p:cNvPr id="3186" name="图表 3185"/>
            <p:cNvGraphicFramePr/>
            <p:nvPr>
              <p:extLst>
                <p:ext uri="{D42A27DB-BD31-4B8C-83A1-F6EECF244321}">
                  <p14:modId xmlns:p14="http://schemas.microsoft.com/office/powerpoint/2010/main" val="3228910028"/>
                </p:ext>
              </p:extLst>
            </p:nvPr>
          </p:nvGraphicFramePr>
          <p:xfrm>
            <a:off x="2592976" y="1630228"/>
            <a:ext cx="7084424" cy="4722948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graphicFrame>
          <p:nvGraphicFramePr>
            <p:cNvPr id="416" name="图表 415"/>
            <p:cNvGraphicFramePr/>
            <p:nvPr>
              <p:extLst>
                <p:ext uri="{D42A27DB-BD31-4B8C-83A1-F6EECF244321}">
                  <p14:modId xmlns:p14="http://schemas.microsoft.com/office/powerpoint/2010/main" val="2543507243"/>
                </p:ext>
              </p:extLst>
            </p:nvPr>
          </p:nvGraphicFramePr>
          <p:xfrm>
            <a:off x="3773662" y="2417352"/>
            <a:ext cx="4723052" cy="31487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</p:grpSp>
      <p:grpSp>
        <p:nvGrpSpPr>
          <p:cNvPr id="104" name="组合 103"/>
          <p:cNvGrpSpPr/>
          <p:nvPr/>
        </p:nvGrpSpPr>
        <p:grpSpPr>
          <a:xfrm>
            <a:off x="4780775" y="287371"/>
            <a:ext cx="2630450" cy="218783"/>
            <a:chOff x="4460913" y="287371"/>
            <a:chExt cx="2630450" cy="306138"/>
          </a:xfrm>
        </p:grpSpPr>
        <p:sp>
          <p:nvSpPr>
            <p:cNvPr id="105" name="矩形 104"/>
            <p:cNvSpPr/>
            <p:nvPr/>
          </p:nvSpPr>
          <p:spPr>
            <a:xfrm>
              <a:off x="4460913" y="287371"/>
              <a:ext cx="233016" cy="306138"/>
            </a:xfrm>
            <a:prstGeom prst="rect">
              <a:avLst/>
            </a:prstGeom>
            <a:solidFill>
              <a:srgbClr val="0095A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06" name="矩形 105"/>
            <p:cNvSpPr/>
            <p:nvPr/>
          </p:nvSpPr>
          <p:spPr>
            <a:xfrm>
              <a:off x="6858347" y="287371"/>
              <a:ext cx="233016" cy="306138"/>
            </a:xfrm>
            <a:prstGeom prst="rect">
              <a:avLst/>
            </a:prstGeom>
            <a:solidFill>
              <a:srgbClr val="0095A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107" name="矩形 106"/>
          <p:cNvSpPr/>
          <p:nvPr/>
        </p:nvSpPr>
        <p:spPr>
          <a:xfrm>
            <a:off x="0" y="0"/>
            <a:ext cx="12192000" cy="299756"/>
          </a:xfrm>
          <a:prstGeom prst="rect">
            <a:avLst/>
          </a:prstGeom>
          <a:solidFill>
            <a:srgbClr val="0095A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grpSp>
        <p:nvGrpSpPr>
          <p:cNvPr id="108" name="组合 107"/>
          <p:cNvGrpSpPr/>
          <p:nvPr/>
        </p:nvGrpSpPr>
        <p:grpSpPr>
          <a:xfrm>
            <a:off x="3987018" y="478788"/>
            <a:ext cx="4217964" cy="732883"/>
            <a:chOff x="3861567" y="478788"/>
            <a:chExt cx="3842566" cy="732883"/>
          </a:xfrm>
        </p:grpSpPr>
        <p:sp>
          <p:nvSpPr>
            <p:cNvPr id="109" name="矩形: 圆角 108"/>
            <p:cNvSpPr/>
            <p:nvPr/>
          </p:nvSpPr>
          <p:spPr>
            <a:xfrm>
              <a:off x="3861567" y="478788"/>
              <a:ext cx="3842566" cy="732883"/>
            </a:xfrm>
            <a:prstGeom prst="roundRect">
              <a:avLst>
                <a:gd name="adj" fmla="val 9351"/>
              </a:avLst>
            </a:prstGeom>
            <a:solidFill>
              <a:srgbClr val="0095A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r>
                <a:rPr lang="en-US" altLang="zh-CN" dirty="0">
                  <a:cs typeface="+mn-ea"/>
                  <a:sym typeface="+mn-lt"/>
                </a:rPr>
                <a:t>       </a:t>
              </a:r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110" name="矩形: 圆角 109"/>
            <p:cNvSpPr/>
            <p:nvPr/>
          </p:nvSpPr>
          <p:spPr>
            <a:xfrm>
              <a:off x="3861567" y="551378"/>
              <a:ext cx="3842566" cy="660293"/>
            </a:xfrm>
            <a:prstGeom prst="round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r>
                <a:rPr lang="en-US" altLang="zh-CN" dirty="0">
                  <a:cs typeface="+mn-ea"/>
                  <a:sym typeface="+mn-lt"/>
                </a:rPr>
                <a:t>       </a:t>
              </a:r>
              <a:endParaRPr lang="zh-CN" altLang="en-US" dirty="0">
                <a:cs typeface="+mn-ea"/>
                <a:sym typeface="+mn-lt"/>
              </a:endParaRPr>
            </a:p>
          </p:txBody>
        </p:sp>
        <p:grpSp>
          <p:nvGrpSpPr>
            <p:cNvPr id="111" name="组合 110"/>
            <p:cNvGrpSpPr/>
            <p:nvPr/>
          </p:nvGrpSpPr>
          <p:grpSpPr>
            <a:xfrm>
              <a:off x="3964275" y="637378"/>
              <a:ext cx="3637150" cy="488293"/>
              <a:chOff x="4066983" y="720464"/>
              <a:chExt cx="3431734" cy="488293"/>
            </a:xfrm>
          </p:grpSpPr>
          <p:sp>
            <p:nvSpPr>
              <p:cNvPr id="112" name="矩形: 圆角 111"/>
              <p:cNvSpPr/>
              <p:nvPr/>
            </p:nvSpPr>
            <p:spPr>
              <a:xfrm>
                <a:off x="4066983" y="720464"/>
                <a:ext cx="3431734" cy="488293"/>
              </a:xfrm>
              <a:prstGeom prst="roundRect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0" rtlCol="0" anchor="ctr">
                <a:noAutofit/>
              </a:bodyPr>
              <a:lstStyle/>
              <a:p>
                <a:pPr algn="ctr"/>
                <a:r>
                  <a:rPr lang="zh-CN" altLang="en-US" sz="2400" b="1" dirty="0">
                    <a:cs typeface="+mn-ea"/>
                    <a:sym typeface="+mn-lt"/>
                  </a:rPr>
                  <a:t>各类信息图占比</a:t>
                </a:r>
                <a:endParaRPr lang="en-US" altLang="zh-CN" sz="2400" b="1" dirty="0">
                  <a:cs typeface="+mn-ea"/>
                  <a:sym typeface="+mn-lt"/>
                </a:endParaRPr>
              </a:p>
            </p:txBody>
          </p:sp>
          <p:sp>
            <p:nvSpPr>
              <p:cNvPr id="113" name="任意多边形: 形状 112"/>
              <p:cNvSpPr/>
              <p:nvPr/>
            </p:nvSpPr>
            <p:spPr>
              <a:xfrm>
                <a:off x="4066983" y="1092397"/>
                <a:ext cx="3431734" cy="116360"/>
              </a:xfrm>
              <a:custGeom>
                <a:avLst/>
                <a:gdLst>
                  <a:gd name="connsiteX0" fmla="*/ 0 w 3431734"/>
                  <a:gd name="connsiteY0" fmla="*/ 0 h 158415"/>
                  <a:gd name="connsiteX1" fmla="*/ 81384 w 3431734"/>
                  <a:gd name="connsiteY1" fmla="*/ 81384 h 158415"/>
                  <a:gd name="connsiteX2" fmla="*/ 3350350 w 3431734"/>
                  <a:gd name="connsiteY2" fmla="*/ 81384 h 158415"/>
                  <a:gd name="connsiteX3" fmla="*/ 3431734 w 3431734"/>
                  <a:gd name="connsiteY3" fmla="*/ 0 h 158415"/>
                  <a:gd name="connsiteX4" fmla="*/ 3431734 w 3431734"/>
                  <a:gd name="connsiteY4" fmla="*/ 77031 h 158415"/>
                  <a:gd name="connsiteX5" fmla="*/ 3350350 w 3431734"/>
                  <a:gd name="connsiteY5" fmla="*/ 158415 h 158415"/>
                  <a:gd name="connsiteX6" fmla="*/ 81384 w 3431734"/>
                  <a:gd name="connsiteY6" fmla="*/ 158415 h 158415"/>
                  <a:gd name="connsiteX7" fmla="*/ 0 w 3431734"/>
                  <a:gd name="connsiteY7" fmla="*/ 77031 h 158415"/>
                  <a:gd name="connsiteX8" fmla="*/ 0 w 3431734"/>
                  <a:gd name="connsiteY8" fmla="*/ 0 h 1584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3431734" h="158415">
                    <a:moveTo>
                      <a:pt x="0" y="0"/>
                    </a:moveTo>
                    <a:cubicBezTo>
                      <a:pt x="0" y="44947"/>
                      <a:pt x="36437" y="81384"/>
                      <a:pt x="81384" y="81384"/>
                    </a:cubicBezTo>
                    <a:lnTo>
                      <a:pt x="3350350" y="81384"/>
                    </a:lnTo>
                    <a:cubicBezTo>
                      <a:pt x="3395297" y="81384"/>
                      <a:pt x="3431734" y="44947"/>
                      <a:pt x="3431734" y="0"/>
                    </a:cubicBezTo>
                    <a:lnTo>
                      <a:pt x="3431734" y="77031"/>
                    </a:lnTo>
                    <a:cubicBezTo>
                      <a:pt x="3431734" y="121978"/>
                      <a:pt x="3395297" y="158415"/>
                      <a:pt x="3350350" y="158415"/>
                    </a:cubicBezTo>
                    <a:lnTo>
                      <a:pt x="81384" y="158415"/>
                    </a:lnTo>
                    <a:cubicBezTo>
                      <a:pt x="36437" y="158415"/>
                      <a:pt x="0" y="121978"/>
                      <a:pt x="0" y="77031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/>
              <a:p>
                <a:pPr algn="ctr"/>
                <a:endParaRPr lang="en-US" altLang="zh-CN" sz="2400" b="1" dirty="0">
                  <a:cs typeface="+mn-ea"/>
                  <a:sym typeface="+mn-lt"/>
                </a:endParaRPr>
              </a:p>
            </p:txBody>
          </p:sp>
        </p:grpSp>
      </p:grpSp>
      <p:sp>
        <p:nvSpPr>
          <p:cNvPr id="221" name="矩形 220">
            <a:extLst>
              <a:ext uri="{FF2B5EF4-FFF2-40B4-BE49-F238E27FC236}">
                <a16:creationId xmlns:a16="http://schemas.microsoft.com/office/drawing/2014/main" id="{6457203B-121C-4A49-B55E-1E16EC063E42}"/>
              </a:ext>
            </a:extLst>
          </p:cNvPr>
          <p:cNvSpPr/>
          <p:nvPr/>
        </p:nvSpPr>
        <p:spPr>
          <a:xfrm>
            <a:off x="8479234" y="4893462"/>
            <a:ext cx="997525" cy="719132"/>
          </a:xfrm>
          <a:prstGeom prst="rect">
            <a:avLst/>
          </a:prstGeom>
        </p:spPr>
        <p:txBody>
          <a:bodyPr wrap="none" lIns="0" tIns="0" rIns="0" bIns="0" numCol="1">
            <a:prstTxWarp prst="textPlain">
              <a:avLst/>
            </a:prstTxWarp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8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cs typeface="+mn-ea"/>
                <a:sym typeface="+mn-lt"/>
              </a:rPr>
              <a:t>22%</a:t>
            </a:r>
          </a:p>
        </p:txBody>
      </p:sp>
      <p:grpSp>
        <p:nvGrpSpPr>
          <p:cNvPr id="3188" name="组合 3187"/>
          <p:cNvGrpSpPr/>
          <p:nvPr/>
        </p:nvGrpSpPr>
        <p:grpSpPr>
          <a:xfrm>
            <a:off x="9517375" y="4368437"/>
            <a:ext cx="1791657" cy="1942327"/>
            <a:chOff x="9009515" y="4368437"/>
            <a:chExt cx="1791657" cy="1942327"/>
          </a:xfrm>
        </p:grpSpPr>
        <p:sp>
          <p:nvSpPr>
            <p:cNvPr id="222" name="椭圆 221">
              <a:extLst>
                <a:ext uri="{FF2B5EF4-FFF2-40B4-BE49-F238E27FC236}">
                  <a16:creationId xmlns:a16="http://schemas.microsoft.com/office/drawing/2014/main" id="{F84430DB-8A83-454E-9E20-C0157447160E}"/>
                </a:ext>
              </a:extLst>
            </p:cNvPr>
            <p:cNvSpPr/>
            <p:nvPr/>
          </p:nvSpPr>
          <p:spPr>
            <a:xfrm>
              <a:off x="9009515" y="4519107"/>
              <a:ext cx="1791657" cy="179165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23" name="任意多边形: 形状 222">
              <a:extLst>
                <a:ext uri="{FF2B5EF4-FFF2-40B4-BE49-F238E27FC236}">
                  <a16:creationId xmlns:a16="http://schemas.microsoft.com/office/drawing/2014/main" id="{A557D925-BAE4-494B-9964-6C3AA695DA3A}"/>
                </a:ext>
              </a:extLst>
            </p:cNvPr>
            <p:cNvSpPr>
              <a:spLocks/>
            </p:cNvSpPr>
            <p:nvPr/>
          </p:nvSpPr>
          <p:spPr bwMode="auto">
            <a:xfrm>
              <a:off x="9228153" y="4593801"/>
              <a:ext cx="298456" cy="255820"/>
            </a:xfrm>
            <a:custGeom>
              <a:avLst/>
              <a:gdLst>
                <a:gd name="T0" fmla="*/ 228 w 228"/>
                <a:gd name="T1" fmla="*/ 33 h 195"/>
                <a:gd name="T2" fmla="*/ 138 w 228"/>
                <a:gd name="T3" fmla="*/ 0 h 195"/>
                <a:gd name="T4" fmla="*/ 0 w 228"/>
                <a:gd name="T5" fmla="*/ 138 h 195"/>
                <a:gd name="T6" fmla="*/ 13 w 228"/>
                <a:gd name="T7" fmla="*/ 195 h 195"/>
                <a:gd name="T8" fmla="*/ 228 w 228"/>
                <a:gd name="T9" fmla="*/ 33 h 195"/>
                <a:gd name="T10" fmla="*/ 228 w 228"/>
                <a:gd name="T11" fmla="*/ 33 h 195"/>
                <a:gd name="T12" fmla="*/ 228 w 228"/>
                <a:gd name="T13" fmla="*/ 33 h 1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28" h="195">
                  <a:moveTo>
                    <a:pt x="228" y="33"/>
                  </a:moveTo>
                  <a:cubicBezTo>
                    <a:pt x="203" y="12"/>
                    <a:pt x="172" y="0"/>
                    <a:pt x="138" y="0"/>
                  </a:cubicBezTo>
                  <a:cubicBezTo>
                    <a:pt x="61" y="0"/>
                    <a:pt x="0" y="61"/>
                    <a:pt x="0" y="138"/>
                  </a:cubicBezTo>
                  <a:cubicBezTo>
                    <a:pt x="0" y="158"/>
                    <a:pt x="4" y="178"/>
                    <a:pt x="13" y="195"/>
                  </a:cubicBezTo>
                  <a:cubicBezTo>
                    <a:pt x="72" y="128"/>
                    <a:pt x="145" y="72"/>
                    <a:pt x="228" y="33"/>
                  </a:cubicBezTo>
                  <a:close/>
                  <a:moveTo>
                    <a:pt x="228" y="33"/>
                  </a:moveTo>
                  <a:cubicBezTo>
                    <a:pt x="228" y="33"/>
                    <a:pt x="228" y="33"/>
                    <a:pt x="228" y="33"/>
                  </a:cubicBezTo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24" name="任意多边形: 形状 223">
              <a:extLst>
                <a:ext uri="{FF2B5EF4-FFF2-40B4-BE49-F238E27FC236}">
                  <a16:creationId xmlns:a16="http://schemas.microsoft.com/office/drawing/2014/main" id="{016AFB96-728F-456F-A30B-5ED8093E316A}"/>
                </a:ext>
              </a:extLst>
            </p:cNvPr>
            <p:cNvSpPr>
              <a:spLocks/>
            </p:cNvSpPr>
            <p:nvPr/>
          </p:nvSpPr>
          <p:spPr bwMode="auto">
            <a:xfrm>
              <a:off x="9091868" y="4368437"/>
              <a:ext cx="1614100" cy="1863828"/>
            </a:xfrm>
            <a:custGeom>
              <a:avLst/>
              <a:gdLst>
                <a:gd name="T0" fmla="*/ 616 w 1232"/>
                <a:gd name="T1" fmla="*/ 1423 h 1423"/>
                <a:gd name="T2" fmla="*/ 1232 w 1232"/>
                <a:gd name="T3" fmla="*/ 807 h 1423"/>
                <a:gd name="T4" fmla="*/ 720 w 1232"/>
                <a:gd name="T5" fmla="*/ 200 h 1423"/>
                <a:gd name="T6" fmla="*/ 720 w 1232"/>
                <a:gd name="T7" fmla="*/ 84 h 1423"/>
                <a:gd name="T8" fmla="*/ 773 w 1232"/>
                <a:gd name="T9" fmla="*/ 84 h 1423"/>
                <a:gd name="T10" fmla="*/ 805 w 1232"/>
                <a:gd name="T11" fmla="*/ 42 h 1423"/>
                <a:gd name="T12" fmla="*/ 773 w 1232"/>
                <a:gd name="T13" fmla="*/ 0 h 1423"/>
                <a:gd name="T14" fmla="*/ 458 w 1232"/>
                <a:gd name="T15" fmla="*/ 0 h 1423"/>
                <a:gd name="T16" fmla="*/ 426 w 1232"/>
                <a:gd name="T17" fmla="*/ 42 h 1423"/>
                <a:gd name="T18" fmla="*/ 458 w 1232"/>
                <a:gd name="T19" fmla="*/ 84 h 1423"/>
                <a:gd name="T20" fmla="*/ 511 w 1232"/>
                <a:gd name="T21" fmla="*/ 84 h 1423"/>
                <a:gd name="T22" fmla="*/ 511 w 1232"/>
                <a:gd name="T23" fmla="*/ 200 h 1423"/>
                <a:gd name="T24" fmla="*/ 363 w 1232"/>
                <a:gd name="T25" fmla="*/ 245 h 1423"/>
                <a:gd name="T26" fmla="*/ 146 w 1232"/>
                <a:gd name="T27" fmla="*/ 409 h 1423"/>
                <a:gd name="T28" fmla="*/ 0 w 1232"/>
                <a:gd name="T29" fmla="*/ 807 h 1423"/>
                <a:gd name="T30" fmla="*/ 616 w 1232"/>
                <a:gd name="T31" fmla="*/ 1423 h 1423"/>
                <a:gd name="T32" fmla="*/ 253 w 1232"/>
                <a:gd name="T33" fmla="*/ 447 h 1423"/>
                <a:gd name="T34" fmla="*/ 371 w 1232"/>
                <a:gd name="T35" fmla="*/ 358 h 1423"/>
                <a:gd name="T36" fmla="*/ 616 w 1232"/>
                <a:gd name="T37" fmla="*/ 295 h 1423"/>
                <a:gd name="T38" fmla="*/ 1127 w 1232"/>
                <a:gd name="T39" fmla="*/ 807 h 1423"/>
                <a:gd name="T40" fmla="*/ 616 w 1232"/>
                <a:gd name="T41" fmla="*/ 1318 h 1423"/>
                <a:gd name="T42" fmla="*/ 104 w 1232"/>
                <a:gd name="T43" fmla="*/ 807 h 1423"/>
                <a:gd name="T44" fmla="*/ 253 w 1232"/>
                <a:gd name="T45" fmla="*/ 447 h 1423"/>
                <a:gd name="T46" fmla="*/ 253 w 1232"/>
                <a:gd name="T47" fmla="*/ 447 h 1423"/>
                <a:gd name="T48" fmla="*/ 253 w 1232"/>
                <a:gd name="T49" fmla="*/ 447 h 14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232" h="1423">
                  <a:moveTo>
                    <a:pt x="616" y="1423"/>
                  </a:moveTo>
                  <a:cubicBezTo>
                    <a:pt x="956" y="1423"/>
                    <a:pt x="1232" y="1147"/>
                    <a:pt x="1232" y="807"/>
                  </a:cubicBezTo>
                  <a:cubicBezTo>
                    <a:pt x="1232" y="502"/>
                    <a:pt x="1011" y="249"/>
                    <a:pt x="720" y="200"/>
                  </a:cubicBezTo>
                  <a:cubicBezTo>
                    <a:pt x="720" y="84"/>
                    <a:pt x="720" y="84"/>
                    <a:pt x="720" y="84"/>
                  </a:cubicBezTo>
                  <a:cubicBezTo>
                    <a:pt x="773" y="84"/>
                    <a:pt x="773" y="84"/>
                    <a:pt x="773" y="84"/>
                  </a:cubicBezTo>
                  <a:cubicBezTo>
                    <a:pt x="791" y="84"/>
                    <a:pt x="805" y="65"/>
                    <a:pt x="805" y="42"/>
                  </a:cubicBezTo>
                  <a:cubicBezTo>
                    <a:pt x="805" y="19"/>
                    <a:pt x="791" y="0"/>
                    <a:pt x="773" y="0"/>
                  </a:cubicBezTo>
                  <a:cubicBezTo>
                    <a:pt x="458" y="0"/>
                    <a:pt x="458" y="0"/>
                    <a:pt x="458" y="0"/>
                  </a:cubicBezTo>
                  <a:cubicBezTo>
                    <a:pt x="440" y="0"/>
                    <a:pt x="426" y="19"/>
                    <a:pt x="426" y="42"/>
                  </a:cubicBezTo>
                  <a:cubicBezTo>
                    <a:pt x="426" y="65"/>
                    <a:pt x="440" y="84"/>
                    <a:pt x="458" y="84"/>
                  </a:cubicBezTo>
                  <a:cubicBezTo>
                    <a:pt x="511" y="84"/>
                    <a:pt x="511" y="84"/>
                    <a:pt x="511" y="84"/>
                  </a:cubicBezTo>
                  <a:cubicBezTo>
                    <a:pt x="511" y="200"/>
                    <a:pt x="511" y="200"/>
                    <a:pt x="511" y="200"/>
                  </a:cubicBezTo>
                  <a:cubicBezTo>
                    <a:pt x="459" y="209"/>
                    <a:pt x="410" y="224"/>
                    <a:pt x="363" y="245"/>
                  </a:cubicBezTo>
                  <a:cubicBezTo>
                    <a:pt x="279" y="283"/>
                    <a:pt x="205" y="339"/>
                    <a:pt x="146" y="409"/>
                  </a:cubicBezTo>
                  <a:cubicBezTo>
                    <a:pt x="55" y="516"/>
                    <a:pt x="0" y="655"/>
                    <a:pt x="0" y="807"/>
                  </a:cubicBezTo>
                  <a:cubicBezTo>
                    <a:pt x="0" y="1147"/>
                    <a:pt x="275" y="1423"/>
                    <a:pt x="616" y="1423"/>
                  </a:cubicBezTo>
                  <a:close/>
                  <a:moveTo>
                    <a:pt x="253" y="447"/>
                  </a:moveTo>
                  <a:cubicBezTo>
                    <a:pt x="287" y="412"/>
                    <a:pt x="327" y="382"/>
                    <a:pt x="371" y="358"/>
                  </a:cubicBezTo>
                  <a:cubicBezTo>
                    <a:pt x="443" y="318"/>
                    <a:pt x="527" y="295"/>
                    <a:pt x="616" y="295"/>
                  </a:cubicBezTo>
                  <a:cubicBezTo>
                    <a:pt x="898" y="295"/>
                    <a:pt x="1127" y="525"/>
                    <a:pt x="1127" y="807"/>
                  </a:cubicBezTo>
                  <a:cubicBezTo>
                    <a:pt x="1127" y="1089"/>
                    <a:pt x="898" y="1318"/>
                    <a:pt x="616" y="1318"/>
                  </a:cubicBezTo>
                  <a:cubicBezTo>
                    <a:pt x="334" y="1318"/>
                    <a:pt x="104" y="1089"/>
                    <a:pt x="104" y="807"/>
                  </a:cubicBezTo>
                  <a:cubicBezTo>
                    <a:pt x="104" y="667"/>
                    <a:pt x="161" y="539"/>
                    <a:pt x="253" y="447"/>
                  </a:cubicBezTo>
                  <a:close/>
                  <a:moveTo>
                    <a:pt x="253" y="447"/>
                  </a:moveTo>
                  <a:cubicBezTo>
                    <a:pt x="253" y="447"/>
                    <a:pt x="253" y="447"/>
                    <a:pt x="253" y="447"/>
                  </a:cubicBezTo>
                </a:path>
              </a:pathLst>
            </a:custGeom>
            <a:solidFill>
              <a:schemeClr val="accent2">
                <a:lumMod val="10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25" name="椭圆 224">
              <a:extLst>
                <a:ext uri="{FF2B5EF4-FFF2-40B4-BE49-F238E27FC236}">
                  <a16:creationId xmlns:a16="http://schemas.microsoft.com/office/drawing/2014/main" id="{A307774D-D1A1-4F70-B296-298523169069}"/>
                </a:ext>
              </a:extLst>
            </p:cNvPr>
            <p:cNvSpPr/>
            <p:nvPr/>
          </p:nvSpPr>
          <p:spPr>
            <a:xfrm>
              <a:off x="9340028" y="4849621"/>
              <a:ext cx="1130631" cy="1130631"/>
            </a:xfrm>
            <a:prstGeom prst="ellipse">
              <a:avLst/>
            </a:prstGeom>
            <a:noFill/>
            <a:ln w="114300" cmpd="thinThick">
              <a:solidFill>
                <a:schemeClr val="accent2">
                  <a:lumMod val="40000"/>
                  <a:lumOff val="60000"/>
                  <a:alpha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35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26" name="不完整圆 225">
              <a:extLst>
                <a:ext uri="{FF2B5EF4-FFF2-40B4-BE49-F238E27FC236}">
                  <a16:creationId xmlns:a16="http://schemas.microsoft.com/office/drawing/2014/main" id="{3A8C16E2-0076-41C7-90D1-64FE4332C271}"/>
                </a:ext>
              </a:extLst>
            </p:cNvPr>
            <p:cNvSpPr/>
            <p:nvPr/>
          </p:nvSpPr>
          <p:spPr>
            <a:xfrm>
              <a:off x="9422413" y="4932006"/>
              <a:ext cx="965862" cy="965861"/>
            </a:xfrm>
            <a:prstGeom prst="pie">
              <a:avLst>
                <a:gd name="adj1" fmla="val 16200000"/>
                <a:gd name="adj2" fmla="val 9072000"/>
              </a:avLst>
            </a:prstGeom>
            <a:solidFill>
              <a:schemeClr val="accent2">
                <a:lumMod val="10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tIns="121920" bIns="121920" rtlCol="0" anchor="b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333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sp>
        <p:nvSpPr>
          <p:cNvPr id="239" name="任意多边形: 形状 238"/>
          <p:cNvSpPr>
            <a:spLocks/>
          </p:cNvSpPr>
          <p:nvPr/>
        </p:nvSpPr>
        <p:spPr bwMode="auto">
          <a:xfrm>
            <a:off x="1124560" y="4389928"/>
            <a:ext cx="1574898" cy="1893627"/>
          </a:xfrm>
          <a:custGeom>
            <a:avLst/>
            <a:gdLst>
              <a:gd name="connsiteX0" fmla="*/ 55289 w 268288"/>
              <a:gd name="connsiteY0" fmla="*/ 122559 h 322584"/>
              <a:gd name="connsiteX1" fmla="*/ 214313 w 268288"/>
              <a:gd name="connsiteY1" fmla="*/ 122559 h 322584"/>
              <a:gd name="connsiteX2" fmla="*/ 214313 w 268288"/>
              <a:gd name="connsiteY2" fmla="*/ 235731 h 322584"/>
              <a:gd name="connsiteX3" fmla="*/ 188028 w 268288"/>
              <a:gd name="connsiteY3" fmla="*/ 268630 h 322584"/>
              <a:gd name="connsiteX4" fmla="*/ 188028 w 268288"/>
              <a:gd name="connsiteY4" fmla="*/ 309425 h 322584"/>
              <a:gd name="connsiteX5" fmla="*/ 168314 w 268288"/>
              <a:gd name="connsiteY5" fmla="*/ 322584 h 322584"/>
              <a:gd name="connsiteX6" fmla="*/ 148601 w 268288"/>
              <a:gd name="connsiteY6" fmla="*/ 309425 h 322584"/>
              <a:gd name="connsiteX7" fmla="*/ 148601 w 268288"/>
              <a:gd name="connsiteY7" fmla="*/ 268630 h 322584"/>
              <a:gd name="connsiteX8" fmla="*/ 119687 w 268288"/>
              <a:gd name="connsiteY8" fmla="*/ 268630 h 322584"/>
              <a:gd name="connsiteX9" fmla="*/ 119687 w 268288"/>
              <a:gd name="connsiteY9" fmla="*/ 309425 h 322584"/>
              <a:gd name="connsiteX10" fmla="*/ 99974 w 268288"/>
              <a:gd name="connsiteY10" fmla="*/ 322584 h 322584"/>
              <a:gd name="connsiteX11" fmla="*/ 81574 w 268288"/>
              <a:gd name="connsiteY11" fmla="*/ 309425 h 322584"/>
              <a:gd name="connsiteX12" fmla="*/ 81574 w 268288"/>
              <a:gd name="connsiteY12" fmla="*/ 268630 h 322584"/>
              <a:gd name="connsiteX13" fmla="*/ 53975 w 268288"/>
              <a:gd name="connsiteY13" fmla="*/ 235731 h 322584"/>
              <a:gd name="connsiteX14" fmla="*/ 55289 w 268288"/>
              <a:gd name="connsiteY14" fmla="*/ 122559 h 322584"/>
              <a:gd name="connsiteX15" fmla="*/ 248444 w 268288"/>
              <a:gd name="connsiteY15" fmla="*/ 108272 h 322584"/>
              <a:gd name="connsiteX16" fmla="*/ 268288 w 268288"/>
              <a:gd name="connsiteY16" fmla="*/ 121403 h 322584"/>
              <a:gd name="connsiteX17" fmla="*/ 268288 w 268288"/>
              <a:gd name="connsiteY17" fmla="*/ 201504 h 322584"/>
              <a:gd name="connsiteX18" fmla="*/ 248444 w 268288"/>
              <a:gd name="connsiteY18" fmla="*/ 214635 h 322584"/>
              <a:gd name="connsiteX19" fmla="*/ 228600 w 268288"/>
              <a:gd name="connsiteY19" fmla="*/ 201504 h 322584"/>
              <a:gd name="connsiteX20" fmla="*/ 228600 w 268288"/>
              <a:gd name="connsiteY20" fmla="*/ 121403 h 322584"/>
              <a:gd name="connsiteX21" fmla="*/ 248444 w 268288"/>
              <a:gd name="connsiteY21" fmla="*/ 108272 h 322584"/>
              <a:gd name="connsiteX22" fmla="*/ 19844 w 268288"/>
              <a:gd name="connsiteY22" fmla="*/ 108272 h 322584"/>
              <a:gd name="connsiteX23" fmla="*/ 39688 w 268288"/>
              <a:gd name="connsiteY23" fmla="*/ 121437 h 322584"/>
              <a:gd name="connsiteX24" fmla="*/ 39688 w 268288"/>
              <a:gd name="connsiteY24" fmla="*/ 201741 h 322584"/>
              <a:gd name="connsiteX25" fmla="*/ 19844 w 268288"/>
              <a:gd name="connsiteY25" fmla="*/ 216222 h 322584"/>
              <a:gd name="connsiteX26" fmla="*/ 0 w 268288"/>
              <a:gd name="connsiteY26" fmla="*/ 201741 h 322584"/>
              <a:gd name="connsiteX27" fmla="*/ 0 w 268288"/>
              <a:gd name="connsiteY27" fmla="*/ 121437 h 322584"/>
              <a:gd name="connsiteX28" fmla="*/ 19844 w 268288"/>
              <a:gd name="connsiteY28" fmla="*/ 108272 h 322584"/>
              <a:gd name="connsiteX29" fmla="*/ 167482 w 268288"/>
              <a:gd name="connsiteY29" fmla="*/ 65409 h 322584"/>
              <a:gd name="connsiteX30" fmla="*/ 157163 w 268288"/>
              <a:gd name="connsiteY30" fmla="*/ 75728 h 322584"/>
              <a:gd name="connsiteX31" fmla="*/ 167482 w 268288"/>
              <a:gd name="connsiteY31" fmla="*/ 86047 h 322584"/>
              <a:gd name="connsiteX32" fmla="*/ 177801 w 268288"/>
              <a:gd name="connsiteY32" fmla="*/ 75728 h 322584"/>
              <a:gd name="connsiteX33" fmla="*/ 167482 w 268288"/>
              <a:gd name="connsiteY33" fmla="*/ 65409 h 322584"/>
              <a:gd name="connsiteX34" fmla="*/ 100807 w 268288"/>
              <a:gd name="connsiteY34" fmla="*/ 65409 h 322584"/>
              <a:gd name="connsiteX35" fmla="*/ 90488 w 268288"/>
              <a:gd name="connsiteY35" fmla="*/ 75728 h 322584"/>
              <a:gd name="connsiteX36" fmla="*/ 100807 w 268288"/>
              <a:gd name="connsiteY36" fmla="*/ 86047 h 322584"/>
              <a:gd name="connsiteX37" fmla="*/ 111126 w 268288"/>
              <a:gd name="connsiteY37" fmla="*/ 75728 h 322584"/>
              <a:gd name="connsiteX38" fmla="*/ 100807 w 268288"/>
              <a:gd name="connsiteY38" fmla="*/ 65409 h 322584"/>
              <a:gd name="connsiteX39" fmla="*/ 71089 w 268288"/>
              <a:gd name="connsiteY39" fmla="*/ 1373 h 322584"/>
              <a:gd name="connsiteX40" fmla="*/ 81621 w 268288"/>
              <a:gd name="connsiteY40" fmla="*/ 4013 h 322584"/>
              <a:gd name="connsiteX41" fmla="*/ 106633 w 268288"/>
              <a:gd name="connsiteY41" fmla="*/ 43605 h 322584"/>
              <a:gd name="connsiteX42" fmla="*/ 106633 w 268288"/>
              <a:gd name="connsiteY42" fmla="*/ 44924 h 322584"/>
              <a:gd name="connsiteX43" fmla="*/ 134279 w 268288"/>
              <a:gd name="connsiteY43" fmla="*/ 40965 h 322584"/>
              <a:gd name="connsiteX44" fmla="*/ 161925 w 268288"/>
              <a:gd name="connsiteY44" fmla="*/ 44924 h 322584"/>
              <a:gd name="connsiteX45" fmla="*/ 163242 w 268288"/>
              <a:gd name="connsiteY45" fmla="*/ 43605 h 322584"/>
              <a:gd name="connsiteX46" fmla="*/ 188254 w 268288"/>
              <a:gd name="connsiteY46" fmla="*/ 4013 h 322584"/>
              <a:gd name="connsiteX47" fmla="*/ 197470 w 268288"/>
              <a:gd name="connsiteY47" fmla="*/ 1373 h 322584"/>
              <a:gd name="connsiteX48" fmla="*/ 201419 w 268288"/>
              <a:gd name="connsiteY48" fmla="*/ 10611 h 322584"/>
              <a:gd name="connsiteX49" fmla="*/ 175090 w 268288"/>
              <a:gd name="connsiteY49" fmla="*/ 50203 h 322584"/>
              <a:gd name="connsiteX50" fmla="*/ 175090 w 268288"/>
              <a:gd name="connsiteY50" fmla="*/ 51523 h 322584"/>
              <a:gd name="connsiteX51" fmla="*/ 215900 w 268288"/>
              <a:gd name="connsiteY51" fmla="*/ 108272 h 322584"/>
              <a:gd name="connsiteX52" fmla="*/ 53975 w 268288"/>
              <a:gd name="connsiteY52" fmla="*/ 108272 h 322584"/>
              <a:gd name="connsiteX53" fmla="*/ 94785 w 268288"/>
              <a:gd name="connsiteY53" fmla="*/ 51523 h 322584"/>
              <a:gd name="connsiteX54" fmla="*/ 93469 w 268288"/>
              <a:gd name="connsiteY54" fmla="*/ 50203 h 322584"/>
              <a:gd name="connsiteX55" fmla="*/ 68456 w 268288"/>
              <a:gd name="connsiteY55" fmla="*/ 10611 h 322584"/>
              <a:gd name="connsiteX56" fmla="*/ 71089 w 268288"/>
              <a:gd name="connsiteY56" fmla="*/ 1373 h 322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</a:cxnLst>
            <a:rect l="l" t="t" r="r" b="b"/>
            <a:pathLst>
              <a:path w="268288" h="322584">
                <a:moveTo>
                  <a:pt x="55289" y="122559"/>
                </a:moveTo>
                <a:cubicBezTo>
                  <a:pt x="55289" y="122559"/>
                  <a:pt x="55289" y="122559"/>
                  <a:pt x="214313" y="122559"/>
                </a:cubicBezTo>
                <a:cubicBezTo>
                  <a:pt x="214313" y="122559"/>
                  <a:pt x="214313" y="122559"/>
                  <a:pt x="214313" y="235731"/>
                </a:cubicBezTo>
                <a:cubicBezTo>
                  <a:pt x="214313" y="255471"/>
                  <a:pt x="206428" y="265998"/>
                  <a:pt x="188028" y="268630"/>
                </a:cubicBezTo>
                <a:cubicBezTo>
                  <a:pt x="188028" y="268630"/>
                  <a:pt x="188028" y="268630"/>
                  <a:pt x="188028" y="309425"/>
                </a:cubicBezTo>
                <a:cubicBezTo>
                  <a:pt x="188028" y="316004"/>
                  <a:pt x="178828" y="322584"/>
                  <a:pt x="168314" y="322584"/>
                </a:cubicBezTo>
                <a:cubicBezTo>
                  <a:pt x="157800" y="322584"/>
                  <a:pt x="148601" y="316004"/>
                  <a:pt x="148601" y="309425"/>
                </a:cubicBezTo>
                <a:cubicBezTo>
                  <a:pt x="148601" y="309425"/>
                  <a:pt x="148601" y="309425"/>
                  <a:pt x="148601" y="268630"/>
                </a:cubicBezTo>
                <a:cubicBezTo>
                  <a:pt x="139401" y="268630"/>
                  <a:pt x="128887" y="268630"/>
                  <a:pt x="119687" y="268630"/>
                </a:cubicBezTo>
                <a:cubicBezTo>
                  <a:pt x="119687" y="268630"/>
                  <a:pt x="119687" y="268630"/>
                  <a:pt x="119687" y="309425"/>
                </a:cubicBezTo>
                <a:cubicBezTo>
                  <a:pt x="119687" y="316004"/>
                  <a:pt x="111802" y="322584"/>
                  <a:pt x="99974" y="322584"/>
                </a:cubicBezTo>
                <a:cubicBezTo>
                  <a:pt x="89460" y="322584"/>
                  <a:pt x="81574" y="316004"/>
                  <a:pt x="81574" y="309425"/>
                </a:cubicBezTo>
                <a:cubicBezTo>
                  <a:pt x="81574" y="309425"/>
                  <a:pt x="81574" y="309425"/>
                  <a:pt x="81574" y="268630"/>
                </a:cubicBezTo>
                <a:cubicBezTo>
                  <a:pt x="63175" y="265998"/>
                  <a:pt x="53975" y="255471"/>
                  <a:pt x="53975" y="235731"/>
                </a:cubicBezTo>
                <a:cubicBezTo>
                  <a:pt x="53975" y="212044"/>
                  <a:pt x="55289" y="122559"/>
                  <a:pt x="55289" y="122559"/>
                </a:cubicBezTo>
                <a:close/>
                <a:moveTo>
                  <a:pt x="248444" y="108272"/>
                </a:moveTo>
                <a:cubicBezTo>
                  <a:pt x="259028" y="108272"/>
                  <a:pt x="268288" y="114838"/>
                  <a:pt x="268288" y="121403"/>
                </a:cubicBezTo>
                <a:cubicBezTo>
                  <a:pt x="268288" y="121403"/>
                  <a:pt x="268288" y="121403"/>
                  <a:pt x="268288" y="201504"/>
                </a:cubicBezTo>
                <a:cubicBezTo>
                  <a:pt x="268288" y="208070"/>
                  <a:pt x="259028" y="214635"/>
                  <a:pt x="248444" y="214635"/>
                </a:cubicBezTo>
                <a:cubicBezTo>
                  <a:pt x="237861" y="214635"/>
                  <a:pt x="228600" y="208070"/>
                  <a:pt x="228600" y="201504"/>
                </a:cubicBezTo>
                <a:cubicBezTo>
                  <a:pt x="228600" y="201504"/>
                  <a:pt x="228600" y="201504"/>
                  <a:pt x="228600" y="121403"/>
                </a:cubicBezTo>
                <a:cubicBezTo>
                  <a:pt x="228600" y="114838"/>
                  <a:pt x="237861" y="108272"/>
                  <a:pt x="248444" y="108272"/>
                </a:cubicBezTo>
                <a:close/>
                <a:moveTo>
                  <a:pt x="19844" y="108272"/>
                </a:moveTo>
                <a:cubicBezTo>
                  <a:pt x="30427" y="108272"/>
                  <a:pt x="39688" y="113538"/>
                  <a:pt x="39688" y="121437"/>
                </a:cubicBezTo>
                <a:cubicBezTo>
                  <a:pt x="39688" y="121437"/>
                  <a:pt x="39688" y="121437"/>
                  <a:pt x="39688" y="201741"/>
                </a:cubicBezTo>
                <a:cubicBezTo>
                  <a:pt x="39688" y="209640"/>
                  <a:pt x="30427" y="216222"/>
                  <a:pt x="19844" y="216222"/>
                </a:cubicBezTo>
                <a:cubicBezTo>
                  <a:pt x="9260" y="216222"/>
                  <a:pt x="0" y="209640"/>
                  <a:pt x="0" y="201741"/>
                </a:cubicBezTo>
                <a:cubicBezTo>
                  <a:pt x="0" y="201741"/>
                  <a:pt x="0" y="201741"/>
                  <a:pt x="0" y="121437"/>
                </a:cubicBezTo>
                <a:cubicBezTo>
                  <a:pt x="0" y="113538"/>
                  <a:pt x="9260" y="108272"/>
                  <a:pt x="19844" y="108272"/>
                </a:cubicBezTo>
                <a:close/>
                <a:moveTo>
                  <a:pt x="167482" y="65409"/>
                </a:moveTo>
                <a:cubicBezTo>
                  <a:pt x="161783" y="65409"/>
                  <a:pt x="157163" y="70029"/>
                  <a:pt x="157163" y="75728"/>
                </a:cubicBezTo>
                <a:cubicBezTo>
                  <a:pt x="157163" y="81427"/>
                  <a:pt x="161783" y="86047"/>
                  <a:pt x="167482" y="86047"/>
                </a:cubicBezTo>
                <a:cubicBezTo>
                  <a:pt x="173181" y="86047"/>
                  <a:pt x="177801" y="81427"/>
                  <a:pt x="177801" y="75728"/>
                </a:cubicBezTo>
                <a:cubicBezTo>
                  <a:pt x="177801" y="70029"/>
                  <a:pt x="173181" y="65409"/>
                  <a:pt x="167482" y="65409"/>
                </a:cubicBezTo>
                <a:close/>
                <a:moveTo>
                  <a:pt x="100807" y="65409"/>
                </a:moveTo>
                <a:cubicBezTo>
                  <a:pt x="95108" y="65409"/>
                  <a:pt x="90488" y="70029"/>
                  <a:pt x="90488" y="75728"/>
                </a:cubicBezTo>
                <a:cubicBezTo>
                  <a:pt x="90488" y="81427"/>
                  <a:pt x="95108" y="86047"/>
                  <a:pt x="100807" y="86047"/>
                </a:cubicBezTo>
                <a:cubicBezTo>
                  <a:pt x="106506" y="86047"/>
                  <a:pt x="111126" y="81427"/>
                  <a:pt x="111126" y="75728"/>
                </a:cubicBezTo>
                <a:cubicBezTo>
                  <a:pt x="111126" y="70029"/>
                  <a:pt x="106506" y="65409"/>
                  <a:pt x="100807" y="65409"/>
                </a:cubicBezTo>
                <a:close/>
                <a:moveTo>
                  <a:pt x="71089" y="1373"/>
                </a:moveTo>
                <a:cubicBezTo>
                  <a:pt x="75038" y="-1266"/>
                  <a:pt x="78988" y="53"/>
                  <a:pt x="81621" y="4013"/>
                </a:cubicBezTo>
                <a:cubicBezTo>
                  <a:pt x="81621" y="4013"/>
                  <a:pt x="81621" y="4013"/>
                  <a:pt x="106633" y="43605"/>
                </a:cubicBezTo>
                <a:cubicBezTo>
                  <a:pt x="106633" y="43605"/>
                  <a:pt x="106633" y="44924"/>
                  <a:pt x="106633" y="44924"/>
                </a:cubicBezTo>
                <a:cubicBezTo>
                  <a:pt x="115849" y="42285"/>
                  <a:pt x="125064" y="40965"/>
                  <a:pt x="134279" y="40965"/>
                </a:cubicBezTo>
                <a:cubicBezTo>
                  <a:pt x="144811" y="40965"/>
                  <a:pt x="154026" y="42285"/>
                  <a:pt x="161925" y="44924"/>
                </a:cubicBezTo>
                <a:cubicBezTo>
                  <a:pt x="161925" y="44924"/>
                  <a:pt x="161925" y="43605"/>
                  <a:pt x="163242" y="43605"/>
                </a:cubicBezTo>
                <a:cubicBezTo>
                  <a:pt x="163242" y="43605"/>
                  <a:pt x="163242" y="43605"/>
                  <a:pt x="188254" y="4013"/>
                </a:cubicBezTo>
                <a:cubicBezTo>
                  <a:pt x="189571" y="53"/>
                  <a:pt x="194837" y="-1266"/>
                  <a:pt x="197470" y="1373"/>
                </a:cubicBezTo>
                <a:cubicBezTo>
                  <a:pt x="201419" y="2693"/>
                  <a:pt x="202735" y="6652"/>
                  <a:pt x="201419" y="10611"/>
                </a:cubicBezTo>
                <a:cubicBezTo>
                  <a:pt x="201419" y="10611"/>
                  <a:pt x="201419" y="10611"/>
                  <a:pt x="175090" y="50203"/>
                </a:cubicBezTo>
                <a:cubicBezTo>
                  <a:pt x="175090" y="50203"/>
                  <a:pt x="175090" y="50203"/>
                  <a:pt x="175090" y="51523"/>
                </a:cubicBezTo>
                <a:cubicBezTo>
                  <a:pt x="196153" y="63401"/>
                  <a:pt x="211951" y="83197"/>
                  <a:pt x="215900" y="108272"/>
                </a:cubicBezTo>
                <a:cubicBezTo>
                  <a:pt x="215900" y="108272"/>
                  <a:pt x="215900" y="108272"/>
                  <a:pt x="53975" y="108272"/>
                </a:cubicBezTo>
                <a:cubicBezTo>
                  <a:pt x="57924" y="83197"/>
                  <a:pt x="73722" y="63401"/>
                  <a:pt x="94785" y="51523"/>
                </a:cubicBezTo>
                <a:cubicBezTo>
                  <a:pt x="94785" y="51523"/>
                  <a:pt x="93469" y="50203"/>
                  <a:pt x="93469" y="50203"/>
                </a:cubicBezTo>
                <a:cubicBezTo>
                  <a:pt x="93469" y="50203"/>
                  <a:pt x="93469" y="50203"/>
                  <a:pt x="68456" y="10611"/>
                </a:cubicBezTo>
                <a:cubicBezTo>
                  <a:pt x="65823" y="6652"/>
                  <a:pt x="67140" y="2693"/>
                  <a:pt x="71089" y="1373"/>
                </a:cubicBezTo>
                <a:close/>
              </a:path>
            </a:pathLst>
          </a:custGeom>
          <a:gradFill flip="none" rotWithShape="1">
            <a:gsLst>
              <a:gs pos="0">
                <a:schemeClr val="accent3">
                  <a:lumMod val="100000"/>
                </a:schemeClr>
              </a:gs>
              <a:gs pos="100000">
                <a:schemeClr val="lt1">
                  <a:lumMod val="85000"/>
                </a:schemeClr>
              </a:gs>
              <a:gs pos="63000">
                <a:schemeClr val="accent3">
                  <a:lumMod val="100000"/>
                </a:schemeClr>
              </a:gs>
              <a:gs pos="63100">
                <a:schemeClr val="lt1">
                  <a:lumMod val="85000"/>
                </a:schemeClr>
              </a:gs>
            </a:gsLst>
            <a:lin ang="1620000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/>
          <a:p>
            <a:pPr algn="ctr"/>
            <a:endParaRPr>
              <a:cs typeface="+mn-ea"/>
              <a:sym typeface="+mn-lt"/>
            </a:endParaRPr>
          </a:p>
        </p:txBody>
      </p:sp>
      <p:grpSp>
        <p:nvGrpSpPr>
          <p:cNvPr id="3170" name="组合 3169"/>
          <p:cNvGrpSpPr/>
          <p:nvPr/>
        </p:nvGrpSpPr>
        <p:grpSpPr>
          <a:xfrm>
            <a:off x="9625119" y="2059165"/>
            <a:ext cx="1793358" cy="1376972"/>
            <a:chOff x="11855161" y="2211189"/>
            <a:chExt cx="2033883" cy="1489568"/>
          </a:xfrm>
        </p:grpSpPr>
        <p:sp>
          <p:nvSpPr>
            <p:cNvPr id="307" name="任意多边形: 形状 306"/>
            <p:cNvSpPr>
              <a:spLocks/>
            </p:cNvSpPr>
            <p:nvPr/>
          </p:nvSpPr>
          <p:spPr bwMode="auto">
            <a:xfrm>
              <a:off x="11855161" y="2211189"/>
              <a:ext cx="2033883" cy="1489568"/>
            </a:xfrm>
            <a:custGeom>
              <a:avLst/>
              <a:gdLst>
                <a:gd name="T0" fmla="*/ 313 w 321"/>
                <a:gd name="T1" fmla="*/ 0 h 236"/>
                <a:gd name="T2" fmla="*/ 9 w 321"/>
                <a:gd name="T3" fmla="*/ 0 h 236"/>
                <a:gd name="T4" fmla="*/ 0 w 321"/>
                <a:gd name="T5" fmla="*/ 9 h 236"/>
                <a:gd name="T6" fmla="*/ 0 w 321"/>
                <a:gd name="T7" fmla="*/ 195 h 236"/>
                <a:gd name="T8" fmla="*/ 9 w 321"/>
                <a:gd name="T9" fmla="*/ 204 h 236"/>
                <a:gd name="T10" fmla="*/ 150 w 321"/>
                <a:gd name="T11" fmla="*/ 204 h 236"/>
                <a:gd name="T12" fmla="*/ 150 w 321"/>
                <a:gd name="T13" fmla="*/ 231 h 236"/>
                <a:gd name="T14" fmla="*/ 115 w 321"/>
                <a:gd name="T15" fmla="*/ 231 h 236"/>
                <a:gd name="T16" fmla="*/ 115 w 321"/>
                <a:gd name="T17" fmla="*/ 236 h 236"/>
                <a:gd name="T18" fmla="*/ 207 w 321"/>
                <a:gd name="T19" fmla="*/ 236 h 236"/>
                <a:gd name="T20" fmla="*/ 207 w 321"/>
                <a:gd name="T21" fmla="*/ 231 h 236"/>
                <a:gd name="T22" fmla="*/ 169 w 321"/>
                <a:gd name="T23" fmla="*/ 231 h 236"/>
                <a:gd name="T24" fmla="*/ 169 w 321"/>
                <a:gd name="T25" fmla="*/ 204 h 236"/>
                <a:gd name="T26" fmla="*/ 313 w 321"/>
                <a:gd name="T27" fmla="*/ 204 h 236"/>
                <a:gd name="T28" fmla="*/ 321 w 321"/>
                <a:gd name="T29" fmla="*/ 195 h 236"/>
                <a:gd name="T30" fmla="*/ 321 w 321"/>
                <a:gd name="T31" fmla="*/ 9 h 236"/>
                <a:gd name="T32" fmla="*/ 313 w 321"/>
                <a:gd name="T33" fmla="*/ 0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21" h="236">
                  <a:moveTo>
                    <a:pt x="313" y="0"/>
                  </a:moveTo>
                  <a:cubicBezTo>
                    <a:pt x="9" y="0"/>
                    <a:pt x="9" y="0"/>
                    <a:pt x="9" y="0"/>
                  </a:cubicBezTo>
                  <a:cubicBezTo>
                    <a:pt x="4" y="0"/>
                    <a:pt x="0" y="4"/>
                    <a:pt x="0" y="9"/>
                  </a:cubicBezTo>
                  <a:cubicBezTo>
                    <a:pt x="0" y="195"/>
                    <a:pt x="0" y="195"/>
                    <a:pt x="0" y="195"/>
                  </a:cubicBezTo>
                  <a:cubicBezTo>
                    <a:pt x="0" y="200"/>
                    <a:pt x="4" y="204"/>
                    <a:pt x="9" y="204"/>
                  </a:cubicBezTo>
                  <a:cubicBezTo>
                    <a:pt x="150" y="204"/>
                    <a:pt x="150" y="204"/>
                    <a:pt x="150" y="204"/>
                  </a:cubicBezTo>
                  <a:cubicBezTo>
                    <a:pt x="150" y="231"/>
                    <a:pt x="150" y="231"/>
                    <a:pt x="150" y="231"/>
                  </a:cubicBezTo>
                  <a:cubicBezTo>
                    <a:pt x="115" y="231"/>
                    <a:pt x="115" y="231"/>
                    <a:pt x="115" y="231"/>
                  </a:cubicBezTo>
                  <a:cubicBezTo>
                    <a:pt x="115" y="236"/>
                    <a:pt x="115" y="236"/>
                    <a:pt x="115" y="236"/>
                  </a:cubicBezTo>
                  <a:cubicBezTo>
                    <a:pt x="207" y="236"/>
                    <a:pt x="207" y="236"/>
                    <a:pt x="207" y="236"/>
                  </a:cubicBezTo>
                  <a:cubicBezTo>
                    <a:pt x="207" y="231"/>
                    <a:pt x="207" y="231"/>
                    <a:pt x="207" y="231"/>
                  </a:cubicBezTo>
                  <a:cubicBezTo>
                    <a:pt x="169" y="231"/>
                    <a:pt x="169" y="231"/>
                    <a:pt x="169" y="231"/>
                  </a:cubicBezTo>
                  <a:cubicBezTo>
                    <a:pt x="169" y="204"/>
                    <a:pt x="169" y="204"/>
                    <a:pt x="169" y="204"/>
                  </a:cubicBezTo>
                  <a:cubicBezTo>
                    <a:pt x="313" y="204"/>
                    <a:pt x="313" y="204"/>
                    <a:pt x="313" y="204"/>
                  </a:cubicBezTo>
                  <a:cubicBezTo>
                    <a:pt x="318" y="204"/>
                    <a:pt x="321" y="200"/>
                    <a:pt x="321" y="195"/>
                  </a:cubicBezTo>
                  <a:cubicBezTo>
                    <a:pt x="321" y="9"/>
                    <a:pt x="321" y="9"/>
                    <a:pt x="321" y="9"/>
                  </a:cubicBezTo>
                  <a:cubicBezTo>
                    <a:pt x="321" y="4"/>
                    <a:pt x="318" y="0"/>
                    <a:pt x="31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08" name="矩形 307"/>
            <p:cNvSpPr>
              <a:spLocks noChangeArrowheads="1"/>
            </p:cNvSpPr>
            <p:nvPr/>
          </p:nvSpPr>
          <p:spPr bwMode="auto">
            <a:xfrm>
              <a:off x="11926851" y="2282880"/>
              <a:ext cx="1887848" cy="107270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grpSp>
          <p:nvGrpSpPr>
            <p:cNvPr id="3145" name="组合 3144"/>
            <p:cNvGrpSpPr/>
            <p:nvPr/>
          </p:nvGrpSpPr>
          <p:grpSpPr>
            <a:xfrm>
              <a:off x="12045880" y="2496855"/>
              <a:ext cx="1561159" cy="707380"/>
              <a:chOff x="1200150" y="4737100"/>
              <a:chExt cx="1912938" cy="866775"/>
            </a:xfrm>
          </p:grpSpPr>
          <p:sp>
            <p:nvSpPr>
              <p:cNvPr id="19" name="任意多边形: 形状 18"/>
              <p:cNvSpPr>
                <a:spLocks/>
              </p:cNvSpPr>
              <p:nvPr/>
            </p:nvSpPr>
            <p:spPr bwMode="auto">
              <a:xfrm>
                <a:off x="1200150" y="4797425"/>
                <a:ext cx="1912938" cy="806450"/>
              </a:xfrm>
              <a:custGeom>
                <a:avLst/>
                <a:gdLst>
                  <a:gd name="T0" fmla="*/ 0 w 1205"/>
                  <a:gd name="T1" fmla="*/ 508 h 508"/>
                  <a:gd name="T2" fmla="*/ 243 w 1205"/>
                  <a:gd name="T3" fmla="*/ 0 h 508"/>
                  <a:gd name="T4" fmla="*/ 483 w 1205"/>
                  <a:gd name="T5" fmla="*/ 154 h 508"/>
                  <a:gd name="T6" fmla="*/ 723 w 1205"/>
                  <a:gd name="T7" fmla="*/ 205 h 508"/>
                  <a:gd name="T8" fmla="*/ 965 w 1205"/>
                  <a:gd name="T9" fmla="*/ 304 h 508"/>
                  <a:gd name="T10" fmla="*/ 1205 w 1205"/>
                  <a:gd name="T11" fmla="*/ 102 h 5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05" h="508">
                    <a:moveTo>
                      <a:pt x="0" y="508"/>
                    </a:moveTo>
                    <a:lnTo>
                      <a:pt x="243" y="0"/>
                    </a:lnTo>
                    <a:lnTo>
                      <a:pt x="483" y="154"/>
                    </a:lnTo>
                    <a:lnTo>
                      <a:pt x="723" y="205"/>
                    </a:lnTo>
                    <a:lnTo>
                      <a:pt x="965" y="304"/>
                    </a:lnTo>
                    <a:lnTo>
                      <a:pt x="1205" y="102"/>
                    </a:lnTo>
                  </a:path>
                </a:pathLst>
              </a:custGeom>
              <a:noFill/>
              <a:ln w="38100" cap="flat">
                <a:solidFill>
                  <a:schemeClr val="accent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20" name="任意多边形: 形状 19"/>
              <p:cNvSpPr>
                <a:spLocks/>
              </p:cNvSpPr>
              <p:nvPr/>
            </p:nvSpPr>
            <p:spPr bwMode="auto">
              <a:xfrm>
                <a:off x="1200150" y="4878388"/>
                <a:ext cx="1912938" cy="725487"/>
              </a:xfrm>
              <a:custGeom>
                <a:avLst/>
                <a:gdLst>
                  <a:gd name="T0" fmla="*/ 0 w 1205"/>
                  <a:gd name="T1" fmla="*/ 457 h 457"/>
                  <a:gd name="T2" fmla="*/ 243 w 1205"/>
                  <a:gd name="T3" fmla="*/ 304 h 457"/>
                  <a:gd name="T4" fmla="*/ 483 w 1205"/>
                  <a:gd name="T5" fmla="*/ 0 h 457"/>
                  <a:gd name="T6" fmla="*/ 723 w 1205"/>
                  <a:gd name="T7" fmla="*/ 253 h 457"/>
                  <a:gd name="T8" fmla="*/ 965 w 1205"/>
                  <a:gd name="T9" fmla="*/ 103 h 457"/>
                  <a:gd name="T10" fmla="*/ 1205 w 1205"/>
                  <a:gd name="T11" fmla="*/ 304 h 4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05" h="457">
                    <a:moveTo>
                      <a:pt x="0" y="457"/>
                    </a:moveTo>
                    <a:lnTo>
                      <a:pt x="243" y="304"/>
                    </a:lnTo>
                    <a:lnTo>
                      <a:pt x="483" y="0"/>
                    </a:lnTo>
                    <a:lnTo>
                      <a:pt x="723" y="253"/>
                    </a:lnTo>
                    <a:lnTo>
                      <a:pt x="965" y="103"/>
                    </a:lnTo>
                    <a:lnTo>
                      <a:pt x="1205" y="304"/>
                    </a:lnTo>
                  </a:path>
                </a:pathLst>
              </a:custGeom>
              <a:noFill/>
              <a:ln w="38100" cap="flat">
                <a:solidFill>
                  <a:schemeClr val="accent4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21" name="任意多边形: 形状 20"/>
              <p:cNvSpPr>
                <a:spLocks noEditPoints="1"/>
              </p:cNvSpPr>
              <p:nvPr/>
            </p:nvSpPr>
            <p:spPr bwMode="auto">
              <a:xfrm>
                <a:off x="1533525" y="4737100"/>
                <a:ext cx="98425" cy="125412"/>
              </a:xfrm>
              <a:custGeom>
                <a:avLst/>
                <a:gdLst>
                  <a:gd name="T0" fmla="*/ 12 w 23"/>
                  <a:gd name="T1" fmla="*/ 4 h 23"/>
                  <a:gd name="T2" fmla="*/ 19 w 23"/>
                  <a:gd name="T3" fmla="*/ 11 h 23"/>
                  <a:gd name="T4" fmla="*/ 12 w 23"/>
                  <a:gd name="T5" fmla="*/ 19 h 23"/>
                  <a:gd name="T6" fmla="*/ 4 w 23"/>
                  <a:gd name="T7" fmla="*/ 11 h 23"/>
                  <a:gd name="T8" fmla="*/ 12 w 23"/>
                  <a:gd name="T9" fmla="*/ 4 h 23"/>
                  <a:gd name="T10" fmla="*/ 12 w 23"/>
                  <a:gd name="T11" fmla="*/ 0 h 23"/>
                  <a:gd name="T12" fmla="*/ 0 w 23"/>
                  <a:gd name="T13" fmla="*/ 11 h 23"/>
                  <a:gd name="T14" fmla="*/ 12 w 23"/>
                  <a:gd name="T15" fmla="*/ 23 h 23"/>
                  <a:gd name="T16" fmla="*/ 23 w 23"/>
                  <a:gd name="T17" fmla="*/ 11 h 23"/>
                  <a:gd name="T18" fmla="*/ 12 w 23"/>
                  <a:gd name="T19" fmla="*/ 0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3" h="23">
                    <a:moveTo>
                      <a:pt x="12" y="4"/>
                    </a:moveTo>
                    <a:cubicBezTo>
                      <a:pt x="16" y="4"/>
                      <a:pt x="19" y="7"/>
                      <a:pt x="19" y="11"/>
                    </a:cubicBezTo>
                    <a:cubicBezTo>
                      <a:pt x="19" y="15"/>
                      <a:pt x="16" y="19"/>
                      <a:pt x="12" y="19"/>
                    </a:cubicBezTo>
                    <a:cubicBezTo>
                      <a:pt x="8" y="19"/>
                      <a:pt x="4" y="15"/>
                      <a:pt x="4" y="11"/>
                    </a:cubicBezTo>
                    <a:cubicBezTo>
                      <a:pt x="4" y="7"/>
                      <a:pt x="8" y="4"/>
                      <a:pt x="12" y="4"/>
                    </a:cubicBezTo>
                    <a:moveTo>
                      <a:pt x="12" y="0"/>
                    </a:moveTo>
                    <a:cubicBezTo>
                      <a:pt x="5" y="0"/>
                      <a:pt x="0" y="5"/>
                      <a:pt x="0" y="11"/>
                    </a:cubicBezTo>
                    <a:cubicBezTo>
                      <a:pt x="0" y="18"/>
                      <a:pt x="5" y="23"/>
                      <a:pt x="12" y="23"/>
                    </a:cubicBezTo>
                    <a:cubicBezTo>
                      <a:pt x="18" y="23"/>
                      <a:pt x="23" y="18"/>
                      <a:pt x="23" y="11"/>
                    </a:cubicBezTo>
                    <a:cubicBezTo>
                      <a:pt x="23" y="5"/>
                      <a:pt x="18" y="0"/>
                      <a:pt x="12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22" name="椭圆 21"/>
              <p:cNvSpPr>
                <a:spLocks noChangeArrowheads="1"/>
              </p:cNvSpPr>
              <p:nvPr/>
            </p:nvSpPr>
            <p:spPr bwMode="auto">
              <a:xfrm>
                <a:off x="1550988" y="4759325"/>
                <a:ext cx="65088" cy="80962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25" name="任意多边形: 形状 24"/>
              <p:cNvSpPr>
                <a:spLocks noEditPoints="1"/>
              </p:cNvSpPr>
              <p:nvPr/>
            </p:nvSpPr>
            <p:spPr bwMode="auto">
              <a:xfrm>
                <a:off x="2300288" y="5046663"/>
                <a:ext cx="98425" cy="123825"/>
              </a:xfrm>
              <a:custGeom>
                <a:avLst/>
                <a:gdLst>
                  <a:gd name="T0" fmla="*/ 11 w 23"/>
                  <a:gd name="T1" fmla="*/ 4 h 23"/>
                  <a:gd name="T2" fmla="*/ 19 w 23"/>
                  <a:gd name="T3" fmla="*/ 12 h 23"/>
                  <a:gd name="T4" fmla="*/ 11 w 23"/>
                  <a:gd name="T5" fmla="*/ 19 h 23"/>
                  <a:gd name="T6" fmla="*/ 4 w 23"/>
                  <a:gd name="T7" fmla="*/ 12 h 23"/>
                  <a:gd name="T8" fmla="*/ 11 w 23"/>
                  <a:gd name="T9" fmla="*/ 4 h 23"/>
                  <a:gd name="T10" fmla="*/ 11 w 23"/>
                  <a:gd name="T11" fmla="*/ 0 h 23"/>
                  <a:gd name="T12" fmla="*/ 0 w 23"/>
                  <a:gd name="T13" fmla="*/ 12 h 23"/>
                  <a:gd name="T14" fmla="*/ 11 w 23"/>
                  <a:gd name="T15" fmla="*/ 23 h 23"/>
                  <a:gd name="T16" fmla="*/ 23 w 23"/>
                  <a:gd name="T17" fmla="*/ 12 h 23"/>
                  <a:gd name="T18" fmla="*/ 11 w 23"/>
                  <a:gd name="T19" fmla="*/ 0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3" h="23">
                    <a:moveTo>
                      <a:pt x="11" y="4"/>
                    </a:moveTo>
                    <a:cubicBezTo>
                      <a:pt x="15" y="4"/>
                      <a:pt x="19" y="8"/>
                      <a:pt x="19" y="12"/>
                    </a:cubicBezTo>
                    <a:cubicBezTo>
                      <a:pt x="19" y="16"/>
                      <a:pt x="15" y="19"/>
                      <a:pt x="11" y="19"/>
                    </a:cubicBezTo>
                    <a:cubicBezTo>
                      <a:pt x="7" y="19"/>
                      <a:pt x="4" y="16"/>
                      <a:pt x="4" y="12"/>
                    </a:cubicBezTo>
                    <a:cubicBezTo>
                      <a:pt x="4" y="8"/>
                      <a:pt x="7" y="4"/>
                      <a:pt x="11" y="4"/>
                    </a:cubicBezTo>
                    <a:moveTo>
                      <a:pt x="11" y="0"/>
                    </a:moveTo>
                    <a:cubicBezTo>
                      <a:pt x="5" y="0"/>
                      <a:pt x="0" y="6"/>
                      <a:pt x="0" y="12"/>
                    </a:cubicBezTo>
                    <a:cubicBezTo>
                      <a:pt x="0" y="18"/>
                      <a:pt x="5" y="23"/>
                      <a:pt x="11" y="23"/>
                    </a:cubicBezTo>
                    <a:cubicBezTo>
                      <a:pt x="18" y="23"/>
                      <a:pt x="23" y="18"/>
                      <a:pt x="23" y="12"/>
                    </a:cubicBezTo>
                    <a:cubicBezTo>
                      <a:pt x="23" y="6"/>
                      <a:pt x="18" y="0"/>
                      <a:pt x="11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26" name="椭圆 25"/>
              <p:cNvSpPr>
                <a:spLocks noChangeArrowheads="1"/>
              </p:cNvSpPr>
              <p:nvPr/>
            </p:nvSpPr>
            <p:spPr bwMode="auto">
              <a:xfrm>
                <a:off x="2317750" y="5068888"/>
                <a:ext cx="63500" cy="80962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3073" name="任意多边形: 形状 3072"/>
              <p:cNvSpPr>
                <a:spLocks noEditPoints="1"/>
              </p:cNvSpPr>
              <p:nvPr/>
            </p:nvSpPr>
            <p:spPr bwMode="auto">
              <a:xfrm>
                <a:off x="2686050" y="4976813"/>
                <a:ext cx="93663" cy="123825"/>
              </a:xfrm>
              <a:custGeom>
                <a:avLst/>
                <a:gdLst>
                  <a:gd name="T0" fmla="*/ 11 w 22"/>
                  <a:gd name="T1" fmla="*/ 4 h 23"/>
                  <a:gd name="T2" fmla="*/ 18 w 22"/>
                  <a:gd name="T3" fmla="*/ 11 h 23"/>
                  <a:gd name="T4" fmla="*/ 11 w 22"/>
                  <a:gd name="T5" fmla="*/ 19 h 23"/>
                  <a:gd name="T6" fmla="*/ 4 w 22"/>
                  <a:gd name="T7" fmla="*/ 11 h 23"/>
                  <a:gd name="T8" fmla="*/ 11 w 22"/>
                  <a:gd name="T9" fmla="*/ 4 h 23"/>
                  <a:gd name="T10" fmla="*/ 11 w 22"/>
                  <a:gd name="T11" fmla="*/ 0 h 23"/>
                  <a:gd name="T12" fmla="*/ 0 w 22"/>
                  <a:gd name="T13" fmla="*/ 11 h 23"/>
                  <a:gd name="T14" fmla="*/ 11 w 22"/>
                  <a:gd name="T15" fmla="*/ 23 h 23"/>
                  <a:gd name="T16" fmla="*/ 22 w 22"/>
                  <a:gd name="T17" fmla="*/ 11 h 23"/>
                  <a:gd name="T18" fmla="*/ 11 w 22"/>
                  <a:gd name="T19" fmla="*/ 0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2" h="23">
                    <a:moveTo>
                      <a:pt x="11" y="4"/>
                    </a:moveTo>
                    <a:cubicBezTo>
                      <a:pt x="15" y="4"/>
                      <a:pt x="18" y="7"/>
                      <a:pt x="18" y="11"/>
                    </a:cubicBezTo>
                    <a:cubicBezTo>
                      <a:pt x="18" y="16"/>
                      <a:pt x="15" y="19"/>
                      <a:pt x="11" y="19"/>
                    </a:cubicBezTo>
                    <a:cubicBezTo>
                      <a:pt x="7" y="19"/>
                      <a:pt x="4" y="16"/>
                      <a:pt x="4" y="11"/>
                    </a:cubicBezTo>
                    <a:cubicBezTo>
                      <a:pt x="4" y="7"/>
                      <a:pt x="7" y="4"/>
                      <a:pt x="11" y="4"/>
                    </a:cubicBezTo>
                    <a:moveTo>
                      <a:pt x="11" y="0"/>
                    </a:moveTo>
                    <a:cubicBezTo>
                      <a:pt x="5" y="0"/>
                      <a:pt x="0" y="5"/>
                      <a:pt x="0" y="11"/>
                    </a:cubicBezTo>
                    <a:cubicBezTo>
                      <a:pt x="0" y="18"/>
                      <a:pt x="5" y="23"/>
                      <a:pt x="11" y="23"/>
                    </a:cubicBezTo>
                    <a:cubicBezTo>
                      <a:pt x="17" y="23"/>
                      <a:pt x="22" y="18"/>
                      <a:pt x="22" y="11"/>
                    </a:cubicBezTo>
                    <a:cubicBezTo>
                      <a:pt x="22" y="5"/>
                      <a:pt x="17" y="0"/>
                      <a:pt x="11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3074" name="椭圆 3073"/>
              <p:cNvSpPr>
                <a:spLocks noChangeArrowheads="1"/>
              </p:cNvSpPr>
              <p:nvPr/>
            </p:nvSpPr>
            <p:spPr bwMode="auto">
              <a:xfrm>
                <a:off x="2703513" y="4997450"/>
                <a:ext cx="58738" cy="80962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3078" name="任意多边形: 形状 3077"/>
              <p:cNvSpPr>
                <a:spLocks noEditPoints="1"/>
              </p:cNvSpPr>
              <p:nvPr/>
            </p:nvSpPr>
            <p:spPr bwMode="auto">
              <a:xfrm>
                <a:off x="1919288" y="4813300"/>
                <a:ext cx="98425" cy="125412"/>
              </a:xfrm>
              <a:custGeom>
                <a:avLst/>
                <a:gdLst>
                  <a:gd name="T0" fmla="*/ 11 w 23"/>
                  <a:gd name="T1" fmla="*/ 4 h 23"/>
                  <a:gd name="T2" fmla="*/ 19 w 23"/>
                  <a:gd name="T3" fmla="*/ 12 h 23"/>
                  <a:gd name="T4" fmla="*/ 11 w 23"/>
                  <a:gd name="T5" fmla="*/ 19 h 23"/>
                  <a:gd name="T6" fmla="*/ 4 w 23"/>
                  <a:gd name="T7" fmla="*/ 12 h 23"/>
                  <a:gd name="T8" fmla="*/ 11 w 23"/>
                  <a:gd name="T9" fmla="*/ 4 h 23"/>
                  <a:gd name="T10" fmla="*/ 11 w 23"/>
                  <a:gd name="T11" fmla="*/ 0 h 23"/>
                  <a:gd name="T12" fmla="*/ 0 w 23"/>
                  <a:gd name="T13" fmla="*/ 12 h 23"/>
                  <a:gd name="T14" fmla="*/ 11 w 23"/>
                  <a:gd name="T15" fmla="*/ 23 h 23"/>
                  <a:gd name="T16" fmla="*/ 23 w 23"/>
                  <a:gd name="T17" fmla="*/ 12 h 23"/>
                  <a:gd name="T18" fmla="*/ 11 w 23"/>
                  <a:gd name="T19" fmla="*/ 0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3" h="23">
                    <a:moveTo>
                      <a:pt x="11" y="4"/>
                    </a:moveTo>
                    <a:cubicBezTo>
                      <a:pt x="16" y="4"/>
                      <a:pt x="19" y="8"/>
                      <a:pt x="19" y="12"/>
                    </a:cubicBezTo>
                    <a:cubicBezTo>
                      <a:pt x="19" y="16"/>
                      <a:pt x="16" y="19"/>
                      <a:pt x="11" y="19"/>
                    </a:cubicBezTo>
                    <a:cubicBezTo>
                      <a:pt x="7" y="19"/>
                      <a:pt x="4" y="16"/>
                      <a:pt x="4" y="12"/>
                    </a:cubicBezTo>
                    <a:cubicBezTo>
                      <a:pt x="4" y="8"/>
                      <a:pt x="7" y="4"/>
                      <a:pt x="11" y="4"/>
                    </a:cubicBezTo>
                    <a:moveTo>
                      <a:pt x="11" y="0"/>
                    </a:moveTo>
                    <a:cubicBezTo>
                      <a:pt x="5" y="0"/>
                      <a:pt x="0" y="5"/>
                      <a:pt x="0" y="12"/>
                    </a:cubicBezTo>
                    <a:cubicBezTo>
                      <a:pt x="0" y="18"/>
                      <a:pt x="5" y="23"/>
                      <a:pt x="11" y="23"/>
                    </a:cubicBezTo>
                    <a:cubicBezTo>
                      <a:pt x="18" y="23"/>
                      <a:pt x="23" y="18"/>
                      <a:pt x="23" y="12"/>
                    </a:cubicBezTo>
                    <a:cubicBezTo>
                      <a:pt x="23" y="5"/>
                      <a:pt x="18" y="0"/>
                      <a:pt x="11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3079" name="椭圆 3078"/>
              <p:cNvSpPr>
                <a:spLocks noChangeArrowheads="1"/>
              </p:cNvSpPr>
              <p:nvPr/>
            </p:nvSpPr>
            <p:spPr bwMode="auto">
              <a:xfrm>
                <a:off x="1936750" y="4835525"/>
                <a:ext cx="63500" cy="80962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3080" name="任意多边形: 形状 3079"/>
              <p:cNvSpPr>
                <a:spLocks noEditPoints="1"/>
              </p:cNvSpPr>
              <p:nvPr/>
            </p:nvSpPr>
            <p:spPr bwMode="auto">
              <a:xfrm>
                <a:off x="1538288" y="5300663"/>
                <a:ext cx="98425" cy="125412"/>
              </a:xfrm>
              <a:custGeom>
                <a:avLst/>
                <a:gdLst>
                  <a:gd name="T0" fmla="*/ 12 w 23"/>
                  <a:gd name="T1" fmla="*/ 4 h 23"/>
                  <a:gd name="T2" fmla="*/ 19 w 23"/>
                  <a:gd name="T3" fmla="*/ 11 h 23"/>
                  <a:gd name="T4" fmla="*/ 12 w 23"/>
                  <a:gd name="T5" fmla="*/ 19 h 23"/>
                  <a:gd name="T6" fmla="*/ 4 w 23"/>
                  <a:gd name="T7" fmla="*/ 11 h 23"/>
                  <a:gd name="T8" fmla="*/ 12 w 23"/>
                  <a:gd name="T9" fmla="*/ 4 h 23"/>
                  <a:gd name="T10" fmla="*/ 12 w 23"/>
                  <a:gd name="T11" fmla="*/ 0 h 23"/>
                  <a:gd name="T12" fmla="*/ 0 w 23"/>
                  <a:gd name="T13" fmla="*/ 11 h 23"/>
                  <a:gd name="T14" fmla="*/ 12 w 23"/>
                  <a:gd name="T15" fmla="*/ 23 h 23"/>
                  <a:gd name="T16" fmla="*/ 23 w 23"/>
                  <a:gd name="T17" fmla="*/ 11 h 23"/>
                  <a:gd name="T18" fmla="*/ 12 w 23"/>
                  <a:gd name="T19" fmla="*/ 0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3" h="23">
                    <a:moveTo>
                      <a:pt x="12" y="4"/>
                    </a:moveTo>
                    <a:cubicBezTo>
                      <a:pt x="16" y="4"/>
                      <a:pt x="19" y="7"/>
                      <a:pt x="19" y="11"/>
                    </a:cubicBezTo>
                    <a:cubicBezTo>
                      <a:pt x="19" y="15"/>
                      <a:pt x="16" y="19"/>
                      <a:pt x="12" y="19"/>
                    </a:cubicBezTo>
                    <a:cubicBezTo>
                      <a:pt x="7" y="19"/>
                      <a:pt x="4" y="15"/>
                      <a:pt x="4" y="11"/>
                    </a:cubicBezTo>
                    <a:cubicBezTo>
                      <a:pt x="4" y="7"/>
                      <a:pt x="7" y="4"/>
                      <a:pt x="12" y="4"/>
                    </a:cubicBezTo>
                    <a:moveTo>
                      <a:pt x="12" y="0"/>
                    </a:moveTo>
                    <a:cubicBezTo>
                      <a:pt x="5" y="0"/>
                      <a:pt x="0" y="5"/>
                      <a:pt x="0" y="11"/>
                    </a:cubicBezTo>
                    <a:cubicBezTo>
                      <a:pt x="0" y="18"/>
                      <a:pt x="5" y="23"/>
                      <a:pt x="12" y="23"/>
                    </a:cubicBezTo>
                    <a:cubicBezTo>
                      <a:pt x="18" y="23"/>
                      <a:pt x="23" y="18"/>
                      <a:pt x="23" y="11"/>
                    </a:cubicBezTo>
                    <a:cubicBezTo>
                      <a:pt x="23" y="5"/>
                      <a:pt x="18" y="0"/>
                      <a:pt x="12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3083" name="椭圆 3082"/>
              <p:cNvSpPr>
                <a:spLocks noChangeArrowheads="1"/>
              </p:cNvSpPr>
              <p:nvPr/>
            </p:nvSpPr>
            <p:spPr bwMode="auto">
              <a:xfrm>
                <a:off x="1555750" y="5322888"/>
                <a:ext cx="63500" cy="80962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</p:grpSp>
      </p:grpSp>
      <p:sp>
        <p:nvSpPr>
          <p:cNvPr id="3172" name="矩形 3171"/>
          <p:cNvSpPr/>
          <p:nvPr/>
        </p:nvSpPr>
        <p:spPr>
          <a:xfrm>
            <a:off x="2923539" y="3169151"/>
            <a:ext cx="877163" cy="369332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r>
              <a:rPr lang="zh-CN" altLang="en-US" dirty="0">
                <a:cs typeface="+mn-ea"/>
                <a:sym typeface="+mn-lt"/>
              </a:rPr>
              <a:t>条形图</a:t>
            </a:r>
            <a:endParaRPr lang="en-US" altLang="zh-CN" dirty="0">
              <a:cs typeface="+mn-ea"/>
              <a:sym typeface="+mn-lt"/>
            </a:endParaRPr>
          </a:p>
        </p:txBody>
      </p:sp>
      <p:grpSp>
        <p:nvGrpSpPr>
          <p:cNvPr id="3174" name="组合 3173"/>
          <p:cNvGrpSpPr/>
          <p:nvPr/>
        </p:nvGrpSpPr>
        <p:grpSpPr>
          <a:xfrm>
            <a:off x="946955" y="2302173"/>
            <a:ext cx="1833808" cy="960264"/>
            <a:chOff x="1733237" y="2126329"/>
            <a:chExt cx="1833808" cy="960264"/>
          </a:xfrm>
        </p:grpSpPr>
        <p:sp>
          <p:nvSpPr>
            <p:cNvPr id="396" name="椭圆 395"/>
            <p:cNvSpPr/>
            <p:nvPr/>
          </p:nvSpPr>
          <p:spPr>
            <a:xfrm>
              <a:off x="1733237" y="2391383"/>
              <a:ext cx="430153" cy="430153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noAutofit/>
            </a:bodyPr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97" name="椭圆 396"/>
            <p:cNvSpPr/>
            <p:nvPr/>
          </p:nvSpPr>
          <p:spPr>
            <a:xfrm>
              <a:off x="2435064" y="2391383"/>
              <a:ext cx="430153" cy="430153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noAutofit/>
            </a:bodyPr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98" name="椭圆 397"/>
            <p:cNvSpPr/>
            <p:nvPr/>
          </p:nvSpPr>
          <p:spPr>
            <a:xfrm>
              <a:off x="3136892" y="2391383"/>
              <a:ext cx="430153" cy="430153"/>
            </a:xfrm>
            <a:prstGeom prst="ellipse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noAutofit/>
            </a:bodyPr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400" name="任意多边形: 形状 399"/>
            <p:cNvSpPr>
              <a:spLocks/>
            </p:cNvSpPr>
            <p:nvPr/>
          </p:nvSpPr>
          <p:spPr bwMode="auto">
            <a:xfrm>
              <a:off x="2345313" y="2126329"/>
              <a:ext cx="1013546" cy="960264"/>
            </a:xfrm>
            <a:custGeom>
              <a:avLst/>
              <a:gdLst>
                <a:gd name="T0" fmla="*/ 383 w 679"/>
                <a:gd name="T1" fmla="*/ 246 h 640"/>
                <a:gd name="T2" fmla="*/ 412 w 679"/>
                <a:gd name="T3" fmla="*/ 268 h 640"/>
                <a:gd name="T4" fmla="*/ 568 w 679"/>
                <a:gd name="T5" fmla="*/ 266 h 640"/>
                <a:gd name="T6" fmla="*/ 652 w 679"/>
                <a:gd name="T7" fmla="*/ 288 h 640"/>
                <a:gd name="T8" fmla="*/ 651 w 679"/>
                <a:gd name="T9" fmla="*/ 347 h 640"/>
                <a:gd name="T10" fmla="*/ 562 w 679"/>
                <a:gd name="T11" fmla="*/ 370 h 640"/>
                <a:gd name="T12" fmla="*/ 412 w 679"/>
                <a:gd name="T13" fmla="*/ 370 h 640"/>
                <a:gd name="T14" fmla="*/ 385 w 679"/>
                <a:gd name="T15" fmla="*/ 384 h 640"/>
                <a:gd name="T16" fmla="*/ 392 w 679"/>
                <a:gd name="T17" fmla="*/ 393 h 640"/>
                <a:gd name="T18" fmla="*/ 406 w 679"/>
                <a:gd name="T19" fmla="*/ 393 h 640"/>
                <a:gd name="T20" fmla="*/ 427 w 679"/>
                <a:gd name="T21" fmla="*/ 417 h 640"/>
                <a:gd name="T22" fmla="*/ 405 w 679"/>
                <a:gd name="T23" fmla="*/ 438 h 640"/>
                <a:gd name="T24" fmla="*/ 372 w 679"/>
                <a:gd name="T25" fmla="*/ 439 h 640"/>
                <a:gd name="T26" fmla="*/ 352 w 679"/>
                <a:gd name="T27" fmla="*/ 450 h 640"/>
                <a:gd name="T28" fmla="*/ 273 w 679"/>
                <a:gd name="T29" fmla="*/ 606 h 640"/>
                <a:gd name="T30" fmla="*/ 237 w 679"/>
                <a:gd name="T31" fmla="*/ 636 h 640"/>
                <a:gd name="T32" fmla="*/ 210 w 679"/>
                <a:gd name="T33" fmla="*/ 605 h 640"/>
                <a:gd name="T34" fmla="*/ 265 w 679"/>
                <a:gd name="T35" fmla="*/ 443 h 640"/>
                <a:gd name="T36" fmla="*/ 278 w 679"/>
                <a:gd name="T37" fmla="*/ 380 h 640"/>
                <a:gd name="T38" fmla="*/ 267 w 679"/>
                <a:gd name="T39" fmla="*/ 368 h 640"/>
                <a:gd name="T40" fmla="*/ 116 w 679"/>
                <a:gd name="T41" fmla="*/ 363 h 640"/>
                <a:gd name="T42" fmla="*/ 100 w 679"/>
                <a:gd name="T43" fmla="*/ 371 h 640"/>
                <a:gd name="T44" fmla="*/ 73 w 679"/>
                <a:gd name="T45" fmla="*/ 418 h 640"/>
                <a:gd name="T46" fmla="*/ 42 w 679"/>
                <a:gd name="T47" fmla="*/ 429 h 640"/>
                <a:gd name="T48" fmla="*/ 34 w 679"/>
                <a:gd name="T49" fmla="*/ 410 h 640"/>
                <a:gd name="T50" fmla="*/ 46 w 679"/>
                <a:gd name="T51" fmla="*/ 361 h 640"/>
                <a:gd name="T52" fmla="*/ 34 w 679"/>
                <a:gd name="T53" fmla="*/ 343 h 640"/>
                <a:gd name="T54" fmla="*/ 13 w 679"/>
                <a:gd name="T55" fmla="*/ 335 h 640"/>
                <a:gd name="T56" fmla="*/ 1 w 679"/>
                <a:gd name="T57" fmla="*/ 322 h 640"/>
                <a:gd name="T58" fmla="*/ 13 w 679"/>
                <a:gd name="T59" fmla="*/ 308 h 640"/>
                <a:gd name="T60" fmla="*/ 38 w 679"/>
                <a:gd name="T61" fmla="*/ 300 h 640"/>
                <a:gd name="T62" fmla="*/ 46 w 679"/>
                <a:gd name="T63" fmla="*/ 285 h 640"/>
                <a:gd name="T64" fmla="*/ 34 w 679"/>
                <a:gd name="T65" fmla="*/ 235 h 640"/>
                <a:gd name="T66" fmla="*/ 41 w 679"/>
                <a:gd name="T67" fmla="*/ 215 h 640"/>
                <a:gd name="T68" fmla="*/ 70 w 679"/>
                <a:gd name="T69" fmla="*/ 221 h 640"/>
                <a:gd name="T70" fmla="*/ 99 w 679"/>
                <a:gd name="T71" fmla="*/ 270 h 640"/>
                <a:gd name="T72" fmla="*/ 118 w 679"/>
                <a:gd name="T73" fmla="*/ 280 h 640"/>
                <a:gd name="T74" fmla="*/ 267 w 679"/>
                <a:gd name="T75" fmla="*/ 273 h 640"/>
                <a:gd name="T76" fmla="*/ 278 w 679"/>
                <a:gd name="T77" fmla="*/ 259 h 640"/>
                <a:gd name="T78" fmla="*/ 262 w 679"/>
                <a:gd name="T79" fmla="*/ 190 h 640"/>
                <a:gd name="T80" fmla="*/ 208 w 679"/>
                <a:gd name="T81" fmla="*/ 35 h 640"/>
                <a:gd name="T82" fmla="*/ 235 w 679"/>
                <a:gd name="T83" fmla="*/ 5 h 640"/>
                <a:gd name="T84" fmla="*/ 269 w 679"/>
                <a:gd name="T85" fmla="*/ 30 h 640"/>
                <a:gd name="T86" fmla="*/ 352 w 679"/>
                <a:gd name="T87" fmla="*/ 189 h 640"/>
                <a:gd name="T88" fmla="*/ 371 w 679"/>
                <a:gd name="T89" fmla="*/ 200 h 640"/>
                <a:gd name="T90" fmla="*/ 408 w 679"/>
                <a:gd name="T91" fmla="*/ 200 h 640"/>
                <a:gd name="T92" fmla="*/ 426 w 679"/>
                <a:gd name="T93" fmla="*/ 221 h 640"/>
                <a:gd name="T94" fmla="*/ 409 w 679"/>
                <a:gd name="T95" fmla="*/ 244 h 640"/>
                <a:gd name="T96" fmla="*/ 383 w 679"/>
                <a:gd name="T97" fmla="*/ 246 h 6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679" h="640">
                  <a:moveTo>
                    <a:pt x="383" y="246"/>
                  </a:moveTo>
                  <a:cubicBezTo>
                    <a:pt x="390" y="268"/>
                    <a:pt x="391" y="268"/>
                    <a:pt x="412" y="268"/>
                  </a:cubicBezTo>
                  <a:cubicBezTo>
                    <a:pt x="464" y="266"/>
                    <a:pt x="516" y="264"/>
                    <a:pt x="568" y="266"/>
                  </a:cubicBezTo>
                  <a:cubicBezTo>
                    <a:pt x="598" y="268"/>
                    <a:pt x="626" y="272"/>
                    <a:pt x="652" y="288"/>
                  </a:cubicBezTo>
                  <a:cubicBezTo>
                    <a:pt x="679" y="305"/>
                    <a:pt x="679" y="330"/>
                    <a:pt x="651" y="347"/>
                  </a:cubicBezTo>
                  <a:cubicBezTo>
                    <a:pt x="624" y="364"/>
                    <a:pt x="593" y="369"/>
                    <a:pt x="562" y="370"/>
                  </a:cubicBezTo>
                  <a:cubicBezTo>
                    <a:pt x="512" y="371"/>
                    <a:pt x="462" y="372"/>
                    <a:pt x="412" y="370"/>
                  </a:cubicBezTo>
                  <a:cubicBezTo>
                    <a:pt x="401" y="370"/>
                    <a:pt x="390" y="370"/>
                    <a:pt x="385" y="384"/>
                  </a:cubicBezTo>
                  <a:cubicBezTo>
                    <a:pt x="382" y="392"/>
                    <a:pt x="384" y="393"/>
                    <a:pt x="392" y="393"/>
                  </a:cubicBezTo>
                  <a:cubicBezTo>
                    <a:pt x="397" y="393"/>
                    <a:pt x="401" y="393"/>
                    <a:pt x="406" y="393"/>
                  </a:cubicBezTo>
                  <a:cubicBezTo>
                    <a:pt x="421" y="394"/>
                    <a:pt x="427" y="401"/>
                    <a:pt x="427" y="417"/>
                  </a:cubicBezTo>
                  <a:cubicBezTo>
                    <a:pt x="426" y="432"/>
                    <a:pt x="421" y="438"/>
                    <a:pt x="405" y="438"/>
                  </a:cubicBezTo>
                  <a:cubicBezTo>
                    <a:pt x="394" y="439"/>
                    <a:pt x="383" y="440"/>
                    <a:pt x="372" y="439"/>
                  </a:cubicBezTo>
                  <a:cubicBezTo>
                    <a:pt x="361" y="437"/>
                    <a:pt x="357" y="441"/>
                    <a:pt x="352" y="450"/>
                  </a:cubicBezTo>
                  <a:cubicBezTo>
                    <a:pt x="326" y="502"/>
                    <a:pt x="299" y="554"/>
                    <a:pt x="273" y="606"/>
                  </a:cubicBezTo>
                  <a:cubicBezTo>
                    <a:pt x="265" y="622"/>
                    <a:pt x="254" y="633"/>
                    <a:pt x="237" y="636"/>
                  </a:cubicBezTo>
                  <a:cubicBezTo>
                    <a:pt x="213" y="640"/>
                    <a:pt x="203" y="628"/>
                    <a:pt x="210" y="605"/>
                  </a:cubicBezTo>
                  <a:cubicBezTo>
                    <a:pt x="229" y="551"/>
                    <a:pt x="247" y="497"/>
                    <a:pt x="265" y="443"/>
                  </a:cubicBezTo>
                  <a:cubicBezTo>
                    <a:pt x="272" y="423"/>
                    <a:pt x="275" y="402"/>
                    <a:pt x="278" y="380"/>
                  </a:cubicBezTo>
                  <a:cubicBezTo>
                    <a:pt x="280" y="371"/>
                    <a:pt x="277" y="368"/>
                    <a:pt x="267" y="368"/>
                  </a:cubicBezTo>
                  <a:cubicBezTo>
                    <a:pt x="217" y="368"/>
                    <a:pt x="167" y="367"/>
                    <a:pt x="116" y="363"/>
                  </a:cubicBezTo>
                  <a:cubicBezTo>
                    <a:pt x="109" y="362"/>
                    <a:pt x="104" y="364"/>
                    <a:pt x="100" y="371"/>
                  </a:cubicBezTo>
                  <a:cubicBezTo>
                    <a:pt x="91" y="387"/>
                    <a:pt x="82" y="403"/>
                    <a:pt x="73" y="418"/>
                  </a:cubicBezTo>
                  <a:cubicBezTo>
                    <a:pt x="65" y="431"/>
                    <a:pt x="56" y="434"/>
                    <a:pt x="42" y="429"/>
                  </a:cubicBezTo>
                  <a:cubicBezTo>
                    <a:pt x="33" y="425"/>
                    <a:pt x="33" y="418"/>
                    <a:pt x="34" y="410"/>
                  </a:cubicBezTo>
                  <a:cubicBezTo>
                    <a:pt x="38" y="394"/>
                    <a:pt x="41" y="377"/>
                    <a:pt x="46" y="361"/>
                  </a:cubicBezTo>
                  <a:cubicBezTo>
                    <a:pt x="49" y="350"/>
                    <a:pt x="45" y="345"/>
                    <a:pt x="34" y="343"/>
                  </a:cubicBezTo>
                  <a:cubicBezTo>
                    <a:pt x="27" y="341"/>
                    <a:pt x="20" y="338"/>
                    <a:pt x="13" y="335"/>
                  </a:cubicBezTo>
                  <a:cubicBezTo>
                    <a:pt x="7" y="333"/>
                    <a:pt x="1" y="330"/>
                    <a:pt x="1" y="322"/>
                  </a:cubicBezTo>
                  <a:cubicBezTo>
                    <a:pt x="0" y="314"/>
                    <a:pt x="6" y="311"/>
                    <a:pt x="13" y="308"/>
                  </a:cubicBezTo>
                  <a:cubicBezTo>
                    <a:pt x="21" y="305"/>
                    <a:pt x="29" y="302"/>
                    <a:pt x="38" y="300"/>
                  </a:cubicBezTo>
                  <a:cubicBezTo>
                    <a:pt x="46" y="298"/>
                    <a:pt x="48" y="293"/>
                    <a:pt x="46" y="285"/>
                  </a:cubicBezTo>
                  <a:cubicBezTo>
                    <a:pt x="42" y="269"/>
                    <a:pt x="38" y="252"/>
                    <a:pt x="34" y="235"/>
                  </a:cubicBezTo>
                  <a:cubicBezTo>
                    <a:pt x="33" y="227"/>
                    <a:pt x="31" y="218"/>
                    <a:pt x="41" y="215"/>
                  </a:cubicBezTo>
                  <a:cubicBezTo>
                    <a:pt x="51" y="212"/>
                    <a:pt x="62" y="209"/>
                    <a:pt x="70" y="221"/>
                  </a:cubicBezTo>
                  <a:cubicBezTo>
                    <a:pt x="80" y="237"/>
                    <a:pt x="90" y="253"/>
                    <a:pt x="99" y="270"/>
                  </a:cubicBezTo>
                  <a:cubicBezTo>
                    <a:pt x="104" y="278"/>
                    <a:pt x="109" y="281"/>
                    <a:pt x="118" y="280"/>
                  </a:cubicBezTo>
                  <a:cubicBezTo>
                    <a:pt x="168" y="275"/>
                    <a:pt x="217" y="272"/>
                    <a:pt x="267" y="273"/>
                  </a:cubicBezTo>
                  <a:cubicBezTo>
                    <a:pt x="277" y="273"/>
                    <a:pt x="280" y="269"/>
                    <a:pt x="278" y="259"/>
                  </a:cubicBezTo>
                  <a:cubicBezTo>
                    <a:pt x="275" y="235"/>
                    <a:pt x="270" y="212"/>
                    <a:pt x="262" y="190"/>
                  </a:cubicBezTo>
                  <a:cubicBezTo>
                    <a:pt x="244" y="138"/>
                    <a:pt x="226" y="87"/>
                    <a:pt x="208" y="35"/>
                  </a:cubicBezTo>
                  <a:cubicBezTo>
                    <a:pt x="201" y="12"/>
                    <a:pt x="212" y="0"/>
                    <a:pt x="235" y="5"/>
                  </a:cubicBezTo>
                  <a:cubicBezTo>
                    <a:pt x="250" y="8"/>
                    <a:pt x="262" y="15"/>
                    <a:pt x="269" y="30"/>
                  </a:cubicBezTo>
                  <a:cubicBezTo>
                    <a:pt x="297" y="83"/>
                    <a:pt x="325" y="136"/>
                    <a:pt x="352" y="189"/>
                  </a:cubicBezTo>
                  <a:cubicBezTo>
                    <a:pt x="356" y="197"/>
                    <a:pt x="361" y="201"/>
                    <a:pt x="371" y="200"/>
                  </a:cubicBezTo>
                  <a:cubicBezTo>
                    <a:pt x="383" y="199"/>
                    <a:pt x="395" y="200"/>
                    <a:pt x="408" y="200"/>
                  </a:cubicBezTo>
                  <a:cubicBezTo>
                    <a:pt x="421" y="201"/>
                    <a:pt x="426" y="209"/>
                    <a:pt x="426" y="221"/>
                  </a:cubicBezTo>
                  <a:cubicBezTo>
                    <a:pt x="427" y="234"/>
                    <a:pt x="423" y="243"/>
                    <a:pt x="409" y="244"/>
                  </a:cubicBezTo>
                  <a:cubicBezTo>
                    <a:pt x="401" y="245"/>
                    <a:pt x="392" y="245"/>
                    <a:pt x="383" y="246"/>
                  </a:cubicBezTo>
                  <a:close/>
                </a:path>
              </a:pathLst>
            </a:custGeom>
            <a:solidFill>
              <a:schemeClr val="accent4"/>
            </a:solidFill>
            <a:ln>
              <a:solidFill>
                <a:schemeClr val="bg1"/>
              </a:solidFill>
            </a:ln>
          </p:spPr>
          <p:txBody>
            <a:bodyPr anchor="ctr">
              <a:noAutofit/>
            </a:bodyPr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</p:grpSp>
      <p:sp>
        <p:nvSpPr>
          <p:cNvPr id="402" name="矩形 401"/>
          <p:cNvSpPr/>
          <p:nvPr/>
        </p:nvSpPr>
        <p:spPr>
          <a:xfrm>
            <a:off x="-2477731" y="2391383"/>
            <a:ext cx="5329817" cy="430153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/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3175" name="矩形 3174"/>
          <p:cNvSpPr/>
          <p:nvPr/>
        </p:nvSpPr>
        <p:spPr>
          <a:xfrm>
            <a:off x="8479234" y="3169151"/>
            <a:ext cx="877163" cy="369332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r>
              <a:rPr lang="zh-CN" altLang="en-US" dirty="0">
                <a:cs typeface="+mn-ea"/>
                <a:sym typeface="+mn-lt"/>
              </a:rPr>
              <a:t>折线图</a:t>
            </a:r>
          </a:p>
        </p:txBody>
      </p:sp>
      <p:sp>
        <p:nvSpPr>
          <p:cNvPr id="3176" name="矩形 3175"/>
          <p:cNvSpPr/>
          <p:nvPr/>
        </p:nvSpPr>
        <p:spPr>
          <a:xfrm>
            <a:off x="2970791" y="5763419"/>
            <a:ext cx="877163" cy="369332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r>
              <a:rPr lang="zh-CN" altLang="en-US" dirty="0">
                <a:cs typeface="+mn-ea"/>
                <a:sym typeface="+mn-lt"/>
              </a:rPr>
              <a:t>图示图</a:t>
            </a:r>
          </a:p>
        </p:txBody>
      </p:sp>
      <p:sp>
        <p:nvSpPr>
          <p:cNvPr id="3177" name="矩形 3176"/>
          <p:cNvSpPr/>
          <p:nvPr/>
        </p:nvSpPr>
        <p:spPr>
          <a:xfrm>
            <a:off x="8479234" y="5658637"/>
            <a:ext cx="877163" cy="369332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r>
              <a:rPr lang="zh-CN" altLang="en-US" dirty="0">
                <a:cs typeface="+mn-ea"/>
                <a:sym typeface="+mn-lt"/>
              </a:rPr>
              <a:t>饼形图</a:t>
            </a:r>
          </a:p>
        </p:txBody>
      </p:sp>
      <p:grpSp>
        <p:nvGrpSpPr>
          <p:cNvPr id="602" name="组合 601"/>
          <p:cNvGrpSpPr/>
          <p:nvPr/>
        </p:nvGrpSpPr>
        <p:grpSpPr>
          <a:xfrm>
            <a:off x="5518298" y="3057354"/>
            <a:ext cx="1260311" cy="1808932"/>
            <a:chOff x="2254250" y="2676526"/>
            <a:chExt cx="1582738" cy="2271713"/>
          </a:xfrm>
        </p:grpSpPr>
        <p:sp>
          <p:nvSpPr>
            <p:cNvPr id="603" name="任意多边形: 形状 602"/>
            <p:cNvSpPr>
              <a:spLocks/>
            </p:cNvSpPr>
            <p:nvPr/>
          </p:nvSpPr>
          <p:spPr bwMode="auto">
            <a:xfrm>
              <a:off x="2282825" y="2703513"/>
              <a:ext cx="695325" cy="1357313"/>
            </a:xfrm>
            <a:custGeom>
              <a:avLst/>
              <a:gdLst>
                <a:gd name="T0" fmla="*/ 405 w 525"/>
                <a:gd name="T1" fmla="*/ 0 h 1024"/>
                <a:gd name="T2" fmla="*/ 282 w 525"/>
                <a:gd name="T3" fmla="*/ 124 h 1024"/>
                <a:gd name="T4" fmla="*/ 282 w 525"/>
                <a:gd name="T5" fmla="*/ 141 h 1024"/>
                <a:gd name="T6" fmla="*/ 175 w 525"/>
                <a:gd name="T7" fmla="*/ 201 h 1024"/>
                <a:gd name="T8" fmla="*/ 158 w 525"/>
                <a:gd name="T9" fmla="*/ 248 h 1024"/>
                <a:gd name="T10" fmla="*/ 90 w 525"/>
                <a:gd name="T11" fmla="*/ 286 h 1024"/>
                <a:gd name="T12" fmla="*/ 85 w 525"/>
                <a:gd name="T13" fmla="*/ 359 h 1024"/>
                <a:gd name="T14" fmla="*/ 0 w 525"/>
                <a:gd name="T15" fmla="*/ 516 h 1024"/>
                <a:gd name="T16" fmla="*/ 162 w 525"/>
                <a:gd name="T17" fmla="*/ 708 h 1024"/>
                <a:gd name="T18" fmla="*/ 162 w 525"/>
                <a:gd name="T19" fmla="*/ 824 h 1024"/>
                <a:gd name="T20" fmla="*/ 341 w 525"/>
                <a:gd name="T21" fmla="*/ 892 h 1024"/>
                <a:gd name="T22" fmla="*/ 333 w 525"/>
                <a:gd name="T23" fmla="*/ 930 h 1024"/>
                <a:gd name="T24" fmla="*/ 427 w 525"/>
                <a:gd name="T25" fmla="*/ 1024 h 1024"/>
                <a:gd name="T26" fmla="*/ 521 w 525"/>
                <a:gd name="T27" fmla="*/ 930 h 1024"/>
                <a:gd name="T28" fmla="*/ 521 w 525"/>
                <a:gd name="T29" fmla="*/ 124 h 1024"/>
                <a:gd name="T30" fmla="*/ 405 w 525"/>
                <a:gd name="T31" fmla="*/ 0 h 10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525" h="1024">
                  <a:moveTo>
                    <a:pt x="405" y="0"/>
                  </a:moveTo>
                  <a:cubicBezTo>
                    <a:pt x="337" y="0"/>
                    <a:pt x="282" y="56"/>
                    <a:pt x="282" y="124"/>
                  </a:cubicBezTo>
                  <a:cubicBezTo>
                    <a:pt x="282" y="128"/>
                    <a:pt x="282" y="137"/>
                    <a:pt x="282" y="141"/>
                  </a:cubicBezTo>
                  <a:cubicBezTo>
                    <a:pt x="239" y="145"/>
                    <a:pt x="201" y="162"/>
                    <a:pt x="175" y="201"/>
                  </a:cubicBezTo>
                  <a:cubicBezTo>
                    <a:pt x="166" y="213"/>
                    <a:pt x="158" y="231"/>
                    <a:pt x="158" y="248"/>
                  </a:cubicBezTo>
                  <a:cubicBezTo>
                    <a:pt x="132" y="248"/>
                    <a:pt x="107" y="265"/>
                    <a:pt x="90" y="286"/>
                  </a:cubicBezTo>
                  <a:cubicBezTo>
                    <a:pt x="77" y="307"/>
                    <a:pt x="77" y="337"/>
                    <a:pt x="85" y="359"/>
                  </a:cubicBezTo>
                  <a:cubicBezTo>
                    <a:pt x="34" y="393"/>
                    <a:pt x="0" y="452"/>
                    <a:pt x="0" y="516"/>
                  </a:cubicBezTo>
                  <a:cubicBezTo>
                    <a:pt x="0" y="615"/>
                    <a:pt x="68" y="691"/>
                    <a:pt x="162" y="708"/>
                  </a:cubicBezTo>
                  <a:cubicBezTo>
                    <a:pt x="145" y="743"/>
                    <a:pt x="145" y="785"/>
                    <a:pt x="162" y="824"/>
                  </a:cubicBezTo>
                  <a:cubicBezTo>
                    <a:pt x="196" y="892"/>
                    <a:pt x="273" y="922"/>
                    <a:pt x="341" y="892"/>
                  </a:cubicBezTo>
                  <a:cubicBezTo>
                    <a:pt x="337" y="905"/>
                    <a:pt x="333" y="917"/>
                    <a:pt x="333" y="930"/>
                  </a:cubicBezTo>
                  <a:cubicBezTo>
                    <a:pt x="333" y="981"/>
                    <a:pt x="375" y="1024"/>
                    <a:pt x="427" y="1024"/>
                  </a:cubicBezTo>
                  <a:cubicBezTo>
                    <a:pt x="478" y="1024"/>
                    <a:pt x="521" y="981"/>
                    <a:pt x="521" y="930"/>
                  </a:cubicBezTo>
                  <a:cubicBezTo>
                    <a:pt x="521" y="124"/>
                    <a:pt x="521" y="124"/>
                    <a:pt x="521" y="124"/>
                  </a:cubicBezTo>
                  <a:cubicBezTo>
                    <a:pt x="525" y="56"/>
                    <a:pt x="469" y="0"/>
                    <a:pt x="405" y="0"/>
                  </a:cubicBezTo>
                  <a:close/>
                </a:path>
              </a:pathLst>
            </a:custGeom>
            <a:solidFill>
              <a:srgbClr val="F370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604" name="任意多边形: 形状 603"/>
            <p:cNvSpPr>
              <a:spLocks/>
            </p:cNvSpPr>
            <p:nvPr/>
          </p:nvSpPr>
          <p:spPr bwMode="auto">
            <a:xfrm>
              <a:off x="2282825" y="2703513"/>
              <a:ext cx="695325" cy="1357313"/>
            </a:xfrm>
            <a:custGeom>
              <a:avLst/>
              <a:gdLst>
                <a:gd name="T0" fmla="*/ 405 w 525"/>
                <a:gd name="T1" fmla="*/ 0 h 1024"/>
                <a:gd name="T2" fmla="*/ 282 w 525"/>
                <a:gd name="T3" fmla="*/ 124 h 1024"/>
                <a:gd name="T4" fmla="*/ 282 w 525"/>
                <a:gd name="T5" fmla="*/ 141 h 1024"/>
                <a:gd name="T6" fmla="*/ 175 w 525"/>
                <a:gd name="T7" fmla="*/ 201 h 1024"/>
                <a:gd name="T8" fmla="*/ 158 w 525"/>
                <a:gd name="T9" fmla="*/ 248 h 1024"/>
                <a:gd name="T10" fmla="*/ 90 w 525"/>
                <a:gd name="T11" fmla="*/ 286 h 1024"/>
                <a:gd name="T12" fmla="*/ 85 w 525"/>
                <a:gd name="T13" fmla="*/ 359 h 1024"/>
                <a:gd name="T14" fmla="*/ 0 w 525"/>
                <a:gd name="T15" fmla="*/ 516 h 1024"/>
                <a:gd name="T16" fmla="*/ 162 w 525"/>
                <a:gd name="T17" fmla="*/ 708 h 1024"/>
                <a:gd name="T18" fmla="*/ 162 w 525"/>
                <a:gd name="T19" fmla="*/ 824 h 1024"/>
                <a:gd name="T20" fmla="*/ 341 w 525"/>
                <a:gd name="T21" fmla="*/ 892 h 1024"/>
                <a:gd name="T22" fmla="*/ 333 w 525"/>
                <a:gd name="T23" fmla="*/ 930 h 1024"/>
                <a:gd name="T24" fmla="*/ 427 w 525"/>
                <a:gd name="T25" fmla="*/ 1024 h 1024"/>
                <a:gd name="T26" fmla="*/ 521 w 525"/>
                <a:gd name="T27" fmla="*/ 930 h 1024"/>
                <a:gd name="T28" fmla="*/ 521 w 525"/>
                <a:gd name="T29" fmla="*/ 124 h 1024"/>
                <a:gd name="T30" fmla="*/ 405 w 525"/>
                <a:gd name="T31" fmla="*/ 0 h 10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525" h="1024">
                  <a:moveTo>
                    <a:pt x="405" y="0"/>
                  </a:moveTo>
                  <a:cubicBezTo>
                    <a:pt x="337" y="0"/>
                    <a:pt x="282" y="56"/>
                    <a:pt x="282" y="124"/>
                  </a:cubicBezTo>
                  <a:cubicBezTo>
                    <a:pt x="282" y="128"/>
                    <a:pt x="282" y="137"/>
                    <a:pt x="282" y="141"/>
                  </a:cubicBezTo>
                  <a:cubicBezTo>
                    <a:pt x="239" y="145"/>
                    <a:pt x="201" y="162"/>
                    <a:pt x="175" y="201"/>
                  </a:cubicBezTo>
                  <a:cubicBezTo>
                    <a:pt x="166" y="213"/>
                    <a:pt x="158" y="231"/>
                    <a:pt x="158" y="248"/>
                  </a:cubicBezTo>
                  <a:cubicBezTo>
                    <a:pt x="132" y="248"/>
                    <a:pt x="107" y="265"/>
                    <a:pt x="90" y="286"/>
                  </a:cubicBezTo>
                  <a:cubicBezTo>
                    <a:pt x="77" y="307"/>
                    <a:pt x="77" y="337"/>
                    <a:pt x="85" y="359"/>
                  </a:cubicBezTo>
                  <a:cubicBezTo>
                    <a:pt x="34" y="393"/>
                    <a:pt x="0" y="452"/>
                    <a:pt x="0" y="516"/>
                  </a:cubicBezTo>
                  <a:cubicBezTo>
                    <a:pt x="0" y="615"/>
                    <a:pt x="68" y="691"/>
                    <a:pt x="162" y="708"/>
                  </a:cubicBezTo>
                  <a:cubicBezTo>
                    <a:pt x="145" y="743"/>
                    <a:pt x="145" y="785"/>
                    <a:pt x="162" y="824"/>
                  </a:cubicBezTo>
                  <a:cubicBezTo>
                    <a:pt x="196" y="892"/>
                    <a:pt x="273" y="922"/>
                    <a:pt x="341" y="892"/>
                  </a:cubicBezTo>
                  <a:cubicBezTo>
                    <a:pt x="337" y="905"/>
                    <a:pt x="333" y="917"/>
                    <a:pt x="333" y="930"/>
                  </a:cubicBezTo>
                  <a:cubicBezTo>
                    <a:pt x="333" y="981"/>
                    <a:pt x="375" y="1024"/>
                    <a:pt x="427" y="1024"/>
                  </a:cubicBezTo>
                  <a:cubicBezTo>
                    <a:pt x="478" y="1024"/>
                    <a:pt x="521" y="981"/>
                    <a:pt x="521" y="930"/>
                  </a:cubicBezTo>
                  <a:cubicBezTo>
                    <a:pt x="521" y="124"/>
                    <a:pt x="521" y="124"/>
                    <a:pt x="521" y="124"/>
                  </a:cubicBezTo>
                  <a:cubicBezTo>
                    <a:pt x="525" y="56"/>
                    <a:pt x="469" y="0"/>
                    <a:pt x="405" y="0"/>
                  </a:cubicBezTo>
                  <a:close/>
                </a:path>
              </a:pathLst>
            </a:custGeom>
            <a:solidFill>
              <a:srgbClr val="F370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605" name="任意多边形: 形状 604"/>
            <p:cNvSpPr>
              <a:spLocks noEditPoints="1"/>
            </p:cNvSpPr>
            <p:nvPr/>
          </p:nvSpPr>
          <p:spPr bwMode="auto">
            <a:xfrm>
              <a:off x="2254250" y="2676526"/>
              <a:ext cx="757238" cy="1411288"/>
            </a:xfrm>
            <a:custGeom>
              <a:avLst/>
              <a:gdLst>
                <a:gd name="T0" fmla="*/ 452 w 571"/>
                <a:gd name="T1" fmla="*/ 1066 h 1066"/>
                <a:gd name="T2" fmla="*/ 337 w 571"/>
                <a:gd name="T3" fmla="*/ 951 h 1066"/>
                <a:gd name="T4" fmla="*/ 337 w 571"/>
                <a:gd name="T5" fmla="*/ 947 h 1066"/>
                <a:gd name="T6" fmla="*/ 166 w 571"/>
                <a:gd name="T7" fmla="*/ 857 h 1066"/>
                <a:gd name="T8" fmla="*/ 153 w 571"/>
                <a:gd name="T9" fmla="*/ 746 h 1066"/>
                <a:gd name="T10" fmla="*/ 0 w 571"/>
                <a:gd name="T11" fmla="*/ 537 h 1066"/>
                <a:gd name="T12" fmla="*/ 81 w 571"/>
                <a:gd name="T13" fmla="*/ 371 h 1066"/>
                <a:gd name="T14" fmla="*/ 94 w 571"/>
                <a:gd name="T15" fmla="*/ 298 h 1066"/>
                <a:gd name="T16" fmla="*/ 162 w 571"/>
                <a:gd name="T17" fmla="*/ 247 h 1066"/>
                <a:gd name="T18" fmla="*/ 179 w 571"/>
                <a:gd name="T19" fmla="*/ 209 h 1066"/>
                <a:gd name="T20" fmla="*/ 281 w 571"/>
                <a:gd name="T21" fmla="*/ 141 h 1066"/>
                <a:gd name="T22" fmla="*/ 426 w 571"/>
                <a:gd name="T23" fmla="*/ 0 h 1066"/>
                <a:gd name="T24" fmla="*/ 571 w 571"/>
                <a:gd name="T25" fmla="*/ 145 h 1066"/>
                <a:gd name="T26" fmla="*/ 571 w 571"/>
                <a:gd name="T27" fmla="*/ 947 h 1066"/>
                <a:gd name="T28" fmla="*/ 452 w 571"/>
                <a:gd name="T29" fmla="*/ 1066 h 1066"/>
                <a:gd name="T30" fmla="*/ 367 w 571"/>
                <a:gd name="T31" fmla="*/ 887 h 1066"/>
                <a:gd name="T32" fmla="*/ 384 w 571"/>
                <a:gd name="T33" fmla="*/ 896 h 1066"/>
                <a:gd name="T34" fmla="*/ 388 w 571"/>
                <a:gd name="T35" fmla="*/ 921 h 1066"/>
                <a:gd name="T36" fmla="*/ 384 w 571"/>
                <a:gd name="T37" fmla="*/ 947 h 1066"/>
                <a:gd name="T38" fmla="*/ 452 w 571"/>
                <a:gd name="T39" fmla="*/ 1015 h 1066"/>
                <a:gd name="T40" fmla="*/ 520 w 571"/>
                <a:gd name="T41" fmla="*/ 947 h 1066"/>
                <a:gd name="T42" fmla="*/ 520 w 571"/>
                <a:gd name="T43" fmla="*/ 145 h 1066"/>
                <a:gd name="T44" fmla="*/ 422 w 571"/>
                <a:gd name="T45" fmla="*/ 47 h 1066"/>
                <a:gd name="T46" fmla="*/ 324 w 571"/>
                <a:gd name="T47" fmla="*/ 145 h 1066"/>
                <a:gd name="T48" fmla="*/ 324 w 571"/>
                <a:gd name="T49" fmla="*/ 153 h 1066"/>
                <a:gd name="T50" fmla="*/ 324 w 571"/>
                <a:gd name="T51" fmla="*/ 158 h 1066"/>
                <a:gd name="T52" fmla="*/ 320 w 571"/>
                <a:gd name="T53" fmla="*/ 175 h 1066"/>
                <a:gd name="T54" fmla="*/ 303 w 571"/>
                <a:gd name="T55" fmla="*/ 183 h 1066"/>
                <a:gd name="T56" fmla="*/ 213 w 571"/>
                <a:gd name="T57" fmla="*/ 234 h 1066"/>
                <a:gd name="T58" fmla="*/ 196 w 571"/>
                <a:gd name="T59" fmla="*/ 273 h 1066"/>
                <a:gd name="T60" fmla="*/ 175 w 571"/>
                <a:gd name="T61" fmla="*/ 290 h 1066"/>
                <a:gd name="T62" fmla="*/ 128 w 571"/>
                <a:gd name="T63" fmla="*/ 320 h 1066"/>
                <a:gd name="T64" fmla="*/ 123 w 571"/>
                <a:gd name="T65" fmla="*/ 371 h 1066"/>
                <a:gd name="T66" fmla="*/ 115 w 571"/>
                <a:gd name="T67" fmla="*/ 401 h 1066"/>
                <a:gd name="T68" fmla="*/ 42 w 571"/>
                <a:gd name="T69" fmla="*/ 542 h 1066"/>
                <a:gd name="T70" fmla="*/ 183 w 571"/>
                <a:gd name="T71" fmla="*/ 708 h 1066"/>
                <a:gd name="T72" fmla="*/ 200 w 571"/>
                <a:gd name="T73" fmla="*/ 721 h 1066"/>
                <a:gd name="T74" fmla="*/ 200 w 571"/>
                <a:gd name="T75" fmla="*/ 742 h 1066"/>
                <a:gd name="T76" fmla="*/ 200 w 571"/>
                <a:gd name="T77" fmla="*/ 836 h 1066"/>
                <a:gd name="T78" fmla="*/ 350 w 571"/>
                <a:gd name="T79" fmla="*/ 892 h 1066"/>
                <a:gd name="T80" fmla="*/ 367 w 571"/>
                <a:gd name="T81" fmla="*/ 887 h 10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571" h="1066">
                  <a:moveTo>
                    <a:pt x="452" y="1066"/>
                  </a:moveTo>
                  <a:cubicBezTo>
                    <a:pt x="388" y="1066"/>
                    <a:pt x="337" y="1015"/>
                    <a:pt x="337" y="951"/>
                  </a:cubicBezTo>
                  <a:cubicBezTo>
                    <a:pt x="337" y="947"/>
                    <a:pt x="337" y="947"/>
                    <a:pt x="337" y="947"/>
                  </a:cubicBezTo>
                  <a:cubicBezTo>
                    <a:pt x="268" y="956"/>
                    <a:pt x="196" y="921"/>
                    <a:pt x="166" y="857"/>
                  </a:cubicBezTo>
                  <a:cubicBezTo>
                    <a:pt x="149" y="823"/>
                    <a:pt x="145" y="785"/>
                    <a:pt x="153" y="746"/>
                  </a:cubicBezTo>
                  <a:cubicBezTo>
                    <a:pt x="64" y="721"/>
                    <a:pt x="0" y="636"/>
                    <a:pt x="0" y="537"/>
                  </a:cubicBezTo>
                  <a:cubicBezTo>
                    <a:pt x="0" y="473"/>
                    <a:pt x="30" y="409"/>
                    <a:pt x="81" y="371"/>
                  </a:cubicBezTo>
                  <a:cubicBezTo>
                    <a:pt x="76" y="345"/>
                    <a:pt x="81" y="320"/>
                    <a:pt x="94" y="298"/>
                  </a:cubicBezTo>
                  <a:cubicBezTo>
                    <a:pt x="111" y="273"/>
                    <a:pt x="132" y="256"/>
                    <a:pt x="162" y="247"/>
                  </a:cubicBezTo>
                  <a:cubicBezTo>
                    <a:pt x="166" y="234"/>
                    <a:pt x="170" y="222"/>
                    <a:pt x="179" y="209"/>
                  </a:cubicBezTo>
                  <a:cubicBezTo>
                    <a:pt x="204" y="175"/>
                    <a:pt x="239" y="149"/>
                    <a:pt x="281" y="141"/>
                  </a:cubicBezTo>
                  <a:cubicBezTo>
                    <a:pt x="286" y="64"/>
                    <a:pt x="350" y="0"/>
                    <a:pt x="426" y="0"/>
                  </a:cubicBezTo>
                  <a:cubicBezTo>
                    <a:pt x="507" y="0"/>
                    <a:pt x="571" y="64"/>
                    <a:pt x="571" y="145"/>
                  </a:cubicBezTo>
                  <a:cubicBezTo>
                    <a:pt x="571" y="947"/>
                    <a:pt x="571" y="947"/>
                    <a:pt x="571" y="947"/>
                  </a:cubicBezTo>
                  <a:cubicBezTo>
                    <a:pt x="571" y="1015"/>
                    <a:pt x="516" y="1066"/>
                    <a:pt x="452" y="1066"/>
                  </a:cubicBezTo>
                  <a:close/>
                  <a:moveTo>
                    <a:pt x="367" y="887"/>
                  </a:moveTo>
                  <a:cubicBezTo>
                    <a:pt x="371" y="887"/>
                    <a:pt x="379" y="892"/>
                    <a:pt x="384" y="896"/>
                  </a:cubicBezTo>
                  <a:cubicBezTo>
                    <a:pt x="392" y="904"/>
                    <a:pt x="392" y="913"/>
                    <a:pt x="388" y="921"/>
                  </a:cubicBezTo>
                  <a:cubicBezTo>
                    <a:pt x="388" y="930"/>
                    <a:pt x="384" y="938"/>
                    <a:pt x="384" y="947"/>
                  </a:cubicBezTo>
                  <a:cubicBezTo>
                    <a:pt x="384" y="985"/>
                    <a:pt x="414" y="1015"/>
                    <a:pt x="452" y="1015"/>
                  </a:cubicBezTo>
                  <a:cubicBezTo>
                    <a:pt x="490" y="1015"/>
                    <a:pt x="520" y="985"/>
                    <a:pt x="520" y="947"/>
                  </a:cubicBezTo>
                  <a:cubicBezTo>
                    <a:pt x="520" y="145"/>
                    <a:pt x="520" y="145"/>
                    <a:pt x="520" y="145"/>
                  </a:cubicBezTo>
                  <a:cubicBezTo>
                    <a:pt x="520" y="89"/>
                    <a:pt x="478" y="47"/>
                    <a:pt x="422" y="47"/>
                  </a:cubicBezTo>
                  <a:cubicBezTo>
                    <a:pt x="367" y="47"/>
                    <a:pt x="324" y="89"/>
                    <a:pt x="324" y="145"/>
                  </a:cubicBezTo>
                  <a:cubicBezTo>
                    <a:pt x="324" y="149"/>
                    <a:pt x="324" y="153"/>
                    <a:pt x="324" y="153"/>
                  </a:cubicBezTo>
                  <a:cubicBezTo>
                    <a:pt x="324" y="158"/>
                    <a:pt x="324" y="158"/>
                    <a:pt x="324" y="158"/>
                  </a:cubicBezTo>
                  <a:cubicBezTo>
                    <a:pt x="324" y="166"/>
                    <a:pt x="324" y="170"/>
                    <a:pt x="320" y="175"/>
                  </a:cubicBezTo>
                  <a:cubicBezTo>
                    <a:pt x="315" y="179"/>
                    <a:pt x="311" y="183"/>
                    <a:pt x="303" y="183"/>
                  </a:cubicBezTo>
                  <a:cubicBezTo>
                    <a:pt x="268" y="188"/>
                    <a:pt x="234" y="205"/>
                    <a:pt x="213" y="234"/>
                  </a:cubicBezTo>
                  <a:cubicBezTo>
                    <a:pt x="204" y="243"/>
                    <a:pt x="200" y="256"/>
                    <a:pt x="196" y="273"/>
                  </a:cubicBezTo>
                  <a:cubicBezTo>
                    <a:pt x="192" y="281"/>
                    <a:pt x="183" y="290"/>
                    <a:pt x="175" y="290"/>
                  </a:cubicBezTo>
                  <a:cubicBezTo>
                    <a:pt x="153" y="290"/>
                    <a:pt x="136" y="303"/>
                    <a:pt x="128" y="320"/>
                  </a:cubicBezTo>
                  <a:cubicBezTo>
                    <a:pt x="119" y="337"/>
                    <a:pt x="119" y="354"/>
                    <a:pt x="123" y="371"/>
                  </a:cubicBezTo>
                  <a:cubicBezTo>
                    <a:pt x="128" y="380"/>
                    <a:pt x="123" y="392"/>
                    <a:pt x="115" y="401"/>
                  </a:cubicBezTo>
                  <a:cubicBezTo>
                    <a:pt x="68" y="431"/>
                    <a:pt x="42" y="486"/>
                    <a:pt x="42" y="542"/>
                  </a:cubicBezTo>
                  <a:cubicBezTo>
                    <a:pt x="42" y="627"/>
                    <a:pt x="102" y="695"/>
                    <a:pt x="183" y="708"/>
                  </a:cubicBezTo>
                  <a:cubicBezTo>
                    <a:pt x="192" y="708"/>
                    <a:pt x="196" y="712"/>
                    <a:pt x="200" y="721"/>
                  </a:cubicBezTo>
                  <a:cubicBezTo>
                    <a:pt x="204" y="729"/>
                    <a:pt x="204" y="734"/>
                    <a:pt x="200" y="742"/>
                  </a:cubicBezTo>
                  <a:cubicBezTo>
                    <a:pt x="187" y="772"/>
                    <a:pt x="187" y="806"/>
                    <a:pt x="200" y="836"/>
                  </a:cubicBezTo>
                  <a:cubicBezTo>
                    <a:pt x="226" y="892"/>
                    <a:pt x="294" y="917"/>
                    <a:pt x="350" y="892"/>
                  </a:cubicBezTo>
                  <a:cubicBezTo>
                    <a:pt x="362" y="887"/>
                    <a:pt x="367" y="887"/>
                    <a:pt x="367" y="887"/>
                  </a:cubicBezTo>
                  <a:close/>
                </a:path>
              </a:pathLst>
            </a:custGeom>
            <a:solidFill>
              <a:srgbClr val="F055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606" name="任意多边形: 形状 605"/>
            <p:cNvSpPr>
              <a:spLocks/>
            </p:cNvSpPr>
            <p:nvPr/>
          </p:nvSpPr>
          <p:spPr bwMode="auto">
            <a:xfrm>
              <a:off x="2649538" y="2828926"/>
              <a:ext cx="187325" cy="130175"/>
            </a:xfrm>
            <a:custGeom>
              <a:avLst/>
              <a:gdLst>
                <a:gd name="T0" fmla="*/ 116 w 141"/>
                <a:gd name="T1" fmla="*/ 98 h 98"/>
                <a:gd name="T2" fmla="*/ 141 w 141"/>
                <a:gd name="T3" fmla="*/ 73 h 98"/>
                <a:gd name="T4" fmla="*/ 116 w 141"/>
                <a:gd name="T5" fmla="*/ 47 h 98"/>
                <a:gd name="T6" fmla="*/ 9 w 141"/>
                <a:gd name="T7" fmla="*/ 0 h 98"/>
                <a:gd name="T8" fmla="*/ 0 w 141"/>
                <a:gd name="T9" fmla="*/ 43 h 98"/>
                <a:gd name="T10" fmla="*/ 0 w 141"/>
                <a:gd name="T11" fmla="*/ 60 h 98"/>
                <a:gd name="T12" fmla="*/ 116 w 141"/>
                <a:gd name="T13" fmla="*/ 98 h 98"/>
                <a:gd name="T14" fmla="*/ 116 w 141"/>
                <a:gd name="T15" fmla="*/ 98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41" h="98">
                  <a:moveTo>
                    <a:pt x="116" y="98"/>
                  </a:moveTo>
                  <a:cubicBezTo>
                    <a:pt x="128" y="98"/>
                    <a:pt x="141" y="90"/>
                    <a:pt x="141" y="73"/>
                  </a:cubicBezTo>
                  <a:cubicBezTo>
                    <a:pt x="141" y="60"/>
                    <a:pt x="133" y="47"/>
                    <a:pt x="116" y="47"/>
                  </a:cubicBezTo>
                  <a:cubicBezTo>
                    <a:pt x="73" y="43"/>
                    <a:pt x="34" y="21"/>
                    <a:pt x="9" y="0"/>
                  </a:cubicBezTo>
                  <a:cubicBezTo>
                    <a:pt x="5" y="13"/>
                    <a:pt x="0" y="26"/>
                    <a:pt x="0" y="43"/>
                  </a:cubicBezTo>
                  <a:cubicBezTo>
                    <a:pt x="0" y="47"/>
                    <a:pt x="0" y="55"/>
                    <a:pt x="0" y="60"/>
                  </a:cubicBezTo>
                  <a:cubicBezTo>
                    <a:pt x="34" y="77"/>
                    <a:pt x="69" y="94"/>
                    <a:pt x="116" y="98"/>
                  </a:cubicBezTo>
                  <a:cubicBezTo>
                    <a:pt x="111" y="98"/>
                    <a:pt x="116" y="98"/>
                    <a:pt x="116" y="98"/>
                  </a:cubicBezTo>
                  <a:close/>
                </a:path>
              </a:pathLst>
            </a:custGeom>
            <a:solidFill>
              <a:srgbClr val="F055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607" name="任意多边形: 形状 606"/>
            <p:cNvSpPr>
              <a:spLocks/>
            </p:cNvSpPr>
            <p:nvPr/>
          </p:nvSpPr>
          <p:spPr bwMode="auto">
            <a:xfrm>
              <a:off x="2452688" y="3025776"/>
              <a:ext cx="227013" cy="169863"/>
            </a:xfrm>
            <a:custGeom>
              <a:avLst/>
              <a:gdLst>
                <a:gd name="T0" fmla="*/ 137 w 171"/>
                <a:gd name="T1" fmla="*/ 128 h 128"/>
                <a:gd name="T2" fmla="*/ 141 w 171"/>
                <a:gd name="T3" fmla="*/ 128 h 128"/>
                <a:gd name="T4" fmla="*/ 166 w 171"/>
                <a:gd name="T5" fmla="*/ 107 h 128"/>
                <a:gd name="T6" fmla="*/ 145 w 171"/>
                <a:gd name="T7" fmla="*/ 77 h 128"/>
                <a:gd name="T8" fmla="*/ 47 w 171"/>
                <a:gd name="T9" fmla="*/ 0 h 128"/>
                <a:gd name="T10" fmla="*/ 47 w 171"/>
                <a:gd name="T11" fmla="*/ 0 h 128"/>
                <a:gd name="T12" fmla="*/ 0 w 171"/>
                <a:gd name="T13" fmla="*/ 17 h 128"/>
                <a:gd name="T14" fmla="*/ 137 w 171"/>
                <a:gd name="T15" fmla="*/ 128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71" h="128">
                  <a:moveTo>
                    <a:pt x="137" y="128"/>
                  </a:moveTo>
                  <a:cubicBezTo>
                    <a:pt x="141" y="128"/>
                    <a:pt x="141" y="128"/>
                    <a:pt x="141" y="128"/>
                  </a:cubicBezTo>
                  <a:cubicBezTo>
                    <a:pt x="154" y="128"/>
                    <a:pt x="162" y="120"/>
                    <a:pt x="166" y="107"/>
                  </a:cubicBezTo>
                  <a:cubicBezTo>
                    <a:pt x="171" y="94"/>
                    <a:pt x="158" y="81"/>
                    <a:pt x="145" y="77"/>
                  </a:cubicBezTo>
                  <a:cubicBezTo>
                    <a:pt x="77" y="64"/>
                    <a:pt x="55" y="26"/>
                    <a:pt x="47" y="0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30" y="0"/>
                    <a:pt x="13" y="9"/>
                    <a:pt x="0" y="17"/>
                  </a:cubicBezTo>
                  <a:cubicBezTo>
                    <a:pt x="17" y="60"/>
                    <a:pt x="55" y="111"/>
                    <a:pt x="137" y="128"/>
                  </a:cubicBezTo>
                  <a:close/>
                </a:path>
              </a:pathLst>
            </a:custGeom>
            <a:solidFill>
              <a:srgbClr val="F055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608" name="任意多边形: 形状 607"/>
            <p:cNvSpPr>
              <a:spLocks/>
            </p:cNvSpPr>
            <p:nvPr/>
          </p:nvSpPr>
          <p:spPr bwMode="auto">
            <a:xfrm>
              <a:off x="2424113" y="3422651"/>
              <a:ext cx="169863" cy="241300"/>
            </a:xfrm>
            <a:custGeom>
              <a:avLst/>
              <a:gdLst>
                <a:gd name="T0" fmla="*/ 115 w 128"/>
                <a:gd name="T1" fmla="*/ 128 h 183"/>
                <a:gd name="T2" fmla="*/ 106 w 128"/>
                <a:gd name="T3" fmla="*/ 17 h 183"/>
                <a:gd name="T4" fmla="*/ 72 w 128"/>
                <a:gd name="T5" fmla="*/ 4 h 183"/>
                <a:gd name="T6" fmla="*/ 59 w 128"/>
                <a:gd name="T7" fmla="*/ 38 h 183"/>
                <a:gd name="T8" fmla="*/ 68 w 128"/>
                <a:gd name="T9" fmla="*/ 107 h 183"/>
                <a:gd name="T10" fmla="*/ 4 w 128"/>
                <a:gd name="T11" fmla="*/ 162 h 183"/>
                <a:gd name="T12" fmla="*/ 0 w 128"/>
                <a:gd name="T13" fmla="*/ 166 h 183"/>
                <a:gd name="T14" fmla="*/ 72 w 128"/>
                <a:gd name="T15" fmla="*/ 183 h 183"/>
                <a:gd name="T16" fmla="*/ 72 w 128"/>
                <a:gd name="T17" fmla="*/ 183 h 183"/>
                <a:gd name="T18" fmla="*/ 115 w 128"/>
                <a:gd name="T19" fmla="*/ 128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28" h="183">
                  <a:moveTo>
                    <a:pt x="115" y="128"/>
                  </a:moveTo>
                  <a:cubicBezTo>
                    <a:pt x="128" y="94"/>
                    <a:pt x="128" y="55"/>
                    <a:pt x="106" y="17"/>
                  </a:cubicBezTo>
                  <a:cubicBezTo>
                    <a:pt x="102" y="4"/>
                    <a:pt x="85" y="0"/>
                    <a:pt x="72" y="4"/>
                  </a:cubicBezTo>
                  <a:cubicBezTo>
                    <a:pt x="59" y="9"/>
                    <a:pt x="55" y="26"/>
                    <a:pt x="59" y="38"/>
                  </a:cubicBezTo>
                  <a:cubicBezTo>
                    <a:pt x="72" y="64"/>
                    <a:pt x="76" y="85"/>
                    <a:pt x="68" y="107"/>
                  </a:cubicBezTo>
                  <a:cubicBezTo>
                    <a:pt x="55" y="145"/>
                    <a:pt x="8" y="162"/>
                    <a:pt x="4" y="162"/>
                  </a:cubicBezTo>
                  <a:cubicBezTo>
                    <a:pt x="4" y="162"/>
                    <a:pt x="0" y="162"/>
                    <a:pt x="0" y="166"/>
                  </a:cubicBezTo>
                  <a:cubicBezTo>
                    <a:pt x="21" y="175"/>
                    <a:pt x="47" y="183"/>
                    <a:pt x="72" y="183"/>
                  </a:cubicBezTo>
                  <a:cubicBezTo>
                    <a:pt x="72" y="183"/>
                    <a:pt x="72" y="183"/>
                    <a:pt x="72" y="183"/>
                  </a:cubicBezTo>
                  <a:cubicBezTo>
                    <a:pt x="89" y="171"/>
                    <a:pt x="106" y="154"/>
                    <a:pt x="115" y="128"/>
                  </a:cubicBezTo>
                  <a:close/>
                </a:path>
              </a:pathLst>
            </a:custGeom>
            <a:solidFill>
              <a:srgbClr val="F055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609" name="任意多边形: 形状 608"/>
            <p:cNvSpPr>
              <a:spLocks/>
            </p:cNvSpPr>
            <p:nvPr/>
          </p:nvSpPr>
          <p:spPr bwMode="auto">
            <a:xfrm>
              <a:off x="2532063" y="3471863"/>
              <a:ext cx="203200" cy="136525"/>
            </a:xfrm>
            <a:custGeom>
              <a:avLst/>
              <a:gdLst>
                <a:gd name="T0" fmla="*/ 149 w 153"/>
                <a:gd name="T1" fmla="*/ 69 h 103"/>
                <a:gd name="T2" fmla="*/ 94 w 153"/>
                <a:gd name="T3" fmla="*/ 9 h 103"/>
                <a:gd name="T4" fmla="*/ 17 w 153"/>
                <a:gd name="T5" fmla="*/ 13 h 103"/>
                <a:gd name="T6" fmla="*/ 0 w 153"/>
                <a:gd name="T7" fmla="*/ 60 h 103"/>
                <a:gd name="T8" fmla="*/ 0 w 153"/>
                <a:gd name="T9" fmla="*/ 60 h 103"/>
                <a:gd name="T10" fmla="*/ 30 w 153"/>
                <a:gd name="T11" fmla="*/ 64 h 103"/>
                <a:gd name="T12" fmla="*/ 77 w 153"/>
                <a:gd name="T13" fmla="*/ 56 h 103"/>
                <a:gd name="T14" fmla="*/ 102 w 153"/>
                <a:gd name="T15" fmla="*/ 86 h 103"/>
                <a:gd name="T16" fmla="*/ 128 w 153"/>
                <a:gd name="T17" fmla="*/ 103 h 103"/>
                <a:gd name="T18" fmla="*/ 136 w 153"/>
                <a:gd name="T19" fmla="*/ 103 h 103"/>
                <a:gd name="T20" fmla="*/ 149 w 153"/>
                <a:gd name="T21" fmla="*/ 69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53" h="103">
                  <a:moveTo>
                    <a:pt x="149" y="69"/>
                  </a:moveTo>
                  <a:cubicBezTo>
                    <a:pt x="132" y="30"/>
                    <a:pt x="111" y="13"/>
                    <a:pt x="94" y="9"/>
                  </a:cubicBezTo>
                  <a:cubicBezTo>
                    <a:pt x="64" y="0"/>
                    <a:pt x="34" y="5"/>
                    <a:pt x="17" y="13"/>
                  </a:cubicBezTo>
                  <a:cubicBezTo>
                    <a:pt x="17" y="30"/>
                    <a:pt x="8" y="47"/>
                    <a:pt x="0" y="60"/>
                  </a:cubicBezTo>
                  <a:cubicBezTo>
                    <a:pt x="0" y="60"/>
                    <a:pt x="0" y="60"/>
                    <a:pt x="0" y="60"/>
                  </a:cubicBezTo>
                  <a:cubicBezTo>
                    <a:pt x="8" y="69"/>
                    <a:pt x="21" y="69"/>
                    <a:pt x="30" y="64"/>
                  </a:cubicBezTo>
                  <a:cubicBezTo>
                    <a:pt x="30" y="64"/>
                    <a:pt x="55" y="52"/>
                    <a:pt x="77" y="56"/>
                  </a:cubicBezTo>
                  <a:cubicBezTo>
                    <a:pt x="89" y="60"/>
                    <a:pt x="98" y="69"/>
                    <a:pt x="102" y="86"/>
                  </a:cubicBezTo>
                  <a:cubicBezTo>
                    <a:pt x="106" y="94"/>
                    <a:pt x="115" y="103"/>
                    <a:pt x="128" y="103"/>
                  </a:cubicBezTo>
                  <a:cubicBezTo>
                    <a:pt x="132" y="103"/>
                    <a:pt x="136" y="103"/>
                    <a:pt x="136" y="103"/>
                  </a:cubicBezTo>
                  <a:cubicBezTo>
                    <a:pt x="149" y="99"/>
                    <a:pt x="153" y="81"/>
                    <a:pt x="149" y="69"/>
                  </a:cubicBezTo>
                  <a:close/>
                </a:path>
              </a:pathLst>
            </a:custGeom>
            <a:solidFill>
              <a:srgbClr val="F055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610" name="任意多边形: 形状 609"/>
            <p:cNvSpPr>
              <a:spLocks/>
            </p:cNvSpPr>
            <p:nvPr/>
          </p:nvSpPr>
          <p:spPr bwMode="auto">
            <a:xfrm>
              <a:off x="2684463" y="3773488"/>
              <a:ext cx="236538" cy="146050"/>
            </a:xfrm>
            <a:custGeom>
              <a:avLst/>
              <a:gdLst>
                <a:gd name="T0" fmla="*/ 107 w 179"/>
                <a:gd name="T1" fmla="*/ 55 h 110"/>
                <a:gd name="T2" fmla="*/ 141 w 179"/>
                <a:gd name="T3" fmla="*/ 55 h 110"/>
                <a:gd name="T4" fmla="*/ 175 w 179"/>
                <a:gd name="T5" fmla="*/ 42 h 110"/>
                <a:gd name="T6" fmla="*/ 162 w 179"/>
                <a:gd name="T7" fmla="*/ 8 h 110"/>
                <a:gd name="T8" fmla="*/ 85 w 179"/>
                <a:gd name="T9" fmla="*/ 12 h 110"/>
                <a:gd name="T10" fmla="*/ 0 w 179"/>
                <a:gd name="T11" fmla="*/ 110 h 110"/>
                <a:gd name="T12" fmla="*/ 68 w 179"/>
                <a:gd name="T13" fmla="*/ 98 h 110"/>
                <a:gd name="T14" fmla="*/ 107 w 179"/>
                <a:gd name="T15" fmla="*/ 5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79" h="110">
                  <a:moveTo>
                    <a:pt x="107" y="55"/>
                  </a:moveTo>
                  <a:cubicBezTo>
                    <a:pt x="119" y="51"/>
                    <a:pt x="128" y="51"/>
                    <a:pt x="141" y="55"/>
                  </a:cubicBezTo>
                  <a:cubicBezTo>
                    <a:pt x="154" y="59"/>
                    <a:pt x="171" y="55"/>
                    <a:pt x="175" y="42"/>
                  </a:cubicBezTo>
                  <a:cubicBezTo>
                    <a:pt x="179" y="29"/>
                    <a:pt x="175" y="12"/>
                    <a:pt x="162" y="8"/>
                  </a:cubicBezTo>
                  <a:cubicBezTo>
                    <a:pt x="136" y="0"/>
                    <a:pt x="111" y="0"/>
                    <a:pt x="85" y="12"/>
                  </a:cubicBezTo>
                  <a:cubicBezTo>
                    <a:pt x="43" y="29"/>
                    <a:pt x="17" y="76"/>
                    <a:pt x="0" y="110"/>
                  </a:cubicBezTo>
                  <a:cubicBezTo>
                    <a:pt x="21" y="110"/>
                    <a:pt x="47" y="110"/>
                    <a:pt x="68" y="98"/>
                  </a:cubicBezTo>
                  <a:cubicBezTo>
                    <a:pt x="77" y="76"/>
                    <a:pt x="90" y="64"/>
                    <a:pt x="107" y="55"/>
                  </a:cubicBezTo>
                  <a:close/>
                </a:path>
              </a:pathLst>
            </a:custGeom>
            <a:solidFill>
              <a:srgbClr val="F055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611" name="任意多边形: 形状 610"/>
            <p:cNvSpPr>
              <a:spLocks/>
            </p:cNvSpPr>
            <p:nvPr/>
          </p:nvSpPr>
          <p:spPr bwMode="auto">
            <a:xfrm>
              <a:off x="2644775" y="3687763"/>
              <a:ext cx="174625" cy="141288"/>
            </a:xfrm>
            <a:custGeom>
              <a:avLst/>
              <a:gdLst>
                <a:gd name="T0" fmla="*/ 85 w 132"/>
                <a:gd name="T1" fmla="*/ 102 h 106"/>
                <a:gd name="T2" fmla="*/ 85 w 132"/>
                <a:gd name="T3" fmla="*/ 102 h 106"/>
                <a:gd name="T4" fmla="*/ 132 w 132"/>
                <a:gd name="T5" fmla="*/ 85 h 106"/>
                <a:gd name="T6" fmla="*/ 30 w 132"/>
                <a:gd name="T7" fmla="*/ 0 h 106"/>
                <a:gd name="T8" fmla="*/ 0 w 132"/>
                <a:gd name="T9" fmla="*/ 21 h 106"/>
                <a:gd name="T10" fmla="*/ 21 w 132"/>
                <a:gd name="T11" fmla="*/ 51 h 106"/>
                <a:gd name="T12" fmla="*/ 85 w 132"/>
                <a:gd name="T13" fmla="*/ 102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2" h="106">
                  <a:moveTo>
                    <a:pt x="85" y="102"/>
                  </a:moveTo>
                  <a:cubicBezTo>
                    <a:pt x="85" y="102"/>
                    <a:pt x="85" y="106"/>
                    <a:pt x="85" y="102"/>
                  </a:cubicBezTo>
                  <a:cubicBezTo>
                    <a:pt x="102" y="93"/>
                    <a:pt x="115" y="89"/>
                    <a:pt x="132" y="85"/>
                  </a:cubicBezTo>
                  <a:cubicBezTo>
                    <a:pt x="115" y="25"/>
                    <a:pt x="60" y="0"/>
                    <a:pt x="30" y="0"/>
                  </a:cubicBezTo>
                  <a:cubicBezTo>
                    <a:pt x="17" y="0"/>
                    <a:pt x="4" y="8"/>
                    <a:pt x="0" y="21"/>
                  </a:cubicBezTo>
                  <a:cubicBezTo>
                    <a:pt x="0" y="34"/>
                    <a:pt x="9" y="46"/>
                    <a:pt x="21" y="51"/>
                  </a:cubicBezTo>
                  <a:cubicBezTo>
                    <a:pt x="26" y="51"/>
                    <a:pt x="77" y="55"/>
                    <a:pt x="85" y="102"/>
                  </a:cubicBezTo>
                  <a:close/>
                </a:path>
              </a:pathLst>
            </a:custGeom>
            <a:solidFill>
              <a:srgbClr val="F055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612" name="任意多边形: 形状 611"/>
            <p:cNvSpPr>
              <a:spLocks/>
            </p:cNvSpPr>
            <p:nvPr/>
          </p:nvSpPr>
          <p:spPr bwMode="auto">
            <a:xfrm>
              <a:off x="2774950" y="3371851"/>
              <a:ext cx="163513" cy="254000"/>
            </a:xfrm>
            <a:custGeom>
              <a:avLst/>
              <a:gdLst>
                <a:gd name="T0" fmla="*/ 81 w 124"/>
                <a:gd name="T1" fmla="*/ 0 h 192"/>
                <a:gd name="T2" fmla="*/ 34 w 124"/>
                <a:gd name="T3" fmla="*/ 175 h 192"/>
                <a:gd name="T4" fmla="*/ 64 w 124"/>
                <a:gd name="T5" fmla="*/ 192 h 192"/>
                <a:gd name="T6" fmla="*/ 86 w 124"/>
                <a:gd name="T7" fmla="*/ 157 h 192"/>
                <a:gd name="T8" fmla="*/ 111 w 124"/>
                <a:gd name="T9" fmla="*/ 47 h 192"/>
                <a:gd name="T10" fmla="*/ 124 w 124"/>
                <a:gd name="T11" fmla="*/ 29 h 192"/>
                <a:gd name="T12" fmla="*/ 81 w 124"/>
                <a:gd name="T13" fmla="*/ 0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4" h="192">
                  <a:moveTo>
                    <a:pt x="81" y="0"/>
                  </a:moveTo>
                  <a:cubicBezTo>
                    <a:pt x="47" y="17"/>
                    <a:pt x="0" y="76"/>
                    <a:pt x="34" y="175"/>
                  </a:cubicBezTo>
                  <a:cubicBezTo>
                    <a:pt x="39" y="183"/>
                    <a:pt x="51" y="192"/>
                    <a:pt x="64" y="192"/>
                  </a:cubicBezTo>
                  <a:cubicBezTo>
                    <a:pt x="77" y="187"/>
                    <a:pt x="90" y="170"/>
                    <a:pt x="86" y="157"/>
                  </a:cubicBezTo>
                  <a:cubicBezTo>
                    <a:pt x="56" y="76"/>
                    <a:pt x="103" y="47"/>
                    <a:pt x="111" y="47"/>
                  </a:cubicBezTo>
                  <a:cubicBezTo>
                    <a:pt x="115" y="42"/>
                    <a:pt x="120" y="38"/>
                    <a:pt x="124" y="29"/>
                  </a:cubicBezTo>
                  <a:cubicBezTo>
                    <a:pt x="107" y="21"/>
                    <a:pt x="94" y="12"/>
                    <a:pt x="81" y="0"/>
                  </a:cubicBezTo>
                  <a:close/>
                </a:path>
              </a:pathLst>
            </a:custGeom>
            <a:solidFill>
              <a:srgbClr val="F055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613" name="任意多边形: 形状 612"/>
            <p:cNvSpPr>
              <a:spLocks/>
            </p:cNvSpPr>
            <p:nvPr/>
          </p:nvSpPr>
          <p:spPr bwMode="auto">
            <a:xfrm>
              <a:off x="2746375" y="2952751"/>
              <a:ext cx="231775" cy="169863"/>
            </a:xfrm>
            <a:custGeom>
              <a:avLst/>
              <a:gdLst>
                <a:gd name="T0" fmla="*/ 4 w 175"/>
                <a:gd name="T1" fmla="*/ 89 h 128"/>
                <a:gd name="T2" fmla="*/ 17 w 175"/>
                <a:gd name="T3" fmla="*/ 124 h 128"/>
                <a:gd name="T4" fmla="*/ 30 w 175"/>
                <a:gd name="T5" fmla="*/ 128 h 128"/>
                <a:gd name="T6" fmla="*/ 51 w 175"/>
                <a:gd name="T7" fmla="*/ 115 h 128"/>
                <a:gd name="T8" fmla="*/ 175 w 175"/>
                <a:gd name="T9" fmla="*/ 60 h 128"/>
                <a:gd name="T10" fmla="*/ 175 w 175"/>
                <a:gd name="T11" fmla="*/ 8 h 128"/>
                <a:gd name="T12" fmla="*/ 4 w 175"/>
                <a:gd name="T13" fmla="*/ 89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5" h="128">
                  <a:moveTo>
                    <a:pt x="4" y="89"/>
                  </a:moveTo>
                  <a:cubicBezTo>
                    <a:pt x="0" y="102"/>
                    <a:pt x="4" y="119"/>
                    <a:pt x="17" y="124"/>
                  </a:cubicBezTo>
                  <a:cubicBezTo>
                    <a:pt x="21" y="124"/>
                    <a:pt x="25" y="128"/>
                    <a:pt x="30" y="128"/>
                  </a:cubicBezTo>
                  <a:cubicBezTo>
                    <a:pt x="38" y="128"/>
                    <a:pt x="47" y="124"/>
                    <a:pt x="51" y="115"/>
                  </a:cubicBezTo>
                  <a:cubicBezTo>
                    <a:pt x="81" y="55"/>
                    <a:pt x="141" y="55"/>
                    <a:pt x="175" y="60"/>
                  </a:cubicBezTo>
                  <a:cubicBezTo>
                    <a:pt x="175" y="8"/>
                    <a:pt x="175" y="8"/>
                    <a:pt x="175" y="8"/>
                  </a:cubicBezTo>
                  <a:cubicBezTo>
                    <a:pt x="119" y="0"/>
                    <a:pt x="43" y="13"/>
                    <a:pt x="4" y="89"/>
                  </a:cubicBezTo>
                  <a:close/>
                </a:path>
              </a:pathLst>
            </a:custGeom>
            <a:solidFill>
              <a:srgbClr val="F055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614" name="任意多边形: 形状 613"/>
            <p:cNvSpPr>
              <a:spLocks/>
            </p:cNvSpPr>
            <p:nvPr/>
          </p:nvSpPr>
          <p:spPr bwMode="auto">
            <a:xfrm>
              <a:off x="2819400" y="3257551"/>
              <a:ext cx="158750" cy="209550"/>
            </a:xfrm>
            <a:custGeom>
              <a:avLst/>
              <a:gdLst>
                <a:gd name="T0" fmla="*/ 73 w 120"/>
                <a:gd name="T1" fmla="*/ 86 h 158"/>
                <a:gd name="T2" fmla="*/ 52 w 120"/>
                <a:gd name="T3" fmla="*/ 26 h 158"/>
                <a:gd name="T4" fmla="*/ 26 w 120"/>
                <a:gd name="T5" fmla="*/ 0 h 158"/>
                <a:gd name="T6" fmla="*/ 0 w 120"/>
                <a:gd name="T7" fmla="*/ 26 h 158"/>
                <a:gd name="T8" fmla="*/ 39 w 120"/>
                <a:gd name="T9" fmla="*/ 124 h 158"/>
                <a:gd name="T10" fmla="*/ 120 w 120"/>
                <a:gd name="T11" fmla="*/ 158 h 158"/>
                <a:gd name="T12" fmla="*/ 120 w 120"/>
                <a:gd name="T13" fmla="*/ 107 h 158"/>
                <a:gd name="T14" fmla="*/ 73 w 120"/>
                <a:gd name="T15" fmla="*/ 86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0" h="158">
                  <a:moveTo>
                    <a:pt x="73" y="86"/>
                  </a:moveTo>
                  <a:cubicBezTo>
                    <a:pt x="60" y="73"/>
                    <a:pt x="52" y="51"/>
                    <a:pt x="52" y="26"/>
                  </a:cubicBezTo>
                  <a:cubicBezTo>
                    <a:pt x="52" y="13"/>
                    <a:pt x="39" y="0"/>
                    <a:pt x="26" y="0"/>
                  </a:cubicBezTo>
                  <a:cubicBezTo>
                    <a:pt x="13" y="0"/>
                    <a:pt x="0" y="13"/>
                    <a:pt x="0" y="26"/>
                  </a:cubicBezTo>
                  <a:cubicBezTo>
                    <a:pt x="0" y="69"/>
                    <a:pt x="13" y="98"/>
                    <a:pt x="39" y="124"/>
                  </a:cubicBezTo>
                  <a:cubicBezTo>
                    <a:pt x="64" y="145"/>
                    <a:pt x="94" y="154"/>
                    <a:pt x="120" y="158"/>
                  </a:cubicBezTo>
                  <a:cubicBezTo>
                    <a:pt x="120" y="107"/>
                    <a:pt x="120" y="107"/>
                    <a:pt x="120" y="107"/>
                  </a:cubicBezTo>
                  <a:cubicBezTo>
                    <a:pt x="103" y="103"/>
                    <a:pt x="86" y="98"/>
                    <a:pt x="73" y="86"/>
                  </a:cubicBezTo>
                  <a:close/>
                </a:path>
              </a:pathLst>
            </a:custGeom>
            <a:solidFill>
              <a:srgbClr val="F055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615" name="任意多边形: 形状 614"/>
            <p:cNvSpPr>
              <a:spLocks/>
            </p:cNvSpPr>
            <p:nvPr/>
          </p:nvSpPr>
          <p:spPr bwMode="auto">
            <a:xfrm>
              <a:off x="3113088" y="2703513"/>
              <a:ext cx="701675" cy="1357313"/>
            </a:xfrm>
            <a:custGeom>
              <a:avLst/>
              <a:gdLst>
                <a:gd name="T0" fmla="*/ 124 w 529"/>
                <a:gd name="T1" fmla="*/ 0 h 1024"/>
                <a:gd name="T2" fmla="*/ 248 w 529"/>
                <a:gd name="T3" fmla="*/ 124 h 1024"/>
                <a:gd name="T4" fmla="*/ 248 w 529"/>
                <a:gd name="T5" fmla="*/ 141 h 1024"/>
                <a:gd name="T6" fmla="*/ 354 w 529"/>
                <a:gd name="T7" fmla="*/ 201 h 1024"/>
                <a:gd name="T8" fmla="*/ 371 w 529"/>
                <a:gd name="T9" fmla="*/ 248 h 1024"/>
                <a:gd name="T10" fmla="*/ 440 w 529"/>
                <a:gd name="T11" fmla="*/ 286 h 1024"/>
                <a:gd name="T12" fmla="*/ 444 w 529"/>
                <a:gd name="T13" fmla="*/ 359 h 1024"/>
                <a:gd name="T14" fmla="*/ 529 w 529"/>
                <a:gd name="T15" fmla="*/ 516 h 1024"/>
                <a:gd name="T16" fmla="*/ 367 w 529"/>
                <a:gd name="T17" fmla="*/ 708 h 1024"/>
                <a:gd name="T18" fmla="*/ 367 w 529"/>
                <a:gd name="T19" fmla="*/ 824 h 1024"/>
                <a:gd name="T20" fmla="*/ 188 w 529"/>
                <a:gd name="T21" fmla="*/ 892 h 1024"/>
                <a:gd name="T22" fmla="*/ 196 w 529"/>
                <a:gd name="T23" fmla="*/ 930 h 1024"/>
                <a:gd name="T24" fmla="*/ 103 w 529"/>
                <a:gd name="T25" fmla="*/ 1024 h 1024"/>
                <a:gd name="T26" fmla="*/ 9 w 529"/>
                <a:gd name="T27" fmla="*/ 930 h 1024"/>
                <a:gd name="T28" fmla="*/ 9 w 529"/>
                <a:gd name="T29" fmla="*/ 124 h 1024"/>
                <a:gd name="T30" fmla="*/ 124 w 529"/>
                <a:gd name="T31" fmla="*/ 0 h 10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529" h="1024">
                  <a:moveTo>
                    <a:pt x="124" y="0"/>
                  </a:moveTo>
                  <a:cubicBezTo>
                    <a:pt x="192" y="0"/>
                    <a:pt x="248" y="56"/>
                    <a:pt x="248" y="124"/>
                  </a:cubicBezTo>
                  <a:cubicBezTo>
                    <a:pt x="248" y="128"/>
                    <a:pt x="248" y="137"/>
                    <a:pt x="248" y="141"/>
                  </a:cubicBezTo>
                  <a:cubicBezTo>
                    <a:pt x="290" y="145"/>
                    <a:pt x="329" y="162"/>
                    <a:pt x="354" y="201"/>
                  </a:cubicBezTo>
                  <a:cubicBezTo>
                    <a:pt x="363" y="213"/>
                    <a:pt x="371" y="231"/>
                    <a:pt x="371" y="248"/>
                  </a:cubicBezTo>
                  <a:cubicBezTo>
                    <a:pt x="397" y="248"/>
                    <a:pt x="423" y="265"/>
                    <a:pt x="440" y="286"/>
                  </a:cubicBezTo>
                  <a:cubicBezTo>
                    <a:pt x="452" y="307"/>
                    <a:pt x="452" y="337"/>
                    <a:pt x="444" y="359"/>
                  </a:cubicBezTo>
                  <a:cubicBezTo>
                    <a:pt x="495" y="393"/>
                    <a:pt x="529" y="452"/>
                    <a:pt x="529" y="516"/>
                  </a:cubicBezTo>
                  <a:cubicBezTo>
                    <a:pt x="529" y="615"/>
                    <a:pt x="461" y="691"/>
                    <a:pt x="367" y="708"/>
                  </a:cubicBezTo>
                  <a:cubicBezTo>
                    <a:pt x="384" y="743"/>
                    <a:pt x="384" y="785"/>
                    <a:pt x="367" y="824"/>
                  </a:cubicBezTo>
                  <a:cubicBezTo>
                    <a:pt x="333" y="892"/>
                    <a:pt x="256" y="922"/>
                    <a:pt x="188" y="892"/>
                  </a:cubicBezTo>
                  <a:cubicBezTo>
                    <a:pt x="192" y="905"/>
                    <a:pt x="196" y="917"/>
                    <a:pt x="196" y="930"/>
                  </a:cubicBezTo>
                  <a:cubicBezTo>
                    <a:pt x="196" y="981"/>
                    <a:pt x="154" y="1024"/>
                    <a:pt x="103" y="1024"/>
                  </a:cubicBezTo>
                  <a:cubicBezTo>
                    <a:pt x="51" y="1024"/>
                    <a:pt x="9" y="981"/>
                    <a:pt x="9" y="930"/>
                  </a:cubicBezTo>
                  <a:cubicBezTo>
                    <a:pt x="9" y="124"/>
                    <a:pt x="9" y="124"/>
                    <a:pt x="9" y="124"/>
                  </a:cubicBezTo>
                  <a:cubicBezTo>
                    <a:pt x="0" y="56"/>
                    <a:pt x="56" y="0"/>
                    <a:pt x="124" y="0"/>
                  </a:cubicBezTo>
                  <a:close/>
                </a:path>
              </a:pathLst>
            </a:custGeom>
            <a:solidFill>
              <a:srgbClr val="F370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616" name="任意多边形: 形状 615"/>
            <p:cNvSpPr>
              <a:spLocks/>
            </p:cNvSpPr>
            <p:nvPr/>
          </p:nvSpPr>
          <p:spPr bwMode="auto">
            <a:xfrm>
              <a:off x="3113088" y="2703513"/>
              <a:ext cx="701675" cy="1357313"/>
            </a:xfrm>
            <a:custGeom>
              <a:avLst/>
              <a:gdLst>
                <a:gd name="T0" fmla="*/ 124 w 529"/>
                <a:gd name="T1" fmla="*/ 0 h 1024"/>
                <a:gd name="T2" fmla="*/ 248 w 529"/>
                <a:gd name="T3" fmla="*/ 124 h 1024"/>
                <a:gd name="T4" fmla="*/ 248 w 529"/>
                <a:gd name="T5" fmla="*/ 141 h 1024"/>
                <a:gd name="T6" fmla="*/ 354 w 529"/>
                <a:gd name="T7" fmla="*/ 201 h 1024"/>
                <a:gd name="T8" fmla="*/ 371 w 529"/>
                <a:gd name="T9" fmla="*/ 248 h 1024"/>
                <a:gd name="T10" fmla="*/ 440 w 529"/>
                <a:gd name="T11" fmla="*/ 286 h 1024"/>
                <a:gd name="T12" fmla="*/ 444 w 529"/>
                <a:gd name="T13" fmla="*/ 359 h 1024"/>
                <a:gd name="T14" fmla="*/ 529 w 529"/>
                <a:gd name="T15" fmla="*/ 516 h 1024"/>
                <a:gd name="T16" fmla="*/ 367 w 529"/>
                <a:gd name="T17" fmla="*/ 708 h 1024"/>
                <a:gd name="T18" fmla="*/ 367 w 529"/>
                <a:gd name="T19" fmla="*/ 824 h 1024"/>
                <a:gd name="T20" fmla="*/ 188 w 529"/>
                <a:gd name="T21" fmla="*/ 892 h 1024"/>
                <a:gd name="T22" fmla="*/ 196 w 529"/>
                <a:gd name="T23" fmla="*/ 930 h 1024"/>
                <a:gd name="T24" fmla="*/ 103 w 529"/>
                <a:gd name="T25" fmla="*/ 1024 h 1024"/>
                <a:gd name="T26" fmla="*/ 9 w 529"/>
                <a:gd name="T27" fmla="*/ 930 h 1024"/>
                <a:gd name="T28" fmla="*/ 9 w 529"/>
                <a:gd name="T29" fmla="*/ 124 h 1024"/>
                <a:gd name="T30" fmla="*/ 124 w 529"/>
                <a:gd name="T31" fmla="*/ 0 h 10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529" h="1024">
                  <a:moveTo>
                    <a:pt x="124" y="0"/>
                  </a:moveTo>
                  <a:cubicBezTo>
                    <a:pt x="192" y="0"/>
                    <a:pt x="248" y="56"/>
                    <a:pt x="248" y="124"/>
                  </a:cubicBezTo>
                  <a:cubicBezTo>
                    <a:pt x="248" y="128"/>
                    <a:pt x="248" y="137"/>
                    <a:pt x="248" y="141"/>
                  </a:cubicBezTo>
                  <a:cubicBezTo>
                    <a:pt x="290" y="145"/>
                    <a:pt x="329" y="162"/>
                    <a:pt x="354" y="201"/>
                  </a:cubicBezTo>
                  <a:cubicBezTo>
                    <a:pt x="363" y="213"/>
                    <a:pt x="371" y="231"/>
                    <a:pt x="371" y="248"/>
                  </a:cubicBezTo>
                  <a:cubicBezTo>
                    <a:pt x="397" y="248"/>
                    <a:pt x="423" y="265"/>
                    <a:pt x="440" y="286"/>
                  </a:cubicBezTo>
                  <a:cubicBezTo>
                    <a:pt x="452" y="307"/>
                    <a:pt x="452" y="337"/>
                    <a:pt x="444" y="359"/>
                  </a:cubicBezTo>
                  <a:cubicBezTo>
                    <a:pt x="495" y="393"/>
                    <a:pt x="529" y="452"/>
                    <a:pt x="529" y="516"/>
                  </a:cubicBezTo>
                  <a:cubicBezTo>
                    <a:pt x="529" y="615"/>
                    <a:pt x="461" y="691"/>
                    <a:pt x="367" y="708"/>
                  </a:cubicBezTo>
                  <a:cubicBezTo>
                    <a:pt x="384" y="743"/>
                    <a:pt x="384" y="785"/>
                    <a:pt x="367" y="824"/>
                  </a:cubicBezTo>
                  <a:cubicBezTo>
                    <a:pt x="333" y="892"/>
                    <a:pt x="256" y="922"/>
                    <a:pt x="188" y="892"/>
                  </a:cubicBezTo>
                  <a:cubicBezTo>
                    <a:pt x="192" y="905"/>
                    <a:pt x="196" y="917"/>
                    <a:pt x="196" y="930"/>
                  </a:cubicBezTo>
                  <a:cubicBezTo>
                    <a:pt x="196" y="981"/>
                    <a:pt x="154" y="1024"/>
                    <a:pt x="103" y="1024"/>
                  </a:cubicBezTo>
                  <a:cubicBezTo>
                    <a:pt x="51" y="1024"/>
                    <a:pt x="9" y="981"/>
                    <a:pt x="9" y="930"/>
                  </a:cubicBezTo>
                  <a:cubicBezTo>
                    <a:pt x="9" y="124"/>
                    <a:pt x="9" y="124"/>
                    <a:pt x="9" y="124"/>
                  </a:cubicBezTo>
                  <a:cubicBezTo>
                    <a:pt x="0" y="56"/>
                    <a:pt x="56" y="0"/>
                    <a:pt x="124" y="0"/>
                  </a:cubicBezTo>
                  <a:close/>
                </a:path>
              </a:pathLst>
            </a:custGeom>
            <a:solidFill>
              <a:srgbClr val="F370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617" name="任意多边形: 形状 616"/>
            <p:cNvSpPr>
              <a:spLocks noEditPoints="1"/>
            </p:cNvSpPr>
            <p:nvPr/>
          </p:nvSpPr>
          <p:spPr bwMode="auto">
            <a:xfrm>
              <a:off x="3081338" y="2676526"/>
              <a:ext cx="755650" cy="1411288"/>
            </a:xfrm>
            <a:custGeom>
              <a:avLst/>
              <a:gdLst>
                <a:gd name="T0" fmla="*/ 0 w 571"/>
                <a:gd name="T1" fmla="*/ 947 h 1066"/>
                <a:gd name="T2" fmla="*/ 0 w 571"/>
                <a:gd name="T3" fmla="*/ 145 h 1066"/>
                <a:gd name="T4" fmla="*/ 145 w 571"/>
                <a:gd name="T5" fmla="*/ 0 h 1066"/>
                <a:gd name="T6" fmla="*/ 290 w 571"/>
                <a:gd name="T7" fmla="*/ 141 h 1066"/>
                <a:gd name="T8" fmla="*/ 392 w 571"/>
                <a:gd name="T9" fmla="*/ 209 h 1066"/>
                <a:gd name="T10" fmla="*/ 409 w 571"/>
                <a:gd name="T11" fmla="*/ 247 h 1066"/>
                <a:gd name="T12" fmla="*/ 477 w 571"/>
                <a:gd name="T13" fmla="*/ 298 h 1066"/>
                <a:gd name="T14" fmla="*/ 490 w 571"/>
                <a:gd name="T15" fmla="*/ 371 h 1066"/>
                <a:gd name="T16" fmla="*/ 571 w 571"/>
                <a:gd name="T17" fmla="*/ 537 h 1066"/>
                <a:gd name="T18" fmla="*/ 418 w 571"/>
                <a:gd name="T19" fmla="*/ 746 h 1066"/>
                <a:gd name="T20" fmla="*/ 405 w 571"/>
                <a:gd name="T21" fmla="*/ 857 h 1066"/>
                <a:gd name="T22" fmla="*/ 234 w 571"/>
                <a:gd name="T23" fmla="*/ 947 h 1066"/>
                <a:gd name="T24" fmla="*/ 234 w 571"/>
                <a:gd name="T25" fmla="*/ 951 h 1066"/>
                <a:gd name="T26" fmla="*/ 119 w 571"/>
                <a:gd name="T27" fmla="*/ 1066 h 1066"/>
                <a:gd name="T28" fmla="*/ 0 w 571"/>
                <a:gd name="T29" fmla="*/ 947 h 1066"/>
                <a:gd name="T30" fmla="*/ 213 w 571"/>
                <a:gd name="T31" fmla="*/ 887 h 1066"/>
                <a:gd name="T32" fmla="*/ 362 w 571"/>
                <a:gd name="T33" fmla="*/ 832 h 1066"/>
                <a:gd name="T34" fmla="*/ 362 w 571"/>
                <a:gd name="T35" fmla="*/ 738 h 1066"/>
                <a:gd name="T36" fmla="*/ 362 w 571"/>
                <a:gd name="T37" fmla="*/ 717 h 1066"/>
                <a:gd name="T38" fmla="*/ 379 w 571"/>
                <a:gd name="T39" fmla="*/ 704 h 1066"/>
                <a:gd name="T40" fmla="*/ 520 w 571"/>
                <a:gd name="T41" fmla="*/ 537 h 1066"/>
                <a:gd name="T42" fmla="*/ 448 w 571"/>
                <a:gd name="T43" fmla="*/ 397 h 1066"/>
                <a:gd name="T44" fmla="*/ 439 w 571"/>
                <a:gd name="T45" fmla="*/ 367 h 1066"/>
                <a:gd name="T46" fmla="*/ 435 w 571"/>
                <a:gd name="T47" fmla="*/ 316 h 1066"/>
                <a:gd name="T48" fmla="*/ 388 w 571"/>
                <a:gd name="T49" fmla="*/ 286 h 1066"/>
                <a:gd name="T50" fmla="*/ 367 w 571"/>
                <a:gd name="T51" fmla="*/ 269 h 1066"/>
                <a:gd name="T52" fmla="*/ 349 w 571"/>
                <a:gd name="T53" fmla="*/ 230 h 1066"/>
                <a:gd name="T54" fmla="*/ 260 w 571"/>
                <a:gd name="T55" fmla="*/ 179 h 1066"/>
                <a:gd name="T56" fmla="*/ 243 w 571"/>
                <a:gd name="T57" fmla="*/ 170 h 1066"/>
                <a:gd name="T58" fmla="*/ 239 w 571"/>
                <a:gd name="T59" fmla="*/ 153 h 1066"/>
                <a:gd name="T60" fmla="*/ 239 w 571"/>
                <a:gd name="T61" fmla="*/ 149 h 1066"/>
                <a:gd name="T62" fmla="*/ 239 w 571"/>
                <a:gd name="T63" fmla="*/ 141 h 1066"/>
                <a:gd name="T64" fmla="*/ 140 w 571"/>
                <a:gd name="T65" fmla="*/ 42 h 1066"/>
                <a:gd name="T66" fmla="*/ 42 w 571"/>
                <a:gd name="T67" fmla="*/ 141 h 1066"/>
                <a:gd name="T68" fmla="*/ 42 w 571"/>
                <a:gd name="T69" fmla="*/ 947 h 1066"/>
                <a:gd name="T70" fmla="*/ 111 w 571"/>
                <a:gd name="T71" fmla="*/ 1015 h 1066"/>
                <a:gd name="T72" fmla="*/ 179 w 571"/>
                <a:gd name="T73" fmla="*/ 947 h 1066"/>
                <a:gd name="T74" fmla="*/ 175 w 571"/>
                <a:gd name="T75" fmla="*/ 917 h 1066"/>
                <a:gd name="T76" fmla="*/ 179 w 571"/>
                <a:gd name="T77" fmla="*/ 892 h 1066"/>
                <a:gd name="T78" fmla="*/ 196 w 571"/>
                <a:gd name="T79" fmla="*/ 883 h 1066"/>
                <a:gd name="T80" fmla="*/ 213 w 571"/>
                <a:gd name="T81" fmla="*/ 887 h 10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571" h="1066">
                  <a:moveTo>
                    <a:pt x="0" y="947"/>
                  </a:moveTo>
                  <a:cubicBezTo>
                    <a:pt x="0" y="145"/>
                    <a:pt x="0" y="145"/>
                    <a:pt x="0" y="145"/>
                  </a:cubicBezTo>
                  <a:cubicBezTo>
                    <a:pt x="0" y="64"/>
                    <a:pt x="64" y="0"/>
                    <a:pt x="145" y="0"/>
                  </a:cubicBezTo>
                  <a:cubicBezTo>
                    <a:pt x="221" y="0"/>
                    <a:pt x="290" y="64"/>
                    <a:pt x="290" y="141"/>
                  </a:cubicBezTo>
                  <a:cubicBezTo>
                    <a:pt x="332" y="149"/>
                    <a:pt x="367" y="175"/>
                    <a:pt x="392" y="209"/>
                  </a:cubicBezTo>
                  <a:cubicBezTo>
                    <a:pt x="401" y="222"/>
                    <a:pt x="405" y="230"/>
                    <a:pt x="409" y="247"/>
                  </a:cubicBezTo>
                  <a:cubicBezTo>
                    <a:pt x="439" y="252"/>
                    <a:pt x="465" y="273"/>
                    <a:pt x="477" y="298"/>
                  </a:cubicBezTo>
                  <a:cubicBezTo>
                    <a:pt x="490" y="320"/>
                    <a:pt x="495" y="350"/>
                    <a:pt x="490" y="371"/>
                  </a:cubicBezTo>
                  <a:cubicBezTo>
                    <a:pt x="541" y="414"/>
                    <a:pt x="571" y="473"/>
                    <a:pt x="571" y="537"/>
                  </a:cubicBezTo>
                  <a:cubicBezTo>
                    <a:pt x="571" y="636"/>
                    <a:pt x="507" y="717"/>
                    <a:pt x="418" y="746"/>
                  </a:cubicBezTo>
                  <a:cubicBezTo>
                    <a:pt x="426" y="785"/>
                    <a:pt x="422" y="823"/>
                    <a:pt x="405" y="857"/>
                  </a:cubicBezTo>
                  <a:cubicBezTo>
                    <a:pt x="375" y="926"/>
                    <a:pt x="303" y="960"/>
                    <a:pt x="234" y="947"/>
                  </a:cubicBezTo>
                  <a:cubicBezTo>
                    <a:pt x="234" y="951"/>
                    <a:pt x="234" y="951"/>
                    <a:pt x="234" y="951"/>
                  </a:cubicBezTo>
                  <a:cubicBezTo>
                    <a:pt x="234" y="1015"/>
                    <a:pt x="183" y="1066"/>
                    <a:pt x="119" y="1066"/>
                  </a:cubicBezTo>
                  <a:cubicBezTo>
                    <a:pt x="55" y="1066"/>
                    <a:pt x="0" y="1015"/>
                    <a:pt x="0" y="947"/>
                  </a:cubicBezTo>
                  <a:close/>
                  <a:moveTo>
                    <a:pt x="213" y="887"/>
                  </a:moveTo>
                  <a:cubicBezTo>
                    <a:pt x="268" y="913"/>
                    <a:pt x="337" y="887"/>
                    <a:pt x="362" y="832"/>
                  </a:cubicBezTo>
                  <a:cubicBezTo>
                    <a:pt x="375" y="802"/>
                    <a:pt x="379" y="768"/>
                    <a:pt x="362" y="738"/>
                  </a:cubicBezTo>
                  <a:cubicBezTo>
                    <a:pt x="358" y="729"/>
                    <a:pt x="358" y="725"/>
                    <a:pt x="362" y="717"/>
                  </a:cubicBezTo>
                  <a:cubicBezTo>
                    <a:pt x="367" y="708"/>
                    <a:pt x="371" y="704"/>
                    <a:pt x="379" y="704"/>
                  </a:cubicBezTo>
                  <a:cubicBezTo>
                    <a:pt x="460" y="691"/>
                    <a:pt x="520" y="618"/>
                    <a:pt x="520" y="537"/>
                  </a:cubicBezTo>
                  <a:cubicBezTo>
                    <a:pt x="520" y="482"/>
                    <a:pt x="495" y="431"/>
                    <a:pt x="448" y="397"/>
                  </a:cubicBezTo>
                  <a:cubicBezTo>
                    <a:pt x="439" y="388"/>
                    <a:pt x="435" y="380"/>
                    <a:pt x="439" y="367"/>
                  </a:cubicBezTo>
                  <a:cubicBezTo>
                    <a:pt x="448" y="350"/>
                    <a:pt x="443" y="333"/>
                    <a:pt x="435" y="316"/>
                  </a:cubicBezTo>
                  <a:cubicBezTo>
                    <a:pt x="426" y="298"/>
                    <a:pt x="409" y="290"/>
                    <a:pt x="388" y="286"/>
                  </a:cubicBezTo>
                  <a:cubicBezTo>
                    <a:pt x="375" y="286"/>
                    <a:pt x="367" y="277"/>
                    <a:pt x="367" y="269"/>
                  </a:cubicBezTo>
                  <a:cubicBezTo>
                    <a:pt x="362" y="252"/>
                    <a:pt x="358" y="243"/>
                    <a:pt x="349" y="230"/>
                  </a:cubicBezTo>
                  <a:cubicBezTo>
                    <a:pt x="328" y="200"/>
                    <a:pt x="298" y="183"/>
                    <a:pt x="260" y="179"/>
                  </a:cubicBezTo>
                  <a:cubicBezTo>
                    <a:pt x="251" y="179"/>
                    <a:pt x="247" y="175"/>
                    <a:pt x="243" y="170"/>
                  </a:cubicBezTo>
                  <a:cubicBezTo>
                    <a:pt x="239" y="166"/>
                    <a:pt x="239" y="158"/>
                    <a:pt x="239" y="153"/>
                  </a:cubicBezTo>
                  <a:cubicBezTo>
                    <a:pt x="239" y="149"/>
                    <a:pt x="239" y="149"/>
                    <a:pt x="239" y="149"/>
                  </a:cubicBezTo>
                  <a:cubicBezTo>
                    <a:pt x="239" y="145"/>
                    <a:pt x="239" y="141"/>
                    <a:pt x="239" y="141"/>
                  </a:cubicBezTo>
                  <a:cubicBezTo>
                    <a:pt x="239" y="85"/>
                    <a:pt x="196" y="42"/>
                    <a:pt x="140" y="42"/>
                  </a:cubicBezTo>
                  <a:cubicBezTo>
                    <a:pt x="85" y="42"/>
                    <a:pt x="42" y="85"/>
                    <a:pt x="42" y="141"/>
                  </a:cubicBezTo>
                  <a:cubicBezTo>
                    <a:pt x="42" y="947"/>
                    <a:pt x="42" y="947"/>
                    <a:pt x="42" y="947"/>
                  </a:cubicBezTo>
                  <a:cubicBezTo>
                    <a:pt x="42" y="985"/>
                    <a:pt x="72" y="1015"/>
                    <a:pt x="111" y="1015"/>
                  </a:cubicBezTo>
                  <a:cubicBezTo>
                    <a:pt x="149" y="1015"/>
                    <a:pt x="179" y="985"/>
                    <a:pt x="179" y="947"/>
                  </a:cubicBezTo>
                  <a:cubicBezTo>
                    <a:pt x="179" y="938"/>
                    <a:pt x="179" y="930"/>
                    <a:pt x="175" y="917"/>
                  </a:cubicBezTo>
                  <a:cubicBezTo>
                    <a:pt x="170" y="909"/>
                    <a:pt x="175" y="896"/>
                    <a:pt x="179" y="892"/>
                  </a:cubicBezTo>
                  <a:cubicBezTo>
                    <a:pt x="183" y="887"/>
                    <a:pt x="192" y="883"/>
                    <a:pt x="196" y="883"/>
                  </a:cubicBezTo>
                  <a:cubicBezTo>
                    <a:pt x="204" y="887"/>
                    <a:pt x="209" y="887"/>
                    <a:pt x="213" y="887"/>
                  </a:cubicBezTo>
                  <a:close/>
                </a:path>
              </a:pathLst>
            </a:custGeom>
            <a:solidFill>
              <a:srgbClr val="F055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618" name="任意多边形: 形状 617"/>
            <p:cNvSpPr>
              <a:spLocks/>
            </p:cNvSpPr>
            <p:nvPr/>
          </p:nvSpPr>
          <p:spPr bwMode="auto">
            <a:xfrm>
              <a:off x="3273425" y="2846388"/>
              <a:ext cx="192088" cy="112713"/>
            </a:xfrm>
            <a:custGeom>
              <a:avLst/>
              <a:gdLst>
                <a:gd name="T0" fmla="*/ 25 w 145"/>
                <a:gd name="T1" fmla="*/ 85 h 85"/>
                <a:gd name="T2" fmla="*/ 4 w 145"/>
                <a:gd name="T3" fmla="*/ 60 h 85"/>
                <a:gd name="T4" fmla="*/ 30 w 145"/>
                <a:gd name="T5" fmla="*/ 34 h 85"/>
                <a:gd name="T6" fmla="*/ 140 w 145"/>
                <a:gd name="T7" fmla="*/ 0 h 85"/>
                <a:gd name="T8" fmla="*/ 145 w 145"/>
                <a:gd name="T9" fmla="*/ 42 h 85"/>
                <a:gd name="T10" fmla="*/ 140 w 145"/>
                <a:gd name="T11" fmla="*/ 60 h 85"/>
                <a:gd name="T12" fmla="*/ 25 w 145"/>
                <a:gd name="T13" fmla="*/ 85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5" h="85">
                  <a:moveTo>
                    <a:pt x="25" y="85"/>
                  </a:moveTo>
                  <a:cubicBezTo>
                    <a:pt x="12" y="85"/>
                    <a:pt x="0" y="72"/>
                    <a:pt x="4" y="60"/>
                  </a:cubicBezTo>
                  <a:cubicBezTo>
                    <a:pt x="4" y="47"/>
                    <a:pt x="17" y="34"/>
                    <a:pt x="30" y="34"/>
                  </a:cubicBezTo>
                  <a:cubicBezTo>
                    <a:pt x="72" y="38"/>
                    <a:pt x="115" y="17"/>
                    <a:pt x="140" y="0"/>
                  </a:cubicBezTo>
                  <a:cubicBezTo>
                    <a:pt x="145" y="13"/>
                    <a:pt x="145" y="30"/>
                    <a:pt x="145" y="42"/>
                  </a:cubicBezTo>
                  <a:cubicBezTo>
                    <a:pt x="145" y="47"/>
                    <a:pt x="140" y="51"/>
                    <a:pt x="140" y="60"/>
                  </a:cubicBezTo>
                  <a:cubicBezTo>
                    <a:pt x="106" y="72"/>
                    <a:pt x="68" y="85"/>
                    <a:pt x="25" y="85"/>
                  </a:cubicBezTo>
                  <a:close/>
                </a:path>
              </a:pathLst>
            </a:custGeom>
            <a:solidFill>
              <a:srgbClr val="F055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619" name="任意多边形: 形状 618"/>
            <p:cNvSpPr>
              <a:spLocks/>
            </p:cNvSpPr>
            <p:nvPr/>
          </p:nvSpPr>
          <p:spPr bwMode="auto">
            <a:xfrm>
              <a:off x="3419475" y="3003551"/>
              <a:ext cx="225425" cy="169863"/>
            </a:xfrm>
            <a:custGeom>
              <a:avLst/>
              <a:gdLst>
                <a:gd name="T0" fmla="*/ 34 w 170"/>
                <a:gd name="T1" fmla="*/ 128 h 128"/>
                <a:gd name="T2" fmla="*/ 29 w 170"/>
                <a:gd name="T3" fmla="*/ 128 h 128"/>
                <a:gd name="T4" fmla="*/ 4 w 170"/>
                <a:gd name="T5" fmla="*/ 107 h 128"/>
                <a:gd name="T6" fmla="*/ 25 w 170"/>
                <a:gd name="T7" fmla="*/ 77 h 128"/>
                <a:gd name="T8" fmla="*/ 123 w 170"/>
                <a:gd name="T9" fmla="*/ 0 h 128"/>
                <a:gd name="T10" fmla="*/ 123 w 170"/>
                <a:gd name="T11" fmla="*/ 0 h 128"/>
                <a:gd name="T12" fmla="*/ 170 w 170"/>
                <a:gd name="T13" fmla="*/ 17 h 128"/>
                <a:gd name="T14" fmla="*/ 34 w 170"/>
                <a:gd name="T15" fmla="*/ 128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70" h="128">
                  <a:moveTo>
                    <a:pt x="34" y="128"/>
                  </a:moveTo>
                  <a:cubicBezTo>
                    <a:pt x="29" y="128"/>
                    <a:pt x="29" y="128"/>
                    <a:pt x="29" y="128"/>
                  </a:cubicBezTo>
                  <a:cubicBezTo>
                    <a:pt x="17" y="128"/>
                    <a:pt x="8" y="120"/>
                    <a:pt x="4" y="107"/>
                  </a:cubicBezTo>
                  <a:cubicBezTo>
                    <a:pt x="0" y="94"/>
                    <a:pt x="12" y="81"/>
                    <a:pt x="25" y="77"/>
                  </a:cubicBezTo>
                  <a:cubicBezTo>
                    <a:pt x="93" y="64"/>
                    <a:pt x="115" y="26"/>
                    <a:pt x="123" y="0"/>
                  </a:cubicBezTo>
                  <a:cubicBezTo>
                    <a:pt x="123" y="0"/>
                    <a:pt x="123" y="0"/>
                    <a:pt x="123" y="0"/>
                  </a:cubicBezTo>
                  <a:cubicBezTo>
                    <a:pt x="140" y="0"/>
                    <a:pt x="157" y="9"/>
                    <a:pt x="170" y="17"/>
                  </a:cubicBezTo>
                  <a:cubicBezTo>
                    <a:pt x="153" y="60"/>
                    <a:pt x="115" y="111"/>
                    <a:pt x="34" y="128"/>
                  </a:cubicBezTo>
                  <a:close/>
                </a:path>
              </a:pathLst>
            </a:custGeom>
            <a:solidFill>
              <a:srgbClr val="F055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620" name="任意多边形: 形状 619"/>
            <p:cNvSpPr>
              <a:spLocks/>
            </p:cNvSpPr>
            <p:nvPr/>
          </p:nvSpPr>
          <p:spPr bwMode="auto">
            <a:xfrm>
              <a:off x="3521075" y="3082926"/>
              <a:ext cx="123825" cy="214313"/>
            </a:xfrm>
            <a:custGeom>
              <a:avLst/>
              <a:gdLst>
                <a:gd name="T0" fmla="*/ 43 w 94"/>
                <a:gd name="T1" fmla="*/ 26 h 162"/>
                <a:gd name="T2" fmla="*/ 43 w 94"/>
                <a:gd name="T3" fmla="*/ 0 h 162"/>
                <a:gd name="T4" fmla="*/ 69 w 94"/>
                <a:gd name="T5" fmla="*/ 141 h 162"/>
                <a:gd name="T6" fmla="*/ 35 w 94"/>
                <a:gd name="T7" fmla="*/ 154 h 162"/>
                <a:gd name="T8" fmla="*/ 22 w 94"/>
                <a:gd name="T9" fmla="*/ 119 h 162"/>
                <a:gd name="T10" fmla="*/ 9 w 94"/>
                <a:gd name="T11" fmla="*/ 38 h 162"/>
                <a:gd name="T12" fmla="*/ 0 w 94"/>
                <a:gd name="T13" fmla="*/ 30 h 162"/>
                <a:gd name="T14" fmla="*/ 43 w 94"/>
                <a:gd name="T15" fmla="*/ 30 h 162"/>
                <a:gd name="T16" fmla="*/ 43 w 94"/>
                <a:gd name="T17" fmla="*/ 26 h 1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4" h="162">
                  <a:moveTo>
                    <a:pt x="43" y="26"/>
                  </a:moveTo>
                  <a:cubicBezTo>
                    <a:pt x="43" y="0"/>
                    <a:pt x="43" y="0"/>
                    <a:pt x="43" y="0"/>
                  </a:cubicBezTo>
                  <a:cubicBezTo>
                    <a:pt x="69" y="21"/>
                    <a:pt x="94" y="68"/>
                    <a:pt x="69" y="141"/>
                  </a:cubicBezTo>
                  <a:cubicBezTo>
                    <a:pt x="64" y="149"/>
                    <a:pt x="47" y="162"/>
                    <a:pt x="35" y="154"/>
                  </a:cubicBezTo>
                  <a:cubicBezTo>
                    <a:pt x="22" y="149"/>
                    <a:pt x="13" y="132"/>
                    <a:pt x="22" y="119"/>
                  </a:cubicBezTo>
                  <a:cubicBezTo>
                    <a:pt x="43" y="64"/>
                    <a:pt x="13" y="43"/>
                    <a:pt x="9" y="38"/>
                  </a:cubicBezTo>
                  <a:cubicBezTo>
                    <a:pt x="5" y="34"/>
                    <a:pt x="5" y="34"/>
                    <a:pt x="0" y="30"/>
                  </a:cubicBezTo>
                  <a:cubicBezTo>
                    <a:pt x="43" y="30"/>
                    <a:pt x="43" y="30"/>
                    <a:pt x="43" y="30"/>
                  </a:cubicBezTo>
                  <a:lnTo>
                    <a:pt x="43" y="26"/>
                  </a:lnTo>
                  <a:close/>
                </a:path>
              </a:pathLst>
            </a:custGeom>
            <a:solidFill>
              <a:srgbClr val="F055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621" name="任意多边形: 形状 620"/>
            <p:cNvSpPr>
              <a:spLocks/>
            </p:cNvSpPr>
            <p:nvPr/>
          </p:nvSpPr>
          <p:spPr bwMode="auto">
            <a:xfrm>
              <a:off x="3487738" y="3416301"/>
              <a:ext cx="187325" cy="238125"/>
            </a:xfrm>
            <a:custGeom>
              <a:avLst/>
              <a:gdLst>
                <a:gd name="T0" fmla="*/ 21 w 141"/>
                <a:gd name="T1" fmla="*/ 132 h 179"/>
                <a:gd name="T2" fmla="*/ 17 w 141"/>
                <a:gd name="T3" fmla="*/ 21 h 179"/>
                <a:gd name="T4" fmla="*/ 51 w 141"/>
                <a:gd name="T5" fmla="*/ 4 h 179"/>
                <a:gd name="T6" fmla="*/ 68 w 141"/>
                <a:gd name="T7" fmla="*/ 38 h 179"/>
                <a:gd name="T8" fmla="*/ 68 w 141"/>
                <a:gd name="T9" fmla="*/ 106 h 179"/>
                <a:gd name="T10" fmla="*/ 136 w 141"/>
                <a:gd name="T11" fmla="*/ 149 h 179"/>
                <a:gd name="T12" fmla="*/ 141 w 141"/>
                <a:gd name="T13" fmla="*/ 153 h 179"/>
                <a:gd name="T14" fmla="*/ 72 w 141"/>
                <a:gd name="T15" fmla="*/ 179 h 179"/>
                <a:gd name="T16" fmla="*/ 72 w 141"/>
                <a:gd name="T17" fmla="*/ 179 h 179"/>
                <a:gd name="T18" fmla="*/ 21 w 141"/>
                <a:gd name="T19" fmla="*/ 132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41" h="179">
                  <a:moveTo>
                    <a:pt x="21" y="132"/>
                  </a:moveTo>
                  <a:cubicBezTo>
                    <a:pt x="4" y="102"/>
                    <a:pt x="0" y="64"/>
                    <a:pt x="17" y="21"/>
                  </a:cubicBezTo>
                  <a:cubicBezTo>
                    <a:pt x="21" y="8"/>
                    <a:pt x="38" y="0"/>
                    <a:pt x="51" y="4"/>
                  </a:cubicBezTo>
                  <a:cubicBezTo>
                    <a:pt x="64" y="8"/>
                    <a:pt x="72" y="25"/>
                    <a:pt x="68" y="38"/>
                  </a:cubicBezTo>
                  <a:cubicBezTo>
                    <a:pt x="60" y="68"/>
                    <a:pt x="60" y="89"/>
                    <a:pt x="68" y="106"/>
                  </a:cubicBezTo>
                  <a:cubicBezTo>
                    <a:pt x="89" y="141"/>
                    <a:pt x="136" y="149"/>
                    <a:pt x="136" y="149"/>
                  </a:cubicBezTo>
                  <a:cubicBezTo>
                    <a:pt x="136" y="149"/>
                    <a:pt x="141" y="149"/>
                    <a:pt x="141" y="153"/>
                  </a:cubicBezTo>
                  <a:cubicBezTo>
                    <a:pt x="119" y="166"/>
                    <a:pt x="94" y="175"/>
                    <a:pt x="72" y="179"/>
                  </a:cubicBezTo>
                  <a:cubicBezTo>
                    <a:pt x="72" y="179"/>
                    <a:pt x="72" y="179"/>
                    <a:pt x="72" y="179"/>
                  </a:cubicBezTo>
                  <a:cubicBezTo>
                    <a:pt x="51" y="170"/>
                    <a:pt x="34" y="153"/>
                    <a:pt x="21" y="132"/>
                  </a:cubicBezTo>
                  <a:close/>
                </a:path>
              </a:pathLst>
            </a:custGeom>
            <a:solidFill>
              <a:srgbClr val="F055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622" name="任意多边形: 形状 621"/>
            <p:cNvSpPr>
              <a:spLocks/>
            </p:cNvSpPr>
            <p:nvPr/>
          </p:nvSpPr>
          <p:spPr bwMode="auto">
            <a:xfrm>
              <a:off x="3357563" y="3471863"/>
              <a:ext cx="203200" cy="136525"/>
            </a:xfrm>
            <a:custGeom>
              <a:avLst/>
              <a:gdLst>
                <a:gd name="T0" fmla="*/ 4 w 153"/>
                <a:gd name="T1" fmla="*/ 69 h 103"/>
                <a:gd name="T2" fmla="*/ 59 w 153"/>
                <a:gd name="T3" fmla="*/ 9 h 103"/>
                <a:gd name="T4" fmla="*/ 136 w 153"/>
                <a:gd name="T5" fmla="*/ 13 h 103"/>
                <a:gd name="T6" fmla="*/ 153 w 153"/>
                <a:gd name="T7" fmla="*/ 60 h 103"/>
                <a:gd name="T8" fmla="*/ 153 w 153"/>
                <a:gd name="T9" fmla="*/ 60 h 103"/>
                <a:gd name="T10" fmla="*/ 123 w 153"/>
                <a:gd name="T11" fmla="*/ 64 h 103"/>
                <a:gd name="T12" fmla="*/ 76 w 153"/>
                <a:gd name="T13" fmla="*/ 56 h 103"/>
                <a:gd name="T14" fmla="*/ 51 w 153"/>
                <a:gd name="T15" fmla="*/ 86 h 103"/>
                <a:gd name="T16" fmla="*/ 25 w 153"/>
                <a:gd name="T17" fmla="*/ 103 h 103"/>
                <a:gd name="T18" fmla="*/ 17 w 153"/>
                <a:gd name="T19" fmla="*/ 103 h 103"/>
                <a:gd name="T20" fmla="*/ 4 w 153"/>
                <a:gd name="T21" fmla="*/ 69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53" h="103">
                  <a:moveTo>
                    <a:pt x="4" y="69"/>
                  </a:moveTo>
                  <a:cubicBezTo>
                    <a:pt x="21" y="30"/>
                    <a:pt x="42" y="13"/>
                    <a:pt x="59" y="9"/>
                  </a:cubicBezTo>
                  <a:cubicBezTo>
                    <a:pt x="89" y="0"/>
                    <a:pt x="119" y="5"/>
                    <a:pt x="136" y="13"/>
                  </a:cubicBezTo>
                  <a:cubicBezTo>
                    <a:pt x="136" y="30"/>
                    <a:pt x="145" y="47"/>
                    <a:pt x="153" y="60"/>
                  </a:cubicBezTo>
                  <a:cubicBezTo>
                    <a:pt x="153" y="60"/>
                    <a:pt x="153" y="60"/>
                    <a:pt x="153" y="60"/>
                  </a:cubicBezTo>
                  <a:cubicBezTo>
                    <a:pt x="145" y="69"/>
                    <a:pt x="132" y="69"/>
                    <a:pt x="123" y="64"/>
                  </a:cubicBezTo>
                  <a:cubicBezTo>
                    <a:pt x="123" y="64"/>
                    <a:pt x="98" y="52"/>
                    <a:pt x="76" y="56"/>
                  </a:cubicBezTo>
                  <a:cubicBezTo>
                    <a:pt x="64" y="60"/>
                    <a:pt x="55" y="69"/>
                    <a:pt x="51" y="86"/>
                  </a:cubicBezTo>
                  <a:cubicBezTo>
                    <a:pt x="47" y="94"/>
                    <a:pt x="38" y="103"/>
                    <a:pt x="25" y="103"/>
                  </a:cubicBezTo>
                  <a:cubicBezTo>
                    <a:pt x="21" y="103"/>
                    <a:pt x="17" y="103"/>
                    <a:pt x="17" y="103"/>
                  </a:cubicBezTo>
                  <a:cubicBezTo>
                    <a:pt x="4" y="99"/>
                    <a:pt x="0" y="81"/>
                    <a:pt x="4" y="69"/>
                  </a:cubicBezTo>
                  <a:close/>
                </a:path>
              </a:pathLst>
            </a:custGeom>
            <a:solidFill>
              <a:srgbClr val="F055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623" name="任意多边形: 形状 622"/>
            <p:cNvSpPr>
              <a:spLocks/>
            </p:cNvSpPr>
            <p:nvPr/>
          </p:nvSpPr>
          <p:spPr bwMode="auto">
            <a:xfrm>
              <a:off x="3203575" y="3749676"/>
              <a:ext cx="193675" cy="169863"/>
            </a:xfrm>
            <a:custGeom>
              <a:avLst/>
              <a:gdLst>
                <a:gd name="T0" fmla="*/ 111 w 146"/>
                <a:gd name="T1" fmla="*/ 120 h 128"/>
                <a:gd name="T2" fmla="*/ 146 w 146"/>
                <a:gd name="T3" fmla="*/ 116 h 128"/>
                <a:gd name="T4" fmla="*/ 99 w 146"/>
                <a:gd name="T5" fmla="*/ 26 h 128"/>
                <a:gd name="T6" fmla="*/ 26 w 146"/>
                <a:gd name="T7" fmla="*/ 0 h 128"/>
                <a:gd name="T8" fmla="*/ 0 w 146"/>
                <a:gd name="T9" fmla="*/ 26 h 128"/>
                <a:gd name="T10" fmla="*/ 26 w 146"/>
                <a:gd name="T11" fmla="*/ 52 h 128"/>
                <a:gd name="T12" fmla="*/ 60 w 146"/>
                <a:gd name="T13" fmla="*/ 64 h 128"/>
                <a:gd name="T14" fmla="*/ 86 w 146"/>
                <a:gd name="T15" fmla="*/ 111 h 128"/>
                <a:gd name="T16" fmla="*/ 111 w 146"/>
                <a:gd name="T17" fmla="*/ 128 h 128"/>
                <a:gd name="T18" fmla="*/ 111 w 146"/>
                <a:gd name="T19" fmla="*/ 120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46" h="128">
                  <a:moveTo>
                    <a:pt x="111" y="120"/>
                  </a:moveTo>
                  <a:cubicBezTo>
                    <a:pt x="146" y="116"/>
                    <a:pt x="146" y="116"/>
                    <a:pt x="146" y="116"/>
                  </a:cubicBezTo>
                  <a:cubicBezTo>
                    <a:pt x="137" y="86"/>
                    <a:pt x="124" y="47"/>
                    <a:pt x="99" y="26"/>
                  </a:cubicBezTo>
                  <a:cubicBezTo>
                    <a:pt x="77" y="9"/>
                    <a:pt x="56" y="0"/>
                    <a:pt x="26" y="0"/>
                  </a:cubicBezTo>
                  <a:cubicBezTo>
                    <a:pt x="13" y="0"/>
                    <a:pt x="0" y="13"/>
                    <a:pt x="0" y="26"/>
                  </a:cubicBezTo>
                  <a:cubicBezTo>
                    <a:pt x="0" y="39"/>
                    <a:pt x="13" y="52"/>
                    <a:pt x="26" y="52"/>
                  </a:cubicBezTo>
                  <a:cubicBezTo>
                    <a:pt x="39" y="52"/>
                    <a:pt x="52" y="56"/>
                    <a:pt x="60" y="64"/>
                  </a:cubicBezTo>
                  <a:cubicBezTo>
                    <a:pt x="73" y="77"/>
                    <a:pt x="82" y="94"/>
                    <a:pt x="86" y="111"/>
                  </a:cubicBezTo>
                  <a:cubicBezTo>
                    <a:pt x="94" y="120"/>
                    <a:pt x="103" y="124"/>
                    <a:pt x="111" y="128"/>
                  </a:cubicBezTo>
                  <a:lnTo>
                    <a:pt x="111" y="120"/>
                  </a:lnTo>
                  <a:close/>
                </a:path>
              </a:pathLst>
            </a:custGeom>
            <a:solidFill>
              <a:srgbClr val="F055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624" name="任意多边形: 形状 623"/>
            <p:cNvSpPr>
              <a:spLocks/>
            </p:cNvSpPr>
            <p:nvPr/>
          </p:nvSpPr>
          <p:spPr bwMode="auto">
            <a:xfrm>
              <a:off x="3278188" y="3694113"/>
              <a:ext cx="196850" cy="123825"/>
            </a:xfrm>
            <a:custGeom>
              <a:avLst/>
              <a:gdLst>
                <a:gd name="T0" fmla="*/ 43 w 149"/>
                <a:gd name="T1" fmla="*/ 89 h 94"/>
                <a:gd name="T2" fmla="*/ 43 w 149"/>
                <a:gd name="T3" fmla="*/ 89 h 94"/>
                <a:gd name="T4" fmla="*/ 0 w 149"/>
                <a:gd name="T5" fmla="*/ 60 h 94"/>
                <a:gd name="T6" fmla="*/ 124 w 149"/>
                <a:gd name="T7" fmla="*/ 4 h 94"/>
                <a:gd name="T8" fmla="*/ 145 w 149"/>
                <a:gd name="T9" fmla="*/ 34 h 94"/>
                <a:gd name="T10" fmla="*/ 115 w 149"/>
                <a:gd name="T11" fmla="*/ 55 h 94"/>
                <a:gd name="T12" fmla="*/ 43 w 149"/>
                <a:gd name="T13" fmla="*/ 89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9" h="94">
                  <a:moveTo>
                    <a:pt x="43" y="89"/>
                  </a:moveTo>
                  <a:cubicBezTo>
                    <a:pt x="43" y="89"/>
                    <a:pt x="43" y="94"/>
                    <a:pt x="43" y="89"/>
                  </a:cubicBezTo>
                  <a:cubicBezTo>
                    <a:pt x="30" y="81"/>
                    <a:pt x="17" y="68"/>
                    <a:pt x="0" y="60"/>
                  </a:cubicBezTo>
                  <a:cubicBezTo>
                    <a:pt x="30" y="4"/>
                    <a:pt x="94" y="0"/>
                    <a:pt x="124" y="4"/>
                  </a:cubicBezTo>
                  <a:cubicBezTo>
                    <a:pt x="136" y="8"/>
                    <a:pt x="149" y="21"/>
                    <a:pt x="145" y="34"/>
                  </a:cubicBezTo>
                  <a:cubicBezTo>
                    <a:pt x="145" y="47"/>
                    <a:pt x="132" y="60"/>
                    <a:pt x="115" y="55"/>
                  </a:cubicBezTo>
                  <a:cubicBezTo>
                    <a:pt x="115" y="55"/>
                    <a:pt x="64" y="47"/>
                    <a:pt x="43" y="89"/>
                  </a:cubicBezTo>
                  <a:close/>
                </a:path>
              </a:pathLst>
            </a:custGeom>
            <a:solidFill>
              <a:srgbClr val="F055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625" name="任意多边形: 形状 624"/>
            <p:cNvSpPr>
              <a:spLocks/>
            </p:cNvSpPr>
            <p:nvPr/>
          </p:nvSpPr>
          <p:spPr bwMode="auto">
            <a:xfrm>
              <a:off x="3159125" y="3371851"/>
              <a:ext cx="158750" cy="254000"/>
            </a:xfrm>
            <a:custGeom>
              <a:avLst/>
              <a:gdLst>
                <a:gd name="T0" fmla="*/ 39 w 120"/>
                <a:gd name="T1" fmla="*/ 0 h 192"/>
                <a:gd name="T2" fmla="*/ 86 w 120"/>
                <a:gd name="T3" fmla="*/ 175 h 192"/>
                <a:gd name="T4" fmla="*/ 56 w 120"/>
                <a:gd name="T5" fmla="*/ 192 h 192"/>
                <a:gd name="T6" fmla="*/ 34 w 120"/>
                <a:gd name="T7" fmla="*/ 157 h 192"/>
                <a:gd name="T8" fmla="*/ 9 w 120"/>
                <a:gd name="T9" fmla="*/ 47 h 192"/>
                <a:gd name="T10" fmla="*/ 0 w 120"/>
                <a:gd name="T11" fmla="*/ 29 h 192"/>
                <a:gd name="T12" fmla="*/ 39 w 120"/>
                <a:gd name="T13" fmla="*/ 0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0" h="192">
                  <a:moveTo>
                    <a:pt x="39" y="0"/>
                  </a:moveTo>
                  <a:cubicBezTo>
                    <a:pt x="73" y="17"/>
                    <a:pt x="120" y="76"/>
                    <a:pt x="86" y="175"/>
                  </a:cubicBezTo>
                  <a:cubicBezTo>
                    <a:pt x="81" y="183"/>
                    <a:pt x="69" y="192"/>
                    <a:pt x="56" y="192"/>
                  </a:cubicBezTo>
                  <a:cubicBezTo>
                    <a:pt x="43" y="187"/>
                    <a:pt x="30" y="170"/>
                    <a:pt x="34" y="157"/>
                  </a:cubicBezTo>
                  <a:cubicBezTo>
                    <a:pt x="64" y="76"/>
                    <a:pt x="17" y="47"/>
                    <a:pt x="9" y="47"/>
                  </a:cubicBezTo>
                  <a:cubicBezTo>
                    <a:pt x="5" y="42"/>
                    <a:pt x="0" y="38"/>
                    <a:pt x="0" y="29"/>
                  </a:cubicBezTo>
                  <a:cubicBezTo>
                    <a:pt x="13" y="21"/>
                    <a:pt x="26" y="12"/>
                    <a:pt x="39" y="0"/>
                  </a:cubicBezTo>
                  <a:close/>
                </a:path>
              </a:pathLst>
            </a:custGeom>
            <a:solidFill>
              <a:srgbClr val="F055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626" name="任意多边形: 形状 625"/>
            <p:cNvSpPr>
              <a:spLocks/>
            </p:cNvSpPr>
            <p:nvPr/>
          </p:nvSpPr>
          <p:spPr bwMode="auto">
            <a:xfrm>
              <a:off x="3113088" y="2952751"/>
              <a:ext cx="233363" cy="169863"/>
            </a:xfrm>
            <a:custGeom>
              <a:avLst/>
              <a:gdLst>
                <a:gd name="T0" fmla="*/ 171 w 175"/>
                <a:gd name="T1" fmla="*/ 89 h 128"/>
                <a:gd name="T2" fmla="*/ 158 w 175"/>
                <a:gd name="T3" fmla="*/ 124 h 128"/>
                <a:gd name="T4" fmla="*/ 145 w 175"/>
                <a:gd name="T5" fmla="*/ 128 h 128"/>
                <a:gd name="T6" fmla="*/ 124 w 175"/>
                <a:gd name="T7" fmla="*/ 115 h 128"/>
                <a:gd name="T8" fmla="*/ 0 w 175"/>
                <a:gd name="T9" fmla="*/ 60 h 128"/>
                <a:gd name="T10" fmla="*/ 0 w 175"/>
                <a:gd name="T11" fmla="*/ 8 h 128"/>
                <a:gd name="T12" fmla="*/ 171 w 175"/>
                <a:gd name="T13" fmla="*/ 89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5" h="128">
                  <a:moveTo>
                    <a:pt x="171" y="89"/>
                  </a:moveTo>
                  <a:cubicBezTo>
                    <a:pt x="175" y="102"/>
                    <a:pt x="171" y="119"/>
                    <a:pt x="158" y="124"/>
                  </a:cubicBezTo>
                  <a:cubicBezTo>
                    <a:pt x="154" y="124"/>
                    <a:pt x="150" y="128"/>
                    <a:pt x="145" y="128"/>
                  </a:cubicBezTo>
                  <a:cubicBezTo>
                    <a:pt x="137" y="128"/>
                    <a:pt x="128" y="124"/>
                    <a:pt x="124" y="115"/>
                  </a:cubicBezTo>
                  <a:cubicBezTo>
                    <a:pt x="94" y="55"/>
                    <a:pt x="34" y="55"/>
                    <a:pt x="0" y="60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60" y="0"/>
                    <a:pt x="137" y="13"/>
                    <a:pt x="171" y="89"/>
                  </a:cubicBezTo>
                  <a:close/>
                </a:path>
              </a:pathLst>
            </a:custGeom>
            <a:solidFill>
              <a:srgbClr val="F055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627" name="任意多边形: 形状 626"/>
            <p:cNvSpPr>
              <a:spLocks/>
            </p:cNvSpPr>
            <p:nvPr/>
          </p:nvSpPr>
          <p:spPr bwMode="auto">
            <a:xfrm>
              <a:off x="3113088" y="3257551"/>
              <a:ext cx="160338" cy="209550"/>
            </a:xfrm>
            <a:custGeom>
              <a:avLst/>
              <a:gdLst>
                <a:gd name="T0" fmla="*/ 47 w 120"/>
                <a:gd name="T1" fmla="*/ 86 h 158"/>
                <a:gd name="T2" fmla="*/ 68 w 120"/>
                <a:gd name="T3" fmla="*/ 26 h 158"/>
                <a:gd name="T4" fmla="*/ 94 w 120"/>
                <a:gd name="T5" fmla="*/ 0 h 158"/>
                <a:gd name="T6" fmla="*/ 120 w 120"/>
                <a:gd name="T7" fmla="*/ 26 h 158"/>
                <a:gd name="T8" fmla="*/ 81 w 120"/>
                <a:gd name="T9" fmla="*/ 124 h 158"/>
                <a:gd name="T10" fmla="*/ 0 w 120"/>
                <a:gd name="T11" fmla="*/ 158 h 158"/>
                <a:gd name="T12" fmla="*/ 0 w 120"/>
                <a:gd name="T13" fmla="*/ 107 h 158"/>
                <a:gd name="T14" fmla="*/ 47 w 120"/>
                <a:gd name="T15" fmla="*/ 86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0" h="158">
                  <a:moveTo>
                    <a:pt x="47" y="86"/>
                  </a:moveTo>
                  <a:cubicBezTo>
                    <a:pt x="60" y="73"/>
                    <a:pt x="68" y="51"/>
                    <a:pt x="68" y="26"/>
                  </a:cubicBezTo>
                  <a:cubicBezTo>
                    <a:pt x="68" y="13"/>
                    <a:pt x="81" y="0"/>
                    <a:pt x="94" y="0"/>
                  </a:cubicBezTo>
                  <a:cubicBezTo>
                    <a:pt x="107" y="0"/>
                    <a:pt x="120" y="13"/>
                    <a:pt x="120" y="26"/>
                  </a:cubicBezTo>
                  <a:cubicBezTo>
                    <a:pt x="120" y="69"/>
                    <a:pt x="107" y="98"/>
                    <a:pt x="81" y="124"/>
                  </a:cubicBezTo>
                  <a:cubicBezTo>
                    <a:pt x="56" y="145"/>
                    <a:pt x="26" y="154"/>
                    <a:pt x="0" y="158"/>
                  </a:cubicBezTo>
                  <a:cubicBezTo>
                    <a:pt x="0" y="107"/>
                    <a:pt x="0" y="107"/>
                    <a:pt x="0" y="107"/>
                  </a:cubicBezTo>
                  <a:cubicBezTo>
                    <a:pt x="17" y="103"/>
                    <a:pt x="34" y="98"/>
                    <a:pt x="47" y="86"/>
                  </a:cubicBezTo>
                  <a:close/>
                </a:path>
              </a:pathLst>
            </a:custGeom>
            <a:solidFill>
              <a:srgbClr val="F055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628" name="任意多边形: 形状 627"/>
            <p:cNvSpPr>
              <a:spLocks/>
            </p:cNvSpPr>
            <p:nvPr/>
          </p:nvSpPr>
          <p:spPr bwMode="auto">
            <a:xfrm>
              <a:off x="2276475" y="3506788"/>
              <a:ext cx="1544638" cy="904875"/>
            </a:xfrm>
            <a:custGeom>
              <a:avLst/>
              <a:gdLst>
                <a:gd name="T0" fmla="*/ 0 w 1165"/>
                <a:gd name="T1" fmla="*/ 0 h 683"/>
                <a:gd name="T2" fmla="*/ 115 w 1165"/>
                <a:gd name="T3" fmla="*/ 235 h 683"/>
                <a:gd name="T4" fmla="*/ 320 w 1165"/>
                <a:gd name="T5" fmla="*/ 683 h 683"/>
                <a:gd name="T6" fmla="*/ 840 w 1165"/>
                <a:gd name="T7" fmla="*/ 683 h 683"/>
                <a:gd name="T8" fmla="*/ 1045 w 1165"/>
                <a:gd name="T9" fmla="*/ 239 h 683"/>
                <a:gd name="T10" fmla="*/ 1165 w 1165"/>
                <a:gd name="T11" fmla="*/ 0 h 683"/>
                <a:gd name="T12" fmla="*/ 0 w 1165"/>
                <a:gd name="T13" fmla="*/ 0 h 6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65" h="683">
                  <a:moveTo>
                    <a:pt x="0" y="0"/>
                  </a:moveTo>
                  <a:cubicBezTo>
                    <a:pt x="21" y="85"/>
                    <a:pt x="59" y="166"/>
                    <a:pt x="115" y="235"/>
                  </a:cubicBezTo>
                  <a:cubicBezTo>
                    <a:pt x="222" y="367"/>
                    <a:pt x="290" y="521"/>
                    <a:pt x="320" y="683"/>
                  </a:cubicBezTo>
                  <a:cubicBezTo>
                    <a:pt x="840" y="683"/>
                    <a:pt x="840" y="683"/>
                    <a:pt x="840" y="683"/>
                  </a:cubicBezTo>
                  <a:cubicBezTo>
                    <a:pt x="870" y="521"/>
                    <a:pt x="938" y="367"/>
                    <a:pt x="1045" y="239"/>
                  </a:cubicBezTo>
                  <a:cubicBezTo>
                    <a:pt x="1101" y="171"/>
                    <a:pt x="1143" y="90"/>
                    <a:pt x="116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FFD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629" name="任意多边形: 形状 628"/>
            <p:cNvSpPr>
              <a:spLocks/>
            </p:cNvSpPr>
            <p:nvPr/>
          </p:nvSpPr>
          <p:spPr bwMode="auto">
            <a:xfrm>
              <a:off x="2841625" y="4829176"/>
              <a:ext cx="407988" cy="119063"/>
            </a:xfrm>
            <a:custGeom>
              <a:avLst/>
              <a:gdLst>
                <a:gd name="T0" fmla="*/ 0 w 308"/>
                <a:gd name="T1" fmla="*/ 0 h 90"/>
                <a:gd name="T2" fmla="*/ 154 w 308"/>
                <a:gd name="T3" fmla="*/ 90 h 90"/>
                <a:gd name="T4" fmla="*/ 308 w 308"/>
                <a:gd name="T5" fmla="*/ 0 h 90"/>
                <a:gd name="T6" fmla="*/ 0 w 308"/>
                <a:gd name="T7" fmla="*/ 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08" h="90">
                  <a:moveTo>
                    <a:pt x="0" y="0"/>
                  </a:moveTo>
                  <a:cubicBezTo>
                    <a:pt x="30" y="56"/>
                    <a:pt x="90" y="90"/>
                    <a:pt x="154" y="90"/>
                  </a:cubicBezTo>
                  <a:cubicBezTo>
                    <a:pt x="222" y="90"/>
                    <a:pt x="278" y="52"/>
                    <a:pt x="308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415A6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630" name="任意多边形: 形状 629"/>
            <p:cNvSpPr>
              <a:spLocks/>
            </p:cNvSpPr>
            <p:nvPr/>
          </p:nvSpPr>
          <p:spPr bwMode="auto">
            <a:xfrm>
              <a:off x="2701925" y="4411663"/>
              <a:ext cx="688975" cy="428625"/>
            </a:xfrm>
            <a:custGeom>
              <a:avLst/>
              <a:gdLst>
                <a:gd name="T0" fmla="*/ 520 w 520"/>
                <a:gd name="T1" fmla="*/ 239 h 324"/>
                <a:gd name="T2" fmla="*/ 520 w 520"/>
                <a:gd name="T3" fmla="*/ 0 h 324"/>
                <a:gd name="T4" fmla="*/ 0 w 520"/>
                <a:gd name="T5" fmla="*/ 0 h 324"/>
                <a:gd name="T6" fmla="*/ 0 w 520"/>
                <a:gd name="T7" fmla="*/ 239 h 324"/>
                <a:gd name="T8" fmla="*/ 85 w 520"/>
                <a:gd name="T9" fmla="*/ 324 h 324"/>
                <a:gd name="T10" fmla="*/ 426 w 520"/>
                <a:gd name="T11" fmla="*/ 324 h 324"/>
                <a:gd name="T12" fmla="*/ 520 w 520"/>
                <a:gd name="T13" fmla="*/ 239 h 3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20" h="324">
                  <a:moveTo>
                    <a:pt x="520" y="239"/>
                  </a:moveTo>
                  <a:cubicBezTo>
                    <a:pt x="520" y="0"/>
                    <a:pt x="520" y="0"/>
                    <a:pt x="52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39"/>
                    <a:pt x="0" y="239"/>
                    <a:pt x="0" y="239"/>
                  </a:cubicBezTo>
                  <a:cubicBezTo>
                    <a:pt x="0" y="286"/>
                    <a:pt x="38" y="324"/>
                    <a:pt x="85" y="324"/>
                  </a:cubicBezTo>
                  <a:cubicBezTo>
                    <a:pt x="426" y="324"/>
                    <a:pt x="426" y="324"/>
                    <a:pt x="426" y="324"/>
                  </a:cubicBezTo>
                  <a:cubicBezTo>
                    <a:pt x="478" y="324"/>
                    <a:pt x="520" y="286"/>
                    <a:pt x="520" y="239"/>
                  </a:cubicBezTo>
                  <a:close/>
                </a:path>
              </a:pathLst>
            </a:custGeom>
            <a:solidFill>
              <a:srgbClr val="344A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631" name="任意多边形: 形状 630"/>
            <p:cNvSpPr>
              <a:spLocks/>
            </p:cNvSpPr>
            <p:nvPr/>
          </p:nvSpPr>
          <p:spPr bwMode="auto">
            <a:xfrm>
              <a:off x="2627313" y="4586288"/>
              <a:ext cx="842963" cy="147638"/>
            </a:xfrm>
            <a:custGeom>
              <a:avLst/>
              <a:gdLst>
                <a:gd name="T0" fmla="*/ 0 w 636"/>
                <a:gd name="T1" fmla="*/ 55 h 111"/>
                <a:gd name="T2" fmla="*/ 0 w 636"/>
                <a:gd name="T3" fmla="*/ 55 h 111"/>
                <a:gd name="T4" fmla="*/ 56 w 636"/>
                <a:gd name="T5" fmla="*/ 111 h 111"/>
                <a:gd name="T6" fmla="*/ 581 w 636"/>
                <a:gd name="T7" fmla="*/ 111 h 111"/>
                <a:gd name="T8" fmla="*/ 636 w 636"/>
                <a:gd name="T9" fmla="*/ 55 h 111"/>
                <a:gd name="T10" fmla="*/ 636 w 636"/>
                <a:gd name="T11" fmla="*/ 55 h 111"/>
                <a:gd name="T12" fmla="*/ 581 w 636"/>
                <a:gd name="T13" fmla="*/ 0 h 111"/>
                <a:gd name="T14" fmla="*/ 56 w 636"/>
                <a:gd name="T15" fmla="*/ 0 h 111"/>
                <a:gd name="T16" fmla="*/ 0 w 636"/>
                <a:gd name="T17" fmla="*/ 55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36" h="111">
                  <a:moveTo>
                    <a:pt x="0" y="55"/>
                  </a:moveTo>
                  <a:cubicBezTo>
                    <a:pt x="0" y="55"/>
                    <a:pt x="0" y="55"/>
                    <a:pt x="0" y="55"/>
                  </a:cubicBezTo>
                  <a:cubicBezTo>
                    <a:pt x="0" y="85"/>
                    <a:pt x="26" y="111"/>
                    <a:pt x="56" y="111"/>
                  </a:cubicBezTo>
                  <a:cubicBezTo>
                    <a:pt x="581" y="111"/>
                    <a:pt x="581" y="111"/>
                    <a:pt x="581" y="111"/>
                  </a:cubicBezTo>
                  <a:cubicBezTo>
                    <a:pt x="610" y="111"/>
                    <a:pt x="636" y="85"/>
                    <a:pt x="636" y="55"/>
                  </a:cubicBezTo>
                  <a:cubicBezTo>
                    <a:pt x="636" y="55"/>
                    <a:pt x="636" y="55"/>
                    <a:pt x="636" y="55"/>
                  </a:cubicBezTo>
                  <a:cubicBezTo>
                    <a:pt x="636" y="26"/>
                    <a:pt x="610" y="0"/>
                    <a:pt x="581" y="0"/>
                  </a:cubicBezTo>
                  <a:cubicBezTo>
                    <a:pt x="56" y="0"/>
                    <a:pt x="56" y="0"/>
                    <a:pt x="56" y="0"/>
                  </a:cubicBezTo>
                  <a:cubicBezTo>
                    <a:pt x="22" y="0"/>
                    <a:pt x="0" y="26"/>
                    <a:pt x="0" y="55"/>
                  </a:cubicBezTo>
                  <a:close/>
                </a:path>
              </a:pathLst>
            </a:custGeom>
            <a:solidFill>
              <a:srgbClr val="415A6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632" name="任意多边形: 形状 631"/>
            <p:cNvSpPr>
              <a:spLocks/>
            </p:cNvSpPr>
            <p:nvPr/>
          </p:nvSpPr>
          <p:spPr bwMode="auto">
            <a:xfrm>
              <a:off x="2627313" y="4343401"/>
              <a:ext cx="842963" cy="146050"/>
            </a:xfrm>
            <a:custGeom>
              <a:avLst/>
              <a:gdLst>
                <a:gd name="T0" fmla="*/ 0 w 636"/>
                <a:gd name="T1" fmla="*/ 56 h 111"/>
                <a:gd name="T2" fmla="*/ 0 w 636"/>
                <a:gd name="T3" fmla="*/ 56 h 111"/>
                <a:gd name="T4" fmla="*/ 56 w 636"/>
                <a:gd name="T5" fmla="*/ 111 h 111"/>
                <a:gd name="T6" fmla="*/ 581 w 636"/>
                <a:gd name="T7" fmla="*/ 111 h 111"/>
                <a:gd name="T8" fmla="*/ 636 w 636"/>
                <a:gd name="T9" fmla="*/ 56 h 111"/>
                <a:gd name="T10" fmla="*/ 636 w 636"/>
                <a:gd name="T11" fmla="*/ 56 h 111"/>
                <a:gd name="T12" fmla="*/ 581 w 636"/>
                <a:gd name="T13" fmla="*/ 0 h 111"/>
                <a:gd name="T14" fmla="*/ 56 w 636"/>
                <a:gd name="T15" fmla="*/ 0 h 111"/>
                <a:gd name="T16" fmla="*/ 0 w 636"/>
                <a:gd name="T17" fmla="*/ 56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36" h="111">
                  <a:moveTo>
                    <a:pt x="0" y="56"/>
                  </a:moveTo>
                  <a:cubicBezTo>
                    <a:pt x="0" y="56"/>
                    <a:pt x="0" y="56"/>
                    <a:pt x="0" y="56"/>
                  </a:cubicBezTo>
                  <a:cubicBezTo>
                    <a:pt x="0" y="86"/>
                    <a:pt x="26" y="111"/>
                    <a:pt x="56" y="111"/>
                  </a:cubicBezTo>
                  <a:cubicBezTo>
                    <a:pt x="581" y="111"/>
                    <a:pt x="581" y="111"/>
                    <a:pt x="581" y="111"/>
                  </a:cubicBezTo>
                  <a:cubicBezTo>
                    <a:pt x="610" y="111"/>
                    <a:pt x="636" y="86"/>
                    <a:pt x="636" y="56"/>
                  </a:cubicBezTo>
                  <a:cubicBezTo>
                    <a:pt x="636" y="56"/>
                    <a:pt x="636" y="56"/>
                    <a:pt x="636" y="56"/>
                  </a:cubicBezTo>
                  <a:cubicBezTo>
                    <a:pt x="636" y="26"/>
                    <a:pt x="610" y="0"/>
                    <a:pt x="581" y="0"/>
                  </a:cubicBezTo>
                  <a:cubicBezTo>
                    <a:pt x="56" y="0"/>
                    <a:pt x="56" y="0"/>
                    <a:pt x="56" y="0"/>
                  </a:cubicBezTo>
                  <a:cubicBezTo>
                    <a:pt x="22" y="0"/>
                    <a:pt x="0" y="26"/>
                    <a:pt x="0" y="56"/>
                  </a:cubicBezTo>
                  <a:close/>
                </a:path>
              </a:pathLst>
            </a:custGeom>
            <a:solidFill>
              <a:srgbClr val="415A6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637" name="矩形 636">
            <a:extLst>
              <a:ext uri="{FF2B5EF4-FFF2-40B4-BE49-F238E27FC236}">
                <a16:creationId xmlns:a16="http://schemas.microsoft.com/office/drawing/2014/main" id="{6457203B-121C-4A49-B55E-1E16EC063E42}"/>
              </a:ext>
            </a:extLst>
          </p:cNvPr>
          <p:cNvSpPr/>
          <p:nvPr/>
        </p:nvSpPr>
        <p:spPr>
          <a:xfrm>
            <a:off x="8479234" y="2425789"/>
            <a:ext cx="997525" cy="719132"/>
          </a:xfrm>
          <a:prstGeom prst="rect">
            <a:avLst/>
          </a:prstGeom>
        </p:spPr>
        <p:txBody>
          <a:bodyPr wrap="none" lIns="0" tIns="0" rIns="0" bIns="0" numCol="1">
            <a:prstTxWarp prst="textPlain">
              <a:avLst/>
            </a:prstTxWarp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8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cs typeface="+mn-ea"/>
                <a:sym typeface="+mn-lt"/>
              </a:rPr>
              <a:t>24%</a:t>
            </a:r>
          </a:p>
        </p:txBody>
      </p:sp>
      <p:sp>
        <p:nvSpPr>
          <p:cNvPr id="638" name="矩形 637">
            <a:extLst>
              <a:ext uri="{FF2B5EF4-FFF2-40B4-BE49-F238E27FC236}">
                <a16:creationId xmlns:a16="http://schemas.microsoft.com/office/drawing/2014/main" id="{6457203B-121C-4A49-B55E-1E16EC063E42}"/>
              </a:ext>
            </a:extLst>
          </p:cNvPr>
          <p:cNvSpPr/>
          <p:nvPr/>
        </p:nvSpPr>
        <p:spPr>
          <a:xfrm>
            <a:off x="2895408" y="2425789"/>
            <a:ext cx="997525" cy="719132"/>
          </a:xfrm>
          <a:prstGeom prst="rect">
            <a:avLst/>
          </a:prstGeom>
        </p:spPr>
        <p:txBody>
          <a:bodyPr wrap="none" lIns="0" tIns="0" rIns="0" bIns="0" numCol="1">
            <a:prstTxWarp prst="textPlain">
              <a:avLst/>
            </a:prstTxWarp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8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cs typeface="+mn-ea"/>
                <a:sym typeface="+mn-lt"/>
              </a:rPr>
              <a:t>32%</a:t>
            </a:r>
          </a:p>
        </p:txBody>
      </p:sp>
      <p:sp>
        <p:nvSpPr>
          <p:cNvPr id="639" name="矩形 638">
            <a:extLst>
              <a:ext uri="{FF2B5EF4-FFF2-40B4-BE49-F238E27FC236}">
                <a16:creationId xmlns:a16="http://schemas.microsoft.com/office/drawing/2014/main" id="{6457203B-121C-4A49-B55E-1E16EC063E42}"/>
              </a:ext>
            </a:extLst>
          </p:cNvPr>
          <p:cNvSpPr/>
          <p:nvPr/>
        </p:nvSpPr>
        <p:spPr>
          <a:xfrm>
            <a:off x="2895408" y="4995062"/>
            <a:ext cx="997525" cy="719132"/>
          </a:xfrm>
          <a:prstGeom prst="rect">
            <a:avLst/>
          </a:prstGeom>
        </p:spPr>
        <p:txBody>
          <a:bodyPr wrap="none" lIns="0" tIns="0" rIns="0" bIns="0" numCol="1">
            <a:prstTxWarp prst="textPlain">
              <a:avLst/>
            </a:prstTxWarp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8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cs typeface="+mn-ea"/>
                <a:sym typeface="+mn-lt"/>
              </a:rPr>
              <a:t>22%</a:t>
            </a:r>
          </a:p>
        </p:txBody>
      </p:sp>
    </p:spTree>
    <p:extLst>
      <p:ext uri="{BB962C8B-B14F-4D97-AF65-F5344CB8AC3E}">
        <p14:creationId xmlns:p14="http://schemas.microsoft.com/office/powerpoint/2010/main" val="34529909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矩形 120"/>
          <p:cNvSpPr>
            <a:spLocks/>
          </p:cNvSpPr>
          <p:nvPr/>
        </p:nvSpPr>
        <p:spPr>
          <a:xfrm>
            <a:off x="0" y="5634441"/>
            <a:ext cx="12192000" cy="1223559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22" name="矩形 121"/>
          <p:cNvSpPr/>
          <p:nvPr/>
        </p:nvSpPr>
        <p:spPr>
          <a:xfrm>
            <a:off x="3921754" y="326782"/>
            <a:ext cx="4348492" cy="707886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algn="ctr"/>
            <a:r>
              <a:rPr lang="zh-CN" altLang="en-US" sz="4000" b="1" dirty="0">
                <a:solidFill>
                  <a:schemeClr val="accent1"/>
                </a:solidFill>
                <a:cs typeface="+mn-ea"/>
                <a:sym typeface="+mn-lt"/>
              </a:rPr>
              <a:t>注意力稀缺的时代</a:t>
            </a:r>
            <a:endParaRPr lang="en-US" altLang="zh-CN" sz="4000" b="1" dirty="0">
              <a:solidFill>
                <a:schemeClr val="accent1"/>
              </a:solidFill>
              <a:cs typeface="+mn-ea"/>
              <a:sym typeface="+mn-lt"/>
            </a:endParaRPr>
          </a:p>
        </p:txBody>
      </p:sp>
      <p:sp>
        <p:nvSpPr>
          <p:cNvPr id="129" name="矩形 128"/>
          <p:cNvSpPr>
            <a:spLocks/>
          </p:cNvSpPr>
          <p:nvPr/>
        </p:nvSpPr>
        <p:spPr>
          <a:xfrm>
            <a:off x="0" y="6775933"/>
            <a:ext cx="12192000" cy="118176"/>
          </a:xfrm>
          <a:prstGeom prst="rect">
            <a:avLst/>
          </a:prstGeom>
          <a:solidFill>
            <a:srgbClr val="0095A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grpSp>
        <p:nvGrpSpPr>
          <p:cNvPr id="18" name="组合 17"/>
          <p:cNvGrpSpPr/>
          <p:nvPr/>
        </p:nvGrpSpPr>
        <p:grpSpPr>
          <a:xfrm>
            <a:off x="1271732" y="1304043"/>
            <a:ext cx="9648536" cy="5037818"/>
            <a:chOff x="1461274" y="1304043"/>
            <a:chExt cx="9648536" cy="5037818"/>
          </a:xfrm>
        </p:grpSpPr>
        <p:grpSp>
          <p:nvGrpSpPr>
            <p:cNvPr id="175" name="组合 174"/>
            <p:cNvGrpSpPr/>
            <p:nvPr/>
          </p:nvGrpSpPr>
          <p:grpSpPr>
            <a:xfrm>
              <a:off x="4808147" y="1304043"/>
              <a:ext cx="2954790" cy="5037818"/>
              <a:chOff x="1461274" y="1304043"/>
              <a:chExt cx="2954790" cy="5037818"/>
            </a:xfrm>
          </p:grpSpPr>
          <p:sp>
            <p:nvSpPr>
              <p:cNvPr id="176" name="任意多边形: 形状 175"/>
              <p:cNvSpPr>
                <a:spLocks/>
              </p:cNvSpPr>
              <p:nvPr/>
            </p:nvSpPr>
            <p:spPr bwMode="auto">
              <a:xfrm>
                <a:off x="1461274" y="1558539"/>
                <a:ext cx="2954790" cy="4649787"/>
              </a:xfrm>
              <a:custGeom>
                <a:avLst/>
                <a:gdLst>
                  <a:gd name="T0" fmla="*/ 2055 w 2111"/>
                  <a:gd name="T1" fmla="*/ 2442 h 2442"/>
                  <a:gd name="T2" fmla="*/ 56 w 2111"/>
                  <a:gd name="T3" fmla="*/ 2442 h 2442"/>
                  <a:gd name="T4" fmla="*/ 0 w 2111"/>
                  <a:gd name="T5" fmla="*/ 2387 h 2442"/>
                  <a:gd name="T6" fmla="*/ 0 w 2111"/>
                  <a:gd name="T7" fmla="*/ 56 h 2442"/>
                  <a:gd name="T8" fmla="*/ 56 w 2111"/>
                  <a:gd name="T9" fmla="*/ 0 h 2442"/>
                  <a:gd name="T10" fmla="*/ 2055 w 2111"/>
                  <a:gd name="T11" fmla="*/ 0 h 2442"/>
                  <a:gd name="T12" fmla="*/ 2111 w 2111"/>
                  <a:gd name="T13" fmla="*/ 56 h 2442"/>
                  <a:gd name="T14" fmla="*/ 2111 w 2111"/>
                  <a:gd name="T15" fmla="*/ 2387 h 2442"/>
                  <a:gd name="T16" fmla="*/ 2055 w 2111"/>
                  <a:gd name="T17" fmla="*/ 2442 h 24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111" h="2442">
                    <a:moveTo>
                      <a:pt x="2055" y="2442"/>
                    </a:moveTo>
                    <a:cubicBezTo>
                      <a:pt x="56" y="2442"/>
                      <a:pt x="56" y="2442"/>
                      <a:pt x="56" y="2442"/>
                    </a:cubicBezTo>
                    <a:cubicBezTo>
                      <a:pt x="25" y="2442"/>
                      <a:pt x="0" y="2417"/>
                      <a:pt x="0" y="2387"/>
                    </a:cubicBezTo>
                    <a:cubicBezTo>
                      <a:pt x="0" y="56"/>
                      <a:pt x="0" y="56"/>
                      <a:pt x="0" y="56"/>
                    </a:cubicBezTo>
                    <a:cubicBezTo>
                      <a:pt x="0" y="25"/>
                      <a:pt x="25" y="0"/>
                      <a:pt x="56" y="0"/>
                    </a:cubicBezTo>
                    <a:cubicBezTo>
                      <a:pt x="2055" y="0"/>
                      <a:pt x="2055" y="0"/>
                      <a:pt x="2055" y="0"/>
                    </a:cubicBezTo>
                    <a:cubicBezTo>
                      <a:pt x="2086" y="0"/>
                      <a:pt x="2111" y="25"/>
                      <a:pt x="2111" y="56"/>
                    </a:cubicBezTo>
                    <a:cubicBezTo>
                      <a:pt x="2111" y="2387"/>
                      <a:pt x="2111" y="2387"/>
                      <a:pt x="2111" y="2387"/>
                    </a:cubicBezTo>
                    <a:cubicBezTo>
                      <a:pt x="2111" y="2417"/>
                      <a:pt x="2086" y="2442"/>
                      <a:pt x="2055" y="2442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77" name="任意多边形: 形状 176"/>
              <p:cNvSpPr>
                <a:spLocks/>
              </p:cNvSpPr>
              <p:nvPr/>
            </p:nvSpPr>
            <p:spPr bwMode="auto">
              <a:xfrm>
                <a:off x="1461274" y="5925936"/>
                <a:ext cx="2954790" cy="415925"/>
              </a:xfrm>
              <a:custGeom>
                <a:avLst/>
                <a:gdLst>
                  <a:gd name="T0" fmla="*/ 2055 w 2111"/>
                  <a:gd name="T1" fmla="*/ 218 h 218"/>
                  <a:gd name="T2" fmla="*/ 56 w 2111"/>
                  <a:gd name="T3" fmla="*/ 218 h 218"/>
                  <a:gd name="T4" fmla="*/ 0 w 2111"/>
                  <a:gd name="T5" fmla="*/ 162 h 218"/>
                  <a:gd name="T6" fmla="*/ 0 w 2111"/>
                  <a:gd name="T7" fmla="*/ 56 h 218"/>
                  <a:gd name="T8" fmla="*/ 56 w 2111"/>
                  <a:gd name="T9" fmla="*/ 0 h 218"/>
                  <a:gd name="T10" fmla="*/ 2055 w 2111"/>
                  <a:gd name="T11" fmla="*/ 0 h 218"/>
                  <a:gd name="T12" fmla="*/ 2111 w 2111"/>
                  <a:gd name="T13" fmla="*/ 56 h 218"/>
                  <a:gd name="T14" fmla="*/ 2111 w 2111"/>
                  <a:gd name="T15" fmla="*/ 162 h 218"/>
                  <a:gd name="T16" fmla="*/ 2055 w 2111"/>
                  <a:gd name="T17" fmla="*/ 218 h 2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111" h="218">
                    <a:moveTo>
                      <a:pt x="2055" y="218"/>
                    </a:moveTo>
                    <a:cubicBezTo>
                      <a:pt x="56" y="218"/>
                      <a:pt x="56" y="218"/>
                      <a:pt x="56" y="218"/>
                    </a:cubicBezTo>
                    <a:cubicBezTo>
                      <a:pt x="25" y="218"/>
                      <a:pt x="0" y="193"/>
                      <a:pt x="0" y="162"/>
                    </a:cubicBezTo>
                    <a:cubicBezTo>
                      <a:pt x="0" y="56"/>
                      <a:pt x="0" y="56"/>
                      <a:pt x="0" y="56"/>
                    </a:cubicBezTo>
                    <a:cubicBezTo>
                      <a:pt x="0" y="25"/>
                      <a:pt x="25" y="0"/>
                      <a:pt x="56" y="0"/>
                    </a:cubicBezTo>
                    <a:cubicBezTo>
                      <a:pt x="2055" y="0"/>
                      <a:pt x="2055" y="0"/>
                      <a:pt x="2055" y="0"/>
                    </a:cubicBezTo>
                    <a:cubicBezTo>
                      <a:pt x="2086" y="0"/>
                      <a:pt x="2111" y="25"/>
                      <a:pt x="2111" y="56"/>
                    </a:cubicBezTo>
                    <a:cubicBezTo>
                      <a:pt x="2111" y="162"/>
                      <a:pt x="2111" y="162"/>
                      <a:pt x="2111" y="162"/>
                    </a:cubicBezTo>
                    <a:cubicBezTo>
                      <a:pt x="2111" y="193"/>
                      <a:pt x="2086" y="218"/>
                      <a:pt x="2055" y="218"/>
                    </a:cubicBezTo>
                    <a:close/>
                  </a:path>
                </a:pathLst>
              </a:custGeom>
              <a:solidFill>
                <a:schemeClr val="accent3">
                  <a:lumMod val="60000"/>
                  <a:lumOff val="4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78" name="任意多边形: 形状 177"/>
              <p:cNvSpPr>
                <a:spLocks/>
              </p:cNvSpPr>
              <p:nvPr/>
            </p:nvSpPr>
            <p:spPr bwMode="auto">
              <a:xfrm>
                <a:off x="1461274" y="1598411"/>
                <a:ext cx="2954790" cy="4649787"/>
              </a:xfrm>
              <a:custGeom>
                <a:avLst/>
                <a:gdLst>
                  <a:gd name="T0" fmla="*/ 2055 w 2111"/>
                  <a:gd name="T1" fmla="*/ 2442 h 2442"/>
                  <a:gd name="T2" fmla="*/ 56 w 2111"/>
                  <a:gd name="T3" fmla="*/ 2442 h 2442"/>
                  <a:gd name="T4" fmla="*/ 0 w 2111"/>
                  <a:gd name="T5" fmla="*/ 2387 h 2442"/>
                  <a:gd name="T6" fmla="*/ 0 w 2111"/>
                  <a:gd name="T7" fmla="*/ 56 h 2442"/>
                  <a:gd name="T8" fmla="*/ 56 w 2111"/>
                  <a:gd name="T9" fmla="*/ 0 h 2442"/>
                  <a:gd name="T10" fmla="*/ 2055 w 2111"/>
                  <a:gd name="T11" fmla="*/ 0 h 2442"/>
                  <a:gd name="T12" fmla="*/ 2111 w 2111"/>
                  <a:gd name="T13" fmla="*/ 56 h 2442"/>
                  <a:gd name="T14" fmla="*/ 2111 w 2111"/>
                  <a:gd name="T15" fmla="*/ 2387 h 2442"/>
                  <a:gd name="T16" fmla="*/ 2055 w 2111"/>
                  <a:gd name="T17" fmla="*/ 2442 h 24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111" h="2442">
                    <a:moveTo>
                      <a:pt x="2055" y="2442"/>
                    </a:moveTo>
                    <a:cubicBezTo>
                      <a:pt x="56" y="2442"/>
                      <a:pt x="56" y="2442"/>
                      <a:pt x="56" y="2442"/>
                    </a:cubicBezTo>
                    <a:cubicBezTo>
                      <a:pt x="25" y="2442"/>
                      <a:pt x="0" y="2417"/>
                      <a:pt x="0" y="2387"/>
                    </a:cubicBezTo>
                    <a:cubicBezTo>
                      <a:pt x="0" y="56"/>
                      <a:pt x="0" y="56"/>
                      <a:pt x="0" y="56"/>
                    </a:cubicBezTo>
                    <a:cubicBezTo>
                      <a:pt x="0" y="25"/>
                      <a:pt x="25" y="0"/>
                      <a:pt x="56" y="0"/>
                    </a:cubicBezTo>
                    <a:cubicBezTo>
                      <a:pt x="2055" y="0"/>
                      <a:pt x="2055" y="0"/>
                      <a:pt x="2055" y="0"/>
                    </a:cubicBezTo>
                    <a:cubicBezTo>
                      <a:pt x="2086" y="0"/>
                      <a:pt x="2111" y="25"/>
                      <a:pt x="2111" y="56"/>
                    </a:cubicBezTo>
                    <a:cubicBezTo>
                      <a:pt x="2111" y="2387"/>
                      <a:pt x="2111" y="2387"/>
                      <a:pt x="2111" y="2387"/>
                    </a:cubicBezTo>
                    <a:cubicBezTo>
                      <a:pt x="2111" y="2417"/>
                      <a:pt x="2086" y="2442"/>
                      <a:pt x="2055" y="2442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79" name="任意多边形: 形状 178"/>
              <p:cNvSpPr>
                <a:spLocks/>
              </p:cNvSpPr>
              <p:nvPr/>
            </p:nvSpPr>
            <p:spPr bwMode="auto">
              <a:xfrm>
                <a:off x="1705077" y="5703686"/>
                <a:ext cx="2467186" cy="381000"/>
              </a:xfrm>
              <a:custGeom>
                <a:avLst/>
                <a:gdLst>
                  <a:gd name="T0" fmla="*/ 1718 w 1763"/>
                  <a:gd name="T1" fmla="*/ 200 h 200"/>
                  <a:gd name="T2" fmla="*/ 45 w 1763"/>
                  <a:gd name="T3" fmla="*/ 200 h 200"/>
                  <a:gd name="T4" fmla="*/ 0 w 1763"/>
                  <a:gd name="T5" fmla="*/ 155 h 200"/>
                  <a:gd name="T6" fmla="*/ 0 w 1763"/>
                  <a:gd name="T7" fmla="*/ 45 h 200"/>
                  <a:gd name="T8" fmla="*/ 45 w 1763"/>
                  <a:gd name="T9" fmla="*/ 0 h 200"/>
                  <a:gd name="T10" fmla="*/ 1718 w 1763"/>
                  <a:gd name="T11" fmla="*/ 0 h 200"/>
                  <a:gd name="T12" fmla="*/ 1763 w 1763"/>
                  <a:gd name="T13" fmla="*/ 45 h 200"/>
                  <a:gd name="T14" fmla="*/ 1763 w 1763"/>
                  <a:gd name="T15" fmla="*/ 155 h 200"/>
                  <a:gd name="T16" fmla="*/ 1718 w 1763"/>
                  <a:gd name="T17" fmla="*/ 200 h 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763" h="200">
                    <a:moveTo>
                      <a:pt x="1718" y="200"/>
                    </a:moveTo>
                    <a:cubicBezTo>
                      <a:pt x="45" y="200"/>
                      <a:pt x="45" y="200"/>
                      <a:pt x="45" y="200"/>
                    </a:cubicBezTo>
                    <a:cubicBezTo>
                      <a:pt x="20" y="200"/>
                      <a:pt x="0" y="180"/>
                      <a:pt x="0" y="155"/>
                    </a:cubicBezTo>
                    <a:cubicBezTo>
                      <a:pt x="0" y="45"/>
                      <a:pt x="0" y="45"/>
                      <a:pt x="0" y="45"/>
                    </a:cubicBezTo>
                    <a:cubicBezTo>
                      <a:pt x="0" y="20"/>
                      <a:pt x="20" y="0"/>
                      <a:pt x="45" y="0"/>
                    </a:cubicBezTo>
                    <a:cubicBezTo>
                      <a:pt x="1718" y="0"/>
                      <a:pt x="1718" y="0"/>
                      <a:pt x="1718" y="0"/>
                    </a:cubicBezTo>
                    <a:cubicBezTo>
                      <a:pt x="1743" y="0"/>
                      <a:pt x="1763" y="20"/>
                      <a:pt x="1763" y="45"/>
                    </a:cubicBezTo>
                    <a:cubicBezTo>
                      <a:pt x="1763" y="155"/>
                      <a:pt x="1763" y="155"/>
                      <a:pt x="1763" y="155"/>
                    </a:cubicBezTo>
                    <a:cubicBezTo>
                      <a:pt x="1763" y="180"/>
                      <a:pt x="1743" y="200"/>
                      <a:pt x="1718" y="200"/>
                    </a:cubicBezTo>
                    <a:close/>
                  </a:path>
                </a:pathLst>
              </a:custGeom>
              <a:solidFill>
                <a:srgbClr val="95A4A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80" name="任意多边形: 形状 179"/>
              <p:cNvSpPr>
                <a:spLocks/>
              </p:cNvSpPr>
              <p:nvPr/>
            </p:nvSpPr>
            <p:spPr bwMode="auto">
              <a:xfrm>
                <a:off x="1705077" y="1868286"/>
                <a:ext cx="2467186" cy="4148137"/>
              </a:xfrm>
              <a:custGeom>
                <a:avLst/>
                <a:gdLst>
                  <a:gd name="T0" fmla="*/ 1718 w 1763"/>
                  <a:gd name="T1" fmla="*/ 2178 h 2178"/>
                  <a:gd name="T2" fmla="*/ 45 w 1763"/>
                  <a:gd name="T3" fmla="*/ 2178 h 2178"/>
                  <a:gd name="T4" fmla="*/ 0 w 1763"/>
                  <a:gd name="T5" fmla="*/ 2133 h 2178"/>
                  <a:gd name="T6" fmla="*/ 0 w 1763"/>
                  <a:gd name="T7" fmla="*/ 45 h 2178"/>
                  <a:gd name="T8" fmla="*/ 45 w 1763"/>
                  <a:gd name="T9" fmla="*/ 0 h 2178"/>
                  <a:gd name="T10" fmla="*/ 1718 w 1763"/>
                  <a:gd name="T11" fmla="*/ 0 h 2178"/>
                  <a:gd name="T12" fmla="*/ 1763 w 1763"/>
                  <a:gd name="T13" fmla="*/ 45 h 2178"/>
                  <a:gd name="T14" fmla="*/ 1763 w 1763"/>
                  <a:gd name="T15" fmla="*/ 2133 h 2178"/>
                  <a:gd name="T16" fmla="*/ 1718 w 1763"/>
                  <a:gd name="T17" fmla="*/ 2178 h 21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763" h="2178">
                    <a:moveTo>
                      <a:pt x="1718" y="2178"/>
                    </a:moveTo>
                    <a:cubicBezTo>
                      <a:pt x="45" y="2178"/>
                      <a:pt x="45" y="2178"/>
                      <a:pt x="45" y="2178"/>
                    </a:cubicBezTo>
                    <a:cubicBezTo>
                      <a:pt x="20" y="2178"/>
                      <a:pt x="0" y="2158"/>
                      <a:pt x="0" y="2133"/>
                    </a:cubicBezTo>
                    <a:cubicBezTo>
                      <a:pt x="0" y="45"/>
                      <a:pt x="0" y="45"/>
                      <a:pt x="0" y="45"/>
                    </a:cubicBezTo>
                    <a:cubicBezTo>
                      <a:pt x="0" y="20"/>
                      <a:pt x="20" y="0"/>
                      <a:pt x="45" y="0"/>
                    </a:cubicBezTo>
                    <a:cubicBezTo>
                      <a:pt x="1718" y="0"/>
                      <a:pt x="1718" y="0"/>
                      <a:pt x="1718" y="0"/>
                    </a:cubicBezTo>
                    <a:cubicBezTo>
                      <a:pt x="1743" y="0"/>
                      <a:pt x="1763" y="20"/>
                      <a:pt x="1763" y="45"/>
                    </a:cubicBezTo>
                    <a:cubicBezTo>
                      <a:pt x="1763" y="2133"/>
                      <a:pt x="1763" y="2133"/>
                      <a:pt x="1763" y="2133"/>
                    </a:cubicBezTo>
                    <a:cubicBezTo>
                      <a:pt x="1763" y="2158"/>
                      <a:pt x="1743" y="2178"/>
                      <a:pt x="1718" y="2178"/>
                    </a:cubicBezTo>
                    <a:close/>
                  </a:path>
                </a:pathLst>
              </a:custGeom>
              <a:solidFill>
                <a:srgbClr val="FBFAF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grpSp>
            <p:nvGrpSpPr>
              <p:cNvPr id="181" name="组合 180"/>
              <p:cNvGrpSpPr/>
              <p:nvPr/>
            </p:nvGrpSpPr>
            <p:grpSpPr>
              <a:xfrm>
                <a:off x="2182893" y="1304043"/>
                <a:ext cx="1511554" cy="587150"/>
                <a:chOff x="2024063" y="1454151"/>
                <a:chExt cx="2170113" cy="842962"/>
              </a:xfrm>
            </p:grpSpPr>
            <p:sp>
              <p:nvSpPr>
                <p:cNvPr id="182" name="任意多边形: 形状 181"/>
                <p:cNvSpPr>
                  <a:spLocks/>
                </p:cNvSpPr>
                <p:nvPr/>
              </p:nvSpPr>
              <p:spPr bwMode="auto">
                <a:xfrm>
                  <a:off x="2024063" y="1789113"/>
                  <a:ext cx="2170113" cy="365125"/>
                </a:xfrm>
                <a:custGeom>
                  <a:avLst/>
                  <a:gdLst>
                    <a:gd name="T0" fmla="*/ 1139 w 1139"/>
                    <a:gd name="T1" fmla="*/ 192 h 192"/>
                    <a:gd name="T2" fmla="*/ 0 w 1139"/>
                    <a:gd name="T3" fmla="*/ 192 h 192"/>
                    <a:gd name="T4" fmla="*/ 0 w 1139"/>
                    <a:gd name="T5" fmla="*/ 26 h 192"/>
                    <a:gd name="T6" fmla="*/ 25 w 1139"/>
                    <a:gd name="T7" fmla="*/ 0 h 192"/>
                    <a:gd name="T8" fmla="*/ 1113 w 1139"/>
                    <a:gd name="T9" fmla="*/ 0 h 192"/>
                    <a:gd name="T10" fmla="*/ 1139 w 1139"/>
                    <a:gd name="T11" fmla="*/ 26 h 192"/>
                    <a:gd name="T12" fmla="*/ 1139 w 1139"/>
                    <a:gd name="T13" fmla="*/ 192 h 1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139" h="192">
                      <a:moveTo>
                        <a:pt x="1139" y="192"/>
                      </a:moveTo>
                      <a:cubicBezTo>
                        <a:pt x="0" y="192"/>
                        <a:pt x="0" y="192"/>
                        <a:pt x="0" y="192"/>
                      </a:cubicBezTo>
                      <a:cubicBezTo>
                        <a:pt x="0" y="26"/>
                        <a:pt x="0" y="26"/>
                        <a:pt x="0" y="26"/>
                      </a:cubicBezTo>
                      <a:cubicBezTo>
                        <a:pt x="0" y="11"/>
                        <a:pt x="11" y="0"/>
                        <a:pt x="25" y="0"/>
                      </a:cubicBezTo>
                      <a:cubicBezTo>
                        <a:pt x="1113" y="0"/>
                        <a:pt x="1113" y="0"/>
                        <a:pt x="1113" y="0"/>
                      </a:cubicBezTo>
                      <a:cubicBezTo>
                        <a:pt x="1128" y="0"/>
                        <a:pt x="1139" y="11"/>
                        <a:pt x="1139" y="26"/>
                      </a:cubicBezTo>
                      <a:lnTo>
                        <a:pt x="1139" y="192"/>
                      </a:lnTo>
                      <a:close/>
                    </a:path>
                  </a:pathLst>
                </a:custGeom>
                <a:solidFill>
                  <a:srgbClr val="95A4A5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183" name="矩形 182"/>
                <p:cNvSpPr>
                  <a:spLocks noChangeArrowheads="1"/>
                </p:cNvSpPr>
                <p:nvPr/>
              </p:nvSpPr>
              <p:spPr bwMode="auto">
                <a:xfrm>
                  <a:off x="2024063" y="2154238"/>
                  <a:ext cx="2170113" cy="142875"/>
                </a:xfrm>
                <a:prstGeom prst="rect">
                  <a:avLst/>
                </a:prstGeom>
                <a:solidFill>
                  <a:srgbClr val="808C8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184" name="椭圆 183"/>
                <p:cNvSpPr>
                  <a:spLocks noChangeArrowheads="1"/>
                </p:cNvSpPr>
                <p:nvPr/>
              </p:nvSpPr>
              <p:spPr bwMode="auto">
                <a:xfrm>
                  <a:off x="2794000" y="1454151"/>
                  <a:ext cx="630238" cy="630237"/>
                </a:xfrm>
                <a:prstGeom prst="ellipse">
                  <a:avLst/>
                </a:prstGeom>
                <a:solidFill>
                  <a:srgbClr val="95A4A5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185" name="椭圆 184"/>
                <p:cNvSpPr>
                  <a:spLocks noChangeArrowheads="1"/>
                </p:cNvSpPr>
                <p:nvPr/>
              </p:nvSpPr>
              <p:spPr bwMode="auto">
                <a:xfrm>
                  <a:off x="2936875" y="1597025"/>
                  <a:ext cx="344488" cy="344487"/>
                </a:xfrm>
                <a:prstGeom prst="ellipse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</p:grpSp>
        </p:grpSp>
        <p:sp>
          <p:nvSpPr>
            <p:cNvPr id="12" name="任意多边形: 形状 11"/>
            <p:cNvSpPr>
              <a:spLocks noEditPoints="1"/>
            </p:cNvSpPr>
            <p:nvPr/>
          </p:nvSpPr>
          <p:spPr bwMode="auto">
            <a:xfrm>
              <a:off x="5599113" y="2344738"/>
              <a:ext cx="1317625" cy="1317625"/>
            </a:xfrm>
            <a:custGeom>
              <a:avLst/>
              <a:gdLst>
                <a:gd name="T0" fmla="*/ 2932 w 3277"/>
                <a:gd name="T1" fmla="*/ 0 h 3277"/>
                <a:gd name="T2" fmla="*/ 345 w 3277"/>
                <a:gd name="T3" fmla="*/ 0 h 3277"/>
                <a:gd name="T4" fmla="*/ 0 w 3277"/>
                <a:gd name="T5" fmla="*/ 345 h 3277"/>
                <a:gd name="T6" fmla="*/ 0 w 3277"/>
                <a:gd name="T7" fmla="*/ 2932 h 3277"/>
                <a:gd name="T8" fmla="*/ 345 w 3277"/>
                <a:gd name="T9" fmla="*/ 3277 h 3277"/>
                <a:gd name="T10" fmla="*/ 2932 w 3277"/>
                <a:gd name="T11" fmla="*/ 3277 h 3277"/>
                <a:gd name="T12" fmla="*/ 3277 w 3277"/>
                <a:gd name="T13" fmla="*/ 2932 h 3277"/>
                <a:gd name="T14" fmla="*/ 3277 w 3277"/>
                <a:gd name="T15" fmla="*/ 345 h 3277"/>
                <a:gd name="T16" fmla="*/ 2932 w 3277"/>
                <a:gd name="T17" fmla="*/ 0 h 3277"/>
                <a:gd name="T18" fmla="*/ 2682 w 3277"/>
                <a:gd name="T19" fmla="*/ 1045 h 3277"/>
                <a:gd name="T20" fmla="*/ 2531 w 3277"/>
                <a:gd name="T21" fmla="*/ 1183 h 3277"/>
                <a:gd name="T22" fmla="*/ 2383 w 3277"/>
                <a:gd name="T23" fmla="*/ 1020 h 3277"/>
                <a:gd name="T24" fmla="*/ 2402 w 3277"/>
                <a:gd name="T25" fmla="*/ 798 h 3277"/>
                <a:gd name="T26" fmla="*/ 1644 w 3277"/>
                <a:gd name="T27" fmla="*/ 1403 h 3277"/>
                <a:gd name="T28" fmla="*/ 1552 w 3277"/>
                <a:gd name="T29" fmla="*/ 1437 h 3277"/>
                <a:gd name="T30" fmla="*/ 1450 w 3277"/>
                <a:gd name="T31" fmla="*/ 1396 h 3277"/>
                <a:gd name="T32" fmla="*/ 1030 w 3277"/>
                <a:gd name="T33" fmla="*/ 1007 h 3277"/>
                <a:gd name="T34" fmla="*/ 613 w 3277"/>
                <a:gd name="T35" fmla="*/ 1335 h 3277"/>
                <a:gd name="T36" fmla="*/ 403 w 3277"/>
                <a:gd name="T37" fmla="*/ 1309 h 3277"/>
                <a:gd name="T38" fmla="*/ 429 w 3277"/>
                <a:gd name="T39" fmla="*/ 1097 h 3277"/>
                <a:gd name="T40" fmla="*/ 946 w 3277"/>
                <a:gd name="T41" fmla="*/ 692 h 3277"/>
                <a:gd name="T42" fmla="*/ 1140 w 3277"/>
                <a:gd name="T43" fmla="*/ 701 h 3277"/>
                <a:gd name="T44" fmla="*/ 1559 w 3277"/>
                <a:gd name="T45" fmla="*/ 1089 h 3277"/>
                <a:gd name="T46" fmla="*/ 2211 w 3277"/>
                <a:gd name="T47" fmla="*/ 568 h 3277"/>
                <a:gd name="T48" fmla="*/ 1957 w 3277"/>
                <a:gd name="T49" fmla="*/ 537 h 3277"/>
                <a:gd name="T50" fmla="*/ 1825 w 3277"/>
                <a:gd name="T51" fmla="*/ 370 h 3277"/>
                <a:gd name="T52" fmla="*/ 1992 w 3277"/>
                <a:gd name="T53" fmla="*/ 239 h 3277"/>
                <a:gd name="T54" fmla="*/ 2600 w 3277"/>
                <a:gd name="T55" fmla="*/ 314 h 3277"/>
                <a:gd name="T56" fmla="*/ 2732 w 3277"/>
                <a:gd name="T57" fmla="*/ 476 h 3277"/>
                <a:gd name="T58" fmla="*/ 2682 w 3277"/>
                <a:gd name="T59" fmla="*/ 1045 h 3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3277" h="3277">
                  <a:moveTo>
                    <a:pt x="2932" y="0"/>
                  </a:moveTo>
                  <a:cubicBezTo>
                    <a:pt x="345" y="0"/>
                    <a:pt x="345" y="0"/>
                    <a:pt x="345" y="0"/>
                  </a:cubicBezTo>
                  <a:cubicBezTo>
                    <a:pt x="154" y="0"/>
                    <a:pt x="0" y="154"/>
                    <a:pt x="0" y="345"/>
                  </a:cubicBezTo>
                  <a:cubicBezTo>
                    <a:pt x="0" y="2932"/>
                    <a:pt x="0" y="2932"/>
                    <a:pt x="0" y="2932"/>
                  </a:cubicBezTo>
                  <a:cubicBezTo>
                    <a:pt x="0" y="3122"/>
                    <a:pt x="154" y="3277"/>
                    <a:pt x="345" y="3277"/>
                  </a:cubicBezTo>
                  <a:cubicBezTo>
                    <a:pt x="2932" y="3277"/>
                    <a:pt x="2932" y="3277"/>
                    <a:pt x="2932" y="3277"/>
                  </a:cubicBezTo>
                  <a:cubicBezTo>
                    <a:pt x="3122" y="3277"/>
                    <a:pt x="3277" y="3122"/>
                    <a:pt x="3277" y="2932"/>
                  </a:cubicBezTo>
                  <a:cubicBezTo>
                    <a:pt x="3277" y="345"/>
                    <a:pt x="3277" y="345"/>
                    <a:pt x="3277" y="345"/>
                  </a:cubicBezTo>
                  <a:cubicBezTo>
                    <a:pt x="3277" y="154"/>
                    <a:pt x="3122" y="0"/>
                    <a:pt x="2932" y="0"/>
                  </a:cubicBezTo>
                  <a:close/>
                  <a:moveTo>
                    <a:pt x="2682" y="1045"/>
                  </a:moveTo>
                  <a:cubicBezTo>
                    <a:pt x="2674" y="1123"/>
                    <a:pt x="2608" y="1183"/>
                    <a:pt x="2531" y="1183"/>
                  </a:cubicBezTo>
                  <a:cubicBezTo>
                    <a:pt x="2531" y="1183"/>
                    <a:pt x="2371" y="1164"/>
                    <a:pt x="2383" y="1020"/>
                  </a:cubicBezTo>
                  <a:cubicBezTo>
                    <a:pt x="2402" y="798"/>
                    <a:pt x="2402" y="798"/>
                    <a:pt x="2402" y="798"/>
                  </a:cubicBezTo>
                  <a:cubicBezTo>
                    <a:pt x="1644" y="1403"/>
                    <a:pt x="1644" y="1403"/>
                    <a:pt x="1644" y="1403"/>
                  </a:cubicBezTo>
                  <a:cubicBezTo>
                    <a:pt x="1618" y="1425"/>
                    <a:pt x="1585" y="1437"/>
                    <a:pt x="1552" y="1437"/>
                  </a:cubicBezTo>
                  <a:cubicBezTo>
                    <a:pt x="1515" y="1437"/>
                    <a:pt x="1478" y="1424"/>
                    <a:pt x="1450" y="1396"/>
                  </a:cubicBezTo>
                  <a:cubicBezTo>
                    <a:pt x="1030" y="1007"/>
                    <a:pt x="1030" y="1007"/>
                    <a:pt x="1030" y="1007"/>
                  </a:cubicBezTo>
                  <a:cubicBezTo>
                    <a:pt x="613" y="1335"/>
                    <a:pt x="613" y="1335"/>
                    <a:pt x="613" y="1335"/>
                  </a:cubicBezTo>
                  <a:cubicBezTo>
                    <a:pt x="548" y="1386"/>
                    <a:pt x="454" y="1374"/>
                    <a:pt x="403" y="1309"/>
                  </a:cubicBezTo>
                  <a:cubicBezTo>
                    <a:pt x="401" y="1306"/>
                    <a:pt x="319" y="1186"/>
                    <a:pt x="429" y="1097"/>
                  </a:cubicBezTo>
                  <a:cubicBezTo>
                    <a:pt x="946" y="692"/>
                    <a:pt x="946" y="692"/>
                    <a:pt x="946" y="692"/>
                  </a:cubicBezTo>
                  <a:cubicBezTo>
                    <a:pt x="1004" y="647"/>
                    <a:pt x="1086" y="651"/>
                    <a:pt x="1140" y="701"/>
                  </a:cubicBezTo>
                  <a:cubicBezTo>
                    <a:pt x="1559" y="1089"/>
                    <a:pt x="1559" y="1089"/>
                    <a:pt x="1559" y="1089"/>
                  </a:cubicBezTo>
                  <a:cubicBezTo>
                    <a:pt x="2211" y="568"/>
                    <a:pt x="2211" y="568"/>
                    <a:pt x="2211" y="568"/>
                  </a:cubicBezTo>
                  <a:cubicBezTo>
                    <a:pt x="1957" y="537"/>
                    <a:pt x="1957" y="537"/>
                    <a:pt x="1957" y="537"/>
                  </a:cubicBezTo>
                  <a:cubicBezTo>
                    <a:pt x="1873" y="527"/>
                    <a:pt x="1816" y="451"/>
                    <a:pt x="1825" y="370"/>
                  </a:cubicBezTo>
                  <a:cubicBezTo>
                    <a:pt x="1835" y="288"/>
                    <a:pt x="1910" y="229"/>
                    <a:pt x="1992" y="239"/>
                  </a:cubicBezTo>
                  <a:cubicBezTo>
                    <a:pt x="2600" y="314"/>
                    <a:pt x="2600" y="314"/>
                    <a:pt x="2600" y="314"/>
                  </a:cubicBezTo>
                  <a:cubicBezTo>
                    <a:pt x="2671" y="327"/>
                    <a:pt x="2732" y="476"/>
                    <a:pt x="2732" y="476"/>
                  </a:cubicBezTo>
                  <a:lnTo>
                    <a:pt x="2682" y="1045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grpSp>
          <p:nvGrpSpPr>
            <p:cNvPr id="174" name="组合 173"/>
            <p:cNvGrpSpPr/>
            <p:nvPr/>
          </p:nvGrpSpPr>
          <p:grpSpPr>
            <a:xfrm>
              <a:off x="1461274" y="1304043"/>
              <a:ext cx="2954790" cy="5037818"/>
              <a:chOff x="1461274" y="1304043"/>
              <a:chExt cx="2954790" cy="5037818"/>
            </a:xfrm>
          </p:grpSpPr>
          <p:sp>
            <p:nvSpPr>
              <p:cNvPr id="171" name="任意多边形: 形状 170"/>
              <p:cNvSpPr>
                <a:spLocks/>
              </p:cNvSpPr>
              <p:nvPr/>
            </p:nvSpPr>
            <p:spPr bwMode="auto">
              <a:xfrm>
                <a:off x="1461274" y="1558539"/>
                <a:ext cx="2954790" cy="4649787"/>
              </a:xfrm>
              <a:custGeom>
                <a:avLst/>
                <a:gdLst>
                  <a:gd name="T0" fmla="*/ 2055 w 2111"/>
                  <a:gd name="T1" fmla="*/ 2442 h 2442"/>
                  <a:gd name="T2" fmla="*/ 56 w 2111"/>
                  <a:gd name="T3" fmla="*/ 2442 h 2442"/>
                  <a:gd name="T4" fmla="*/ 0 w 2111"/>
                  <a:gd name="T5" fmla="*/ 2387 h 2442"/>
                  <a:gd name="T6" fmla="*/ 0 w 2111"/>
                  <a:gd name="T7" fmla="*/ 56 h 2442"/>
                  <a:gd name="T8" fmla="*/ 56 w 2111"/>
                  <a:gd name="T9" fmla="*/ 0 h 2442"/>
                  <a:gd name="T10" fmla="*/ 2055 w 2111"/>
                  <a:gd name="T11" fmla="*/ 0 h 2442"/>
                  <a:gd name="T12" fmla="*/ 2111 w 2111"/>
                  <a:gd name="T13" fmla="*/ 56 h 2442"/>
                  <a:gd name="T14" fmla="*/ 2111 w 2111"/>
                  <a:gd name="T15" fmla="*/ 2387 h 2442"/>
                  <a:gd name="T16" fmla="*/ 2055 w 2111"/>
                  <a:gd name="T17" fmla="*/ 2442 h 24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111" h="2442">
                    <a:moveTo>
                      <a:pt x="2055" y="2442"/>
                    </a:moveTo>
                    <a:cubicBezTo>
                      <a:pt x="56" y="2442"/>
                      <a:pt x="56" y="2442"/>
                      <a:pt x="56" y="2442"/>
                    </a:cubicBezTo>
                    <a:cubicBezTo>
                      <a:pt x="25" y="2442"/>
                      <a:pt x="0" y="2417"/>
                      <a:pt x="0" y="2387"/>
                    </a:cubicBezTo>
                    <a:cubicBezTo>
                      <a:pt x="0" y="56"/>
                      <a:pt x="0" y="56"/>
                      <a:pt x="0" y="56"/>
                    </a:cubicBezTo>
                    <a:cubicBezTo>
                      <a:pt x="0" y="25"/>
                      <a:pt x="25" y="0"/>
                      <a:pt x="56" y="0"/>
                    </a:cubicBezTo>
                    <a:cubicBezTo>
                      <a:pt x="2055" y="0"/>
                      <a:pt x="2055" y="0"/>
                      <a:pt x="2055" y="0"/>
                    </a:cubicBezTo>
                    <a:cubicBezTo>
                      <a:pt x="2086" y="0"/>
                      <a:pt x="2111" y="25"/>
                      <a:pt x="2111" y="56"/>
                    </a:cubicBezTo>
                    <a:cubicBezTo>
                      <a:pt x="2111" y="2387"/>
                      <a:pt x="2111" y="2387"/>
                      <a:pt x="2111" y="2387"/>
                    </a:cubicBezTo>
                    <a:cubicBezTo>
                      <a:pt x="2111" y="2417"/>
                      <a:pt x="2086" y="2442"/>
                      <a:pt x="2055" y="2442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4" name="任意多边形: 形状 3"/>
              <p:cNvSpPr>
                <a:spLocks/>
              </p:cNvSpPr>
              <p:nvPr/>
            </p:nvSpPr>
            <p:spPr bwMode="auto">
              <a:xfrm>
                <a:off x="1461274" y="5925936"/>
                <a:ext cx="2954790" cy="415925"/>
              </a:xfrm>
              <a:custGeom>
                <a:avLst/>
                <a:gdLst>
                  <a:gd name="T0" fmla="*/ 2055 w 2111"/>
                  <a:gd name="T1" fmla="*/ 218 h 218"/>
                  <a:gd name="T2" fmla="*/ 56 w 2111"/>
                  <a:gd name="T3" fmla="*/ 218 h 218"/>
                  <a:gd name="T4" fmla="*/ 0 w 2111"/>
                  <a:gd name="T5" fmla="*/ 162 h 218"/>
                  <a:gd name="T6" fmla="*/ 0 w 2111"/>
                  <a:gd name="T7" fmla="*/ 56 h 218"/>
                  <a:gd name="T8" fmla="*/ 56 w 2111"/>
                  <a:gd name="T9" fmla="*/ 0 h 218"/>
                  <a:gd name="T10" fmla="*/ 2055 w 2111"/>
                  <a:gd name="T11" fmla="*/ 0 h 218"/>
                  <a:gd name="T12" fmla="*/ 2111 w 2111"/>
                  <a:gd name="T13" fmla="*/ 56 h 218"/>
                  <a:gd name="T14" fmla="*/ 2111 w 2111"/>
                  <a:gd name="T15" fmla="*/ 162 h 218"/>
                  <a:gd name="T16" fmla="*/ 2055 w 2111"/>
                  <a:gd name="T17" fmla="*/ 218 h 2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111" h="218">
                    <a:moveTo>
                      <a:pt x="2055" y="218"/>
                    </a:moveTo>
                    <a:cubicBezTo>
                      <a:pt x="56" y="218"/>
                      <a:pt x="56" y="218"/>
                      <a:pt x="56" y="218"/>
                    </a:cubicBezTo>
                    <a:cubicBezTo>
                      <a:pt x="25" y="218"/>
                      <a:pt x="0" y="193"/>
                      <a:pt x="0" y="162"/>
                    </a:cubicBezTo>
                    <a:cubicBezTo>
                      <a:pt x="0" y="56"/>
                      <a:pt x="0" y="56"/>
                      <a:pt x="0" y="56"/>
                    </a:cubicBezTo>
                    <a:cubicBezTo>
                      <a:pt x="0" y="25"/>
                      <a:pt x="25" y="0"/>
                      <a:pt x="56" y="0"/>
                    </a:cubicBezTo>
                    <a:cubicBezTo>
                      <a:pt x="2055" y="0"/>
                      <a:pt x="2055" y="0"/>
                      <a:pt x="2055" y="0"/>
                    </a:cubicBezTo>
                    <a:cubicBezTo>
                      <a:pt x="2086" y="0"/>
                      <a:pt x="2111" y="25"/>
                      <a:pt x="2111" y="56"/>
                    </a:cubicBezTo>
                    <a:cubicBezTo>
                      <a:pt x="2111" y="162"/>
                      <a:pt x="2111" y="162"/>
                      <a:pt x="2111" y="162"/>
                    </a:cubicBezTo>
                    <a:cubicBezTo>
                      <a:pt x="2111" y="193"/>
                      <a:pt x="2086" y="218"/>
                      <a:pt x="2055" y="218"/>
                    </a:cubicBezTo>
                    <a:close/>
                  </a:path>
                </a:pathLst>
              </a:custGeom>
              <a:solidFill>
                <a:schemeClr val="accent3">
                  <a:lumMod val="60000"/>
                  <a:lumOff val="4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5" name="任意多边形: 形状 4"/>
              <p:cNvSpPr>
                <a:spLocks/>
              </p:cNvSpPr>
              <p:nvPr/>
            </p:nvSpPr>
            <p:spPr bwMode="auto">
              <a:xfrm>
                <a:off x="1461274" y="1598411"/>
                <a:ext cx="2954790" cy="4649787"/>
              </a:xfrm>
              <a:custGeom>
                <a:avLst/>
                <a:gdLst>
                  <a:gd name="T0" fmla="*/ 2055 w 2111"/>
                  <a:gd name="T1" fmla="*/ 2442 h 2442"/>
                  <a:gd name="T2" fmla="*/ 56 w 2111"/>
                  <a:gd name="T3" fmla="*/ 2442 h 2442"/>
                  <a:gd name="T4" fmla="*/ 0 w 2111"/>
                  <a:gd name="T5" fmla="*/ 2387 h 2442"/>
                  <a:gd name="T6" fmla="*/ 0 w 2111"/>
                  <a:gd name="T7" fmla="*/ 56 h 2442"/>
                  <a:gd name="T8" fmla="*/ 56 w 2111"/>
                  <a:gd name="T9" fmla="*/ 0 h 2442"/>
                  <a:gd name="T10" fmla="*/ 2055 w 2111"/>
                  <a:gd name="T11" fmla="*/ 0 h 2442"/>
                  <a:gd name="T12" fmla="*/ 2111 w 2111"/>
                  <a:gd name="T13" fmla="*/ 56 h 2442"/>
                  <a:gd name="T14" fmla="*/ 2111 w 2111"/>
                  <a:gd name="T15" fmla="*/ 2387 h 2442"/>
                  <a:gd name="T16" fmla="*/ 2055 w 2111"/>
                  <a:gd name="T17" fmla="*/ 2442 h 24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111" h="2442">
                    <a:moveTo>
                      <a:pt x="2055" y="2442"/>
                    </a:moveTo>
                    <a:cubicBezTo>
                      <a:pt x="56" y="2442"/>
                      <a:pt x="56" y="2442"/>
                      <a:pt x="56" y="2442"/>
                    </a:cubicBezTo>
                    <a:cubicBezTo>
                      <a:pt x="25" y="2442"/>
                      <a:pt x="0" y="2417"/>
                      <a:pt x="0" y="2387"/>
                    </a:cubicBezTo>
                    <a:cubicBezTo>
                      <a:pt x="0" y="56"/>
                      <a:pt x="0" y="56"/>
                      <a:pt x="0" y="56"/>
                    </a:cubicBezTo>
                    <a:cubicBezTo>
                      <a:pt x="0" y="25"/>
                      <a:pt x="25" y="0"/>
                      <a:pt x="56" y="0"/>
                    </a:cubicBezTo>
                    <a:cubicBezTo>
                      <a:pt x="2055" y="0"/>
                      <a:pt x="2055" y="0"/>
                      <a:pt x="2055" y="0"/>
                    </a:cubicBezTo>
                    <a:cubicBezTo>
                      <a:pt x="2086" y="0"/>
                      <a:pt x="2111" y="25"/>
                      <a:pt x="2111" y="56"/>
                    </a:cubicBezTo>
                    <a:cubicBezTo>
                      <a:pt x="2111" y="2387"/>
                      <a:pt x="2111" y="2387"/>
                      <a:pt x="2111" y="2387"/>
                    </a:cubicBezTo>
                    <a:cubicBezTo>
                      <a:pt x="2111" y="2417"/>
                      <a:pt x="2086" y="2442"/>
                      <a:pt x="2055" y="2442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12" name="任意多边形: 形状 111"/>
              <p:cNvSpPr>
                <a:spLocks/>
              </p:cNvSpPr>
              <p:nvPr/>
            </p:nvSpPr>
            <p:spPr bwMode="auto">
              <a:xfrm>
                <a:off x="1705077" y="5703686"/>
                <a:ext cx="2467186" cy="381000"/>
              </a:xfrm>
              <a:custGeom>
                <a:avLst/>
                <a:gdLst>
                  <a:gd name="T0" fmla="*/ 1718 w 1763"/>
                  <a:gd name="T1" fmla="*/ 200 h 200"/>
                  <a:gd name="T2" fmla="*/ 45 w 1763"/>
                  <a:gd name="T3" fmla="*/ 200 h 200"/>
                  <a:gd name="T4" fmla="*/ 0 w 1763"/>
                  <a:gd name="T5" fmla="*/ 155 h 200"/>
                  <a:gd name="T6" fmla="*/ 0 w 1763"/>
                  <a:gd name="T7" fmla="*/ 45 h 200"/>
                  <a:gd name="T8" fmla="*/ 45 w 1763"/>
                  <a:gd name="T9" fmla="*/ 0 h 200"/>
                  <a:gd name="T10" fmla="*/ 1718 w 1763"/>
                  <a:gd name="T11" fmla="*/ 0 h 200"/>
                  <a:gd name="T12" fmla="*/ 1763 w 1763"/>
                  <a:gd name="T13" fmla="*/ 45 h 200"/>
                  <a:gd name="T14" fmla="*/ 1763 w 1763"/>
                  <a:gd name="T15" fmla="*/ 155 h 200"/>
                  <a:gd name="T16" fmla="*/ 1718 w 1763"/>
                  <a:gd name="T17" fmla="*/ 200 h 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763" h="200">
                    <a:moveTo>
                      <a:pt x="1718" y="200"/>
                    </a:moveTo>
                    <a:cubicBezTo>
                      <a:pt x="45" y="200"/>
                      <a:pt x="45" y="200"/>
                      <a:pt x="45" y="200"/>
                    </a:cubicBezTo>
                    <a:cubicBezTo>
                      <a:pt x="20" y="200"/>
                      <a:pt x="0" y="180"/>
                      <a:pt x="0" y="155"/>
                    </a:cubicBezTo>
                    <a:cubicBezTo>
                      <a:pt x="0" y="45"/>
                      <a:pt x="0" y="45"/>
                      <a:pt x="0" y="45"/>
                    </a:cubicBezTo>
                    <a:cubicBezTo>
                      <a:pt x="0" y="20"/>
                      <a:pt x="20" y="0"/>
                      <a:pt x="45" y="0"/>
                    </a:cubicBezTo>
                    <a:cubicBezTo>
                      <a:pt x="1718" y="0"/>
                      <a:pt x="1718" y="0"/>
                      <a:pt x="1718" y="0"/>
                    </a:cubicBezTo>
                    <a:cubicBezTo>
                      <a:pt x="1743" y="0"/>
                      <a:pt x="1763" y="20"/>
                      <a:pt x="1763" y="45"/>
                    </a:cubicBezTo>
                    <a:cubicBezTo>
                      <a:pt x="1763" y="155"/>
                      <a:pt x="1763" y="155"/>
                      <a:pt x="1763" y="155"/>
                    </a:cubicBezTo>
                    <a:cubicBezTo>
                      <a:pt x="1763" y="180"/>
                      <a:pt x="1743" y="200"/>
                      <a:pt x="1718" y="200"/>
                    </a:cubicBezTo>
                    <a:close/>
                  </a:path>
                </a:pathLst>
              </a:custGeom>
              <a:solidFill>
                <a:srgbClr val="95A4A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13" name="任意多边形: 形状 112"/>
              <p:cNvSpPr>
                <a:spLocks/>
              </p:cNvSpPr>
              <p:nvPr/>
            </p:nvSpPr>
            <p:spPr bwMode="auto">
              <a:xfrm>
                <a:off x="1705077" y="1868286"/>
                <a:ext cx="2467186" cy="4148137"/>
              </a:xfrm>
              <a:custGeom>
                <a:avLst/>
                <a:gdLst>
                  <a:gd name="T0" fmla="*/ 1718 w 1763"/>
                  <a:gd name="T1" fmla="*/ 2178 h 2178"/>
                  <a:gd name="T2" fmla="*/ 45 w 1763"/>
                  <a:gd name="T3" fmla="*/ 2178 h 2178"/>
                  <a:gd name="T4" fmla="*/ 0 w 1763"/>
                  <a:gd name="T5" fmla="*/ 2133 h 2178"/>
                  <a:gd name="T6" fmla="*/ 0 w 1763"/>
                  <a:gd name="T7" fmla="*/ 45 h 2178"/>
                  <a:gd name="T8" fmla="*/ 45 w 1763"/>
                  <a:gd name="T9" fmla="*/ 0 h 2178"/>
                  <a:gd name="T10" fmla="*/ 1718 w 1763"/>
                  <a:gd name="T11" fmla="*/ 0 h 2178"/>
                  <a:gd name="T12" fmla="*/ 1763 w 1763"/>
                  <a:gd name="T13" fmla="*/ 45 h 2178"/>
                  <a:gd name="T14" fmla="*/ 1763 w 1763"/>
                  <a:gd name="T15" fmla="*/ 2133 h 2178"/>
                  <a:gd name="T16" fmla="*/ 1718 w 1763"/>
                  <a:gd name="T17" fmla="*/ 2178 h 21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763" h="2178">
                    <a:moveTo>
                      <a:pt x="1718" y="2178"/>
                    </a:moveTo>
                    <a:cubicBezTo>
                      <a:pt x="45" y="2178"/>
                      <a:pt x="45" y="2178"/>
                      <a:pt x="45" y="2178"/>
                    </a:cubicBezTo>
                    <a:cubicBezTo>
                      <a:pt x="20" y="2178"/>
                      <a:pt x="0" y="2158"/>
                      <a:pt x="0" y="2133"/>
                    </a:cubicBezTo>
                    <a:cubicBezTo>
                      <a:pt x="0" y="45"/>
                      <a:pt x="0" y="45"/>
                      <a:pt x="0" y="45"/>
                    </a:cubicBezTo>
                    <a:cubicBezTo>
                      <a:pt x="0" y="20"/>
                      <a:pt x="20" y="0"/>
                      <a:pt x="45" y="0"/>
                    </a:cubicBezTo>
                    <a:cubicBezTo>
                      <a:pt x="1718" y="0"/>
                      <a:pt x="1718" y="0"/>
                      <a:pt x="1718" y="0"/>
                    </a:cubicBezTo>
                    <a:cubicBezTo>
                      <a:pt x="1743" y="0"/>
                      <a:pt x="1763" y="20"/>
                      <a:pt x="1763" y="45"/>
                    </a:cubicBezTo>
                    <a:cubicBezTo>
                      <a:pt x="1763" y="2133"/>
                      <a:pt x="1763" y="2133"/>
                      <a:pt x="1763" y="2133"/>
                    </a:cubicBezTo>
                    <a:cubicBezTo>
                      <a:pt x="1763" y="2158"/>
                      <a:pt x="1743" y="2178"/>
                      <a:pt x="1718" y="2178"/>
                    </a:cubicBezTo>
                    <a:close/>
                  </a:path>
                </a:pathLst>
              </a:custGeom>
              <a:solidFill>
                <a:srgbClr val="FBFAF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grpSp>
            <p:nvGrpSpPr>
              <p:cNvPr id="125" name="组合 124"/>
              <p:cNvGrpSpPr/>
              <p:nvPr/>
            </p:nvGrpSpPr>
            <p:grpSpPr>
              <a:xfrm>
                <a:off x="2182893" y="1304043"/>
                <a:ext cx="1511554" cy="587150"/>
                <a:chOff x="2024063" y="1454151"/>
                <a:chExt cx="2170113" cy="842962"/>
              </a:xfrm>
            </p:grpSpPr>
            <p:sp>
              <p:nvSpPr>
                <p:cNvPr id="114" name="任意多边形: 形状 113"/>
                <p:cNvSpPr>
                  <a:spLocks/>
                </p:cNvSpPr>
                <p:nvPr/>
              </p:nvSpPr>
              <p:spPr bwMode="auto">
                <a:xfrm>
                  <a:off x="2024063" y="1789113"/>
                  <a:ext cx="2170113" cy="365125"/>
                </a:xfrm>
                <a:custGeom>
                  <a:avLst/>
                  <a:gdLst>
                    <a:gd name="T0" fmla="*/ 1139 w 1139"/>
                    <a:gd name="T1" fmla="*/ 192 h 192"/>
                    <a:gd name="T2" fmla="*/ 0 w 1139"/>
                    <a:gd name="T3" fmla="*/ 192 h 192"/>
                    <a:gd name="T4" fmla="*/ 0 w 1139"/>
                    <a:gd name="T5" fmla="*/ 26 h 192"/>
                    <a:gd name="T6" fmla="*/ 25 w 1139"/>
                    <a:gd name="T7" fmla="*/ 0 h 192"/>
                    <a:gd name="T8" fmla="*/ 1113 w 1139"/>
                    <a:gd name="T9" fmla="*/ 0 h 192"/>
                    <a:gd name="T10" fmla="*/ 1139 w 1139"/>
                    <a:gd name="T11" fmla="*/ 26 h 192"/>
                    <a:gd name="T12" fmla="*/ 1139 w 1139"/>
                    <a:gd name="T13" fmla="*/ 192 h 1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139" h="192">
                      <a:moveTo>
                        <a:pt x="1139" y="192"/>
                      </a:moveTo>
                      <a:cubicBezTo>
                        <a:pt x="0" y="192"/>
                        <a:pt x="0" y="192"/>
                        <a:pt x="0" y="192"/>
                      </a:cubicBezTo>
                      <a:cubicBezTo>
                        <a:pt x="0" y="26"/>
                        <a:pt x="0" y="26"/>
                        <a:pt x="0" y="26"/>
                      </a:cubicBezTo>
                      <a:cubicBezTo>
                        <a:pt x="0" y="11"/>
                        <a:pt x="11" y="0"/>
                        <a:pt x="25" y="0"/>
                      </a:cubicBezTo>
                      <a:cubicBezTo>
                        <a:pt x="1113" y="0"/>
                        <a:pt x="1113" y="0"/>
                        <a:pt x="1113" y="0"/>
                      </a:cubicBezTo>
                      <a:cubicBezTo>
                        <a:pt x="1128" y="0"/>
                        <a:pt x="1139" y="11"/>
                        <a:pt x="1139" y="26"/>
                      </a:cubicBezTo>
                      <a:lnTo>
                        <a:pt x="1139" y="192"/>
                      </a:lnTo>
                      <a:close/>
                    </a:path>
                  </a:pathLst>
                </a:custGeom>
                <a:solidFill>
                  <a:srgbClr val="95A4A5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116" name="矩形 115"/>
                <p:cNvSpPr>
                  <a:spLocks noChangeArrowheads="1"/>
                </p:cNvSpPr>
                <p:nvPr/>
              </p:nvSpPr>
              <p:spPr bwMode="auto">
                <a:xfrm>
                  <a:off x="2024063" y="2154238"/>
                  <a:ext cx="2170113" cy="142875"/>
                </a:xfrm>
                <a:prstGeom prst="rect">
                  <a:avLst/>
                </a:prstGeom>
                <a:solidFill>
                  <a:srgbClr val="808C8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117" name="椭圆 116"/>
                <p:cNvSpPr>
                  <a:spLocks noChangeArrowheads="1"/>
                </p:cNvSpPr>
                <p:nvPr/>
              </p:nvSpPr>
              <p:spPr bwMode="auto">
                <a:xfrm>
                  <a:off x="2794000" y="1454151"/>
                  <a:ext cx="630238" cy="630237"/>
                </a:xfrm>
                <a:prstGeom prst="ellipse">
                  <a:avLst/>
                </a:prstGeom>
                <a:solidFill>
                  <a:srgbClr val="95A4A5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120" name="椭圆 119"/>
                <p:cNvSpPr>
                  <a:spLocks noChangeArrowheads="1"/>
                </p:cNvSpPr>
                <p:nvPr/>
              </p:nvSpPr>
              <p:spPr bwMode="auto">
                <a:xfrm>
                  <a:off x="2936875" y="1597025"/>
                  <a:ext cx="344488" cy="344487"/>
                </a:xfrm>
                <a:prstGeom prst="ellipse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</p:grpSp>
        </p:grpSp>
        <p:grpSp>
          <p:nvGrpSpPr>
            <p:cNvPr id="158" name="组合 157"/>
            <p:cNvGrpSpPr/>
            <p:nvPr/>
          </p:nvGrpSpPr>
          <p:grpSpPr>
            <a:xfrm>
              <a:off x="2188663" y="2212385"/>
              <a:ext cx="1360782" cy="1524662"/>
              <a:chOff x="6083625" y="2269271"/>
              <a:chExt cx="1476376" cy="1654174"/>
            </a:xfrm>
          </p:grpSpPr>
          <p:sp>
            <p:nvSpPr>
              <p:cNvPr id="132" name="任意多边形: 形状 131"/>
              <p:cNvSpPr>
                <a:spLocks/>
              </p:cNvSpPr>
              <p:nvPr/>
            </p:nvSpPr>
            <p:spPr bwMode="auto">
              <a:xfrm>
                <a:off x="6388425" y="3747233"/>
                <a:ext cx="147638" cy="169862"/>
              </a:xfrm>
              <a:custGeom>
                <a:avLst/>
                <a:gdLst>
                  <a:gd name="T0" fmla="*/ 47 w 96"/>
                  <a:gd name="T1" fmla="*/ 0 h 111"/>
                  <a:gd name="T2" fmla="*/ 8 w 96"/>
                  <a:gd name="T3" fmla="*/ 69 h 111"/>
                  <a:gd name="T4" fmla="*/ 18 w 96"/>
                  <a:gd name="T5" fmla="*/ 107 h 111"/>
                  <a:gd name="T6" fmla="*/ 32 w 96"/>
                  <a:gd name="T7" fmla="*/ 111 h 111"/>
                  <a:gd name="T8" fmla="*/ 56 w 96"/>
                  <a:gd name="T9" fmla="*/ 97 h 111"/>
                  <a:gd name="T10" fmla="*/ 96 w 96"/>
                  <a:gd name="T11" fmla="*/ 28 h 111"/>
                  <a:gd name="T12" fmla="*/ 47 w 96"/>
                  <a:gd name="T13" fmla="*/ 0 h 1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96" h="111">
                    <a:moveTo>
                      <a:pt x="47" y="0"/>
                    </a:moveTo>
                    <a:cubicBezTo>
                      <a:pt x="8" y="69"/>
                      <a:pt x="8" y="69"/>
                      <a:pt x="8" y="69"/>
                    </a:cubicBezTo>
                    <a:cubicBezTo>
                      <a:pt x="0" y="82"/>
                      <a:pt x="5" y="99"/>
                      <a:pt x="18" y="107"/>
                    </a:cubicBezTo>
                    <a:cubicBezTo>
                      <a:pt x="22" y="110"/>
                      <a:pt x="27" y="111"/>
                      <a:pt x="32" y="111"/>
                    </a:cubicBezTo>
                    <a:cubicBezTo>
                      <a:pt x="42" y="111"/>
                      <a:pt x="51" y="106"/>
                      <a:pt x="56" y="97"/>
                    </a:cubicBezTo>
                    <a:cubicBezTo>
                      <a:pt x="96" y="28"/>
                      <a:pt x="96" y="28"/>
                      <a:pt x="96" y="28"/>
                    </a:cubicBezTo>
                    <a:cubicBezTo>
                      <a:pt x="79" y="20"/>
                      <a:pt x="63" y="11"/>
                      <a:pt x="47" y="0"/>
                    </a:cubicBezTo>
                    <a:close/>
                  </a:path>
                </a:pathLst>
              </a:custGeom>
              <a:solidFill>
                <a:srgbClr val="E09F2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non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33" name="任意多边形: 形状 132"/>
              <p:cNvSpPr>
                <a:spLocks/>
              </p:cNvSpPr>
              <p:nvPr/>
            </p:nvSpPr>
            <p:spPr bwMode="auto">
              <a:xfrm>
                <a:off x="7107563" y="3747233"/>
                <a:ext cx="147638" cy="176212"/>
              </a:xfrm>
              <a:custGeom>
                <a:avLst/>
                <a:gdLst>
                  <a:gd name="T0" fmla="*/ 48 w 96"/>
                  <a:gd name="T1" fmla="*/ 0 h 115"/>
                  <a:gd name="T2" fmla="*/ 0 w 96"/>
                  <a:gd name="T3" fmla="*/ 28 h 115"/>
                  <a:gd name="T4" fmla="*/ 39 w 96"/>
                  <a:gd name="T5" fmla="*/ 97 h 115"/>
                  <a:gd name="T6" fmla="*/ 77 w 96"/>
                  <a:gd name="T7" fmla="*/ 107 h 115"/>
                  <a:gd name="T8" fmla="*/ 88 w 96"/>
                  <a:gd name="T9" fmla="*/ 69 h 115"/>
                  <a:gd name="T10" fmla="*/ 48 w 96"/>
                  <a:gd name="T11" fmla="*/ 0 h 1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96" h="115">
                    <a:moveTo>
                      <a:pt x="48" y="0"/>
                    </a:moveTo>
                    <a:cubicBezTo>
                      <a:pt x="33" y="11"/>
                      <a:pt x="17" y="20"/>
                      <a:pt x="0" y="28"/>
                    </a:cubicBezTo>
                    <a:cubicBezTo>
                      <a:pt x="39" y="97"/>
                      <a:pt x="39" y="97"/>
                      <a:pt x="39" y="97"/>
                    </a:cubicBezTo>
                    <a:cubicBezTo>
                      <a:pt x="47" y="110"/>
                      <a:pt x="64" y="115"/>
                      <a:pt x="77" y="107"/>
                    </a:cubicBezTo>
                    <a:cubicBezTo>
                      <a:pt x="91" y="99"/>
                      <a:pt x="96" y="82"/>
                      <a:pt x="88" y="69"/>
                    </a:cubicBezTo>
                    <a:lnTo>
                      <a:pt x="48" y="0"/>
                    </a:lnTo>
                    <a:close/>
                  </a:path>
                </a:pathLst>
              </a:custGeom>
              <a:solidFill>
                <a:srgbClr val="E09F2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non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34" name="任意多边形: 形状 133"/>
              <p:cNvSpPr>
                <a:spLocks/>
              </p:cNvSpPr>
              <p:nvPr/>
            </p:nvSpPr>
            <p:spPr bwMode="auto">
              <a:xfrm>
                <a:off x="7159950" y="2483583"/>
                <a:ext cx="180975" cy="212725"/>
              </a:xfrm>
              <a:custGeom>
                <a:avLst/>
                <a:gdLst>
                  <a:gd name="T0" fmla="*/ 40 w 118"/>
                  <a:gd name="T1" fmla="*/ 139 h 139"/>
                  <a:gd name="T2" fmla="*/ 118 w 118"/>
                  <a:gd name="T3" fmla="*/ 28 h 139"/>
                  <a:gd name="T4" fmla="*/ 78 w 118"/>
                  <a:gd name="T5" fmla="*/ 0 h 139"/>
                  <a:gd name="T6" fmla="*/ 0 w 118"/>
                  <a:gd name="T7" fmla="*/ 111 h 139"/>
                  <a:gd name="T8" fmla="*/ 40 w 118"/>
                  <a:gd name="T9" fmla="*/ 139 h 1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18" h="139">
                    <a:moveTo>
                      <a:pt x="40" y="139"/>
                    </a:moveTo>
                    <a:cubicBezTo>
                      <a:pt x="118" y="28"/>
                      <a:pt x="118" y="28"/>
                      <a:pt x="118" y="28"/>
                    </a:cubicBezTo>
                    <a:cubicBezTo>
                      <a:pt x="78" y="0"/>
                      <a:pt x="78" y="0"/>
                      <a:pt x="78" y="0"/>
                    </a:cubicBezTo>
                    <a:cubicBezTo>
                      <a:pt x="0" y="111"/>
                      <a:pt x="0" y="111"/>
                      <a:pt x="0" y="111"/>
                    </a:cubicBezTo>
                    <a:cubicBezTo>
                      <a:pt x="14" y="119"/>
                      <a:pt x="28" y="129"/>
                      <a:pt x="40" y="139"/>
                    </a:cubicBezTo>
                    <a:close/>
                  </a:path>
                </a:pathLst>
              </a:custGeom>
              <a:solidFill>
                <a:srgbClr val="E6E6E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non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35" name="任意多边形: 形状 134"/>
              <p:cNvSpPr>
                <a:spLocks/>
              </p:cNvSpPr>
              <p:nvPr/>
            </p:nvSpPr>
            <p:spPr bwMode="auto">
              <a:xfrm>
                <a:off x="6302700" y="2483583"/>
                <a:ext cx="179388" cy="212725"/>
              </a:xfrm>
              <a:custGeom>
                <a:avLst/>
                <a:gdLst>
                  <a:gd name="T0" fmla="*/ 117 w 117"/>
                  <a:gd name="T1" fmla="*/ 111 h 139"/>
                  <a:gd name="T2" fmla="*/ 40 w 117"/>
                  <a:gd name="T3" fmla="*/ 0 h 139"/>
                  <a:gd name="T4" fmla="*/ 0 w 117"/>
                  <a:gd name="T5" fmla="*/ 28 h 139"/>
                  <a:gd name="T6" fmla="*/ 77 w 117"/>
                  <a:gd name="T7" fmla="*/ 139 h 139"/>
                  <a:gd name="T8" fmla="*/ 117 w 117"/>
                  <a:gd name="T9" fmla="*/ 111 h 1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17" h="139">
                    <a:moveTo>
                      <a:pt x="117" y="111"/>
                    </a:moveTo>
                    <a:cubicBezTo>
                      <a:pt x="40" y="0"/>
                      <a:pt x="40" y="0"/>
                      <a:pt x="40" y="0"/>
                    </a:cubicBezTo>
                    <a:cubicBezTo>
                      <a:pt x="0" y="28"/>
                      <a:pt x="0" y="28"/>
                      <a:pt x="0" y="28"/>
                    </a:cubicBezTo>
                    <a:cubicBezTo>
                      <a:pt x="77" y="139"/>
                      <a:pt x="77" y="139"/>
                      <a:pt x="77" y="139"/>
                    </a:cubicBezTo>
                    <a:cubicBezTo>
                      <a:pt x="90" y="129"/>
                      <a:pt x="103" y="119"/>
                      <a:pt x="117" y="111"/>
                    </a:cubicBezTo>
                    <a:close/>
                  </a:path>
                </a:pathLst>
              </a:custGeom>
              <a:solidFill>
                <a:srgbClr val="E6E6E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non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36" name="矩形 135"/>
              <p:cNvSpPr>
                <a:spLocks noChangeArrowheads="1"/>
              </p:cNvSpPr>
              <p:nvPr/>
            </p:nvSpPr>
            <p:spPr bwMode="auto">
              <a:xfrm>
                <a:off x="6788475" y="2364521"/>
                <a:ext cx="65088" cy="447675"/>
              </a:xfrm>
              <a:prstGeom prst="rect">
                <a:avLst/>
              </a:prstGeom>
              <a:solidFill>
                <a:srgbClr val="E6E6E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37" name="任意多边形: 形状 136"/>
              <p:cNvSpPr>
                <a:spLocks/>
              </p:cNvSpPr>
              <p:nvPr/>
            </p:nvSpPr>
            <p:spPr bwMode="auto">
              <a:xfrm>
                <a:off x="6720213" y="2332771"/>
                <a:ext cx="201613" cy="63500"/>
              </a:xfrm>
              <a:custGeom>
                <a:avLst/>
                <a:gdLst>
                  <a:gd name="T0" fmla="*/ 111 w 132"/>
                  <a:gd name="T1" fmla="*/ 42 h 42"/>
                  <a:gd name="T2" fmla="*/ 22 w 132"/>
                  <a:gd name="T3" fmla="*/ 42 h 42"/>
                  <a:gd name="T4" fmla="*/ 0 w 132"/>
                  <a:gd name="T5" fmla="*/ 21 h 42"/>
                  <a:gd name="T6" fmla="*/ 22 w 132"/>
                  <a:gd name="T7" fmla="*/ 0 h 42"/>
                  <a:gd name="T8" fmla="*/ 111 w 132"/>
                  <a:gd name="T9" fmla="*/ 0 h 42"/>
                  <a:gd name="T10" fmla="*/ 132 w 132"/>
                  <a:gd name="T11" fmla="*/ 21 h 42"/>
                  <a:gd name="T12" fmla="*/ 111 w 132"/>
                  <a:gd name="T13" fmla="*/ 42 h 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32" h="42">
                    <a:moveTo>
                      <a:pt x="111" y="42"/>
                    </a:moveTo>
                    <a:cubicBezTo>
                      <a:pt x="22" y="42"/>
                      <a:pt x="22" y="42"/>
                      <a:pt x="22" y="42"/>
                    </a:cubicBezTo>
                    <a:cubicBezTo>
                      <a:pt x="10" y="42"/>
                      <a:pt x="0" y="33"/>
                      <a:pt x="0" y="21"/>
                    </a:cubicBezTo>
                    <a:cubicBezTo>
                      <a:pt x="0" y="9"/>
                      <a:pt x="10" y="0"/>
                      <a:pt x="22" y="0"/>
                    </a:cubicBezTo>
                    <a:cubicBezTo>
                      <a:pt x="111" y="0"/>
                      <a:pt x="111" y="0"/>
                      <a:pt x="111" y="0"/>
                    </a:cubicBezTo>
                    <a:cubicBezTo>
                      <a:pt x="123" y="0"/>
                      <a:pt x="132" y="9"/>
                      <a:pt x="132" y="21"/>
                    </a:cubicBezTo>
                    <a:cubicBezTo>
                      <a:pt x="132" y="33"/>
                      <a:pt x="123" y="42"/>
                      <a:pt x="111" y="42"/>
                    </a:cubicBezTo>
                    <a:close/>
                  </a:path>
                </a:pathLst>
              </a:custGeom>
              <a:solidFill>
                <a:srgbClr val="E6E6E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non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38" name="任意多边形: 形状 137"/>
              <p:cNvSpPr>
                <a:spLocks/>
              </p:cNvSpPr>
              <p:nvPr/>
            </p:nvSpPr>
            <p:spPr bwMode="auto">
              <a:xfrm>
                <a:off x="7348863" y="2269271"/>
                <a:ext cx="147638" cy="147637"/>
              </a:xfrm>
              <a:custGeom>
                <a:avLst/>
                <a:gdLst>
                  <a:gd name="T0" fmla="*/ 83 w 96"/>
                  <a:gd name="T1" fmla="*/ 72 h 96"/>
                  <a:gd name="T2" fmla="*/ 24 w 96"/>
                  <a:gd name="T3" fmla="*/ 82 h 96"/>
                  <a:gd name="T4" fmla="*/ 14 w 96"/>
                  <a:gd name="T5" fmla="*/ 23 h 96"/>
                  <a:gd name="T6" fmla="*/ 73 w 96"/>
                  <a:gd name="T7" fmla="*/ 13 h 96"/>
                  <a:gd name="T8" fmla="*/ 83 w 96"/>
                  <a:gd name="T9" fmla="*/ 72 h 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96" h="96">
                    <a:moveTo>
                      <a:pt x="83" y="72"/>
                    </a:moveTo>
                    <a:cubicBezTo>
                      <a:pt x="70" y="91"/>
                      <a:pt x="43" y="96"/>
                      <a:pt x="24" y="82"/>
                    </a:cubicBezTo>
                    <a:cubicBezTo>
                      <a:pt x="5" y="69"/>
                      <a:pt x="0" y="42"/>
                      <a:pt x="14" y="23"/>
                    </a:cubicBezTo>
                    <a:cubicBezTo>
                      <a:pt x="27" y="4"/>
                      <a:pt x="54" y="0"/>
                      <a:pt x="73" y="13"/>
                    </a:cubicBezTo>
                    <a:cubicBezTo>
                      <a:pt x="92" y="26"/>
                      <a:pt x="96" y="53"/>
                      <a:pt x="83" y="72"/>
                    </a:cubicBezTo>
                    <a:close/>
                  </a:path>
                </a:pathLst>
              </a:custGeom>
              <a:solidFill>
                <a:srgbClr val="E6E6E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non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39" name="任意多边形: 形状 138"/>
              <p:cNvSpPr>
                <a:spLocks/>
              </p:cNvSpPr>
              <p:nvPr/>
            </p:nvSpPr>
            <p:spPr bwMode="auto">
              <a:xfrm>
                <a:off x="6145538" y="2269271"/>
                <a:ext cx="147638" cy="147637"/>
              </a:xfrm>
              <a:custGeom>
                <a:avLst/>
                <a:gdLst>
                  <a:gd name="T0" fmla="*/ 83 w 96"/>
                  <a:gd name="T1" fmla="*/ 23 h 96"/>
                  <a:gd name="T2" fmla="*/ 72 w 96"/>
                  <a:gd name="T3" fmla="*/ 82 h 96"/>
                  <a:gd name="T4" fmla="*/ 13 w 96"/>
                  <a:gd name="T5" fmla="*/ 72 h 96"/>
                  <a:gd name="T6" fmla="*/ 24 w 96"/>
                  <a:gd name="T7" fmla="*/ 13 h 96"/>
                  <a:gd name="T8" fmla="*/ 83 w 96"/>
                  <a:gd name="T9" fmla="*/ 23 h 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96" h="96">
                    <a:moveTo>
                      <a:pt x="83" y="23"/>
                    </a:moveTo>
                    <a:cubicBezTo>
                      <a:pt x="96" y="42"/>
                      <a:pt x="91" y="69"/>
                      <a:pt x="72" y="82"/>
                    </a:cubicBezTo>
                    <a:cubicBezTo>
                      <a:pt x="53" y="96"/>
                      <a:pt x="27" y="91"/>
                      <a:pt x="13" y="72"/>
                    </a:cubicBezTo>
                    <a:cubicBezTo>
                      <a:pt x="0" y="53"/>
                      <a:pt x="5" y="26"/>
                      <a:pt x="24" y="13"/>
                    </a:cubicBezTo>
                    <a:cubicBezTo>
                      <a:pt x="43" y="0"/>
                      <a:pt x="69" y="4"/>
                      <a:pt x="83" y="23"/>
                    </a:cubicBezTo>
                    <a:close/>
                  </a:path>
                </a:pathLst>
              </a:custGeom>
              <a:solidFill>
                <a:srgbClr val="E6E6E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non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40" name="椭圆 139"/>
              <p:cNvSpPr>
                <a:spLocks noChangeArrowheads="1"/>
              </p:cNvSpPr>
              <p:nvPr/>
            </p:nvSpPr>
            <p:spPr bwMode="auto">
              <a:xfrm>
                <a:off x="6155063" y="2540733"/>
                <a:ext cx="1331913" cy="1333500"/>
              </a:xfrm>
              <a:prstGeom prst="ellipse">
                <a:avLst/>
              </a:prstGeom>
              <a:solidFill>
                <a:srgbClr val="F8B62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non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41" name="椭圆 140"/>
              <p:cNvSpPr>
                <a:spLocks noChangeArrowheads="1"/>
              </p:cNvSpPr>
              <p:nvPr/>
            </p:nvSpPr>
            <p:spPr bwMode="auto">
              <a:xfrm>
                <a:off x="6320163" y="2705833"/>
                <a:ext cx="1003300" cy="1003300"/>
              </a:xfrm>
              <a:prstGeom prst="ellipse">
                <a:avLst/>
              </a:prstGeom>
              <a:solidFill>
                <a:srgbClr val="F5F5F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non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42" name="任意多边形: 形状 141"/>
              <p:cNvSpPr>
                <a:spLocks/>
              </p:cNvSpPr>
              <p:nvPr/>
            </p:nvSpPr>
            <p:spPr bwMode="auto">
              <a:xfrm>
                <a:off x="6320163" y="2705833"/>
                <a:ext cx="1003300" cy="523875"/>
              </a:xfrm>
              <a:custGeom>
                <a:avLst/>
                <a:gdLst>
                  <a:gd name="T0" fmla="*/ 328 w 657"/>
                  <a:gd name="T1" fmla="*/ 29 h 343"/>
                  <a:gd name="T2" fmla="*/ 656 w 657"/>
                  <a:gd name="T3" fmla="*/ 343 h 343"/>
                  <a:gd name="T4" fmla="*/ 657 w 657"/>
                  <a:gd name="T5" fmla="*/ 329 h 343"/>
                  <a:gd name="T6" fmla="*/ 328 w 657"/>
                  <a:gd name="T7" fmla="*/ 0 h 343"/>
                  <a:gd name="T8" fmla="*/ 0 w 657"/>
                  <a:gd name="T9" fmla="*/ 329 h 343"/>
                  <a:gd name="T10" fmla="*/ 0 w 657"/>
                  <a:gd name="T11" fmla="*/ 343 h 343"/>
                  <a:gd name="T12" fmla="*/ 328 w 657"/>
                  <a:gd name="T13" fmla="*/ 29 h 3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57" h="343">
                    <a:moveTo>
                      <a:pt x="328" y="29"/>
                    </a:moveTo>
                    <a:cubicBezTo>
                      <a:pt x="505" y="29"/>
                      <a:pt x="649" y="168"/>
                      <a:pt x="656" y="343"/>
                    </a:cubicBezTo>
                    <a:cubicBezTo>
                      <a:pt x="656" y="338"/>
                      <a:pt x="657" y="333"/>
                      <a:pt x="657" y="329"/>
                    </a:cubicBezTo>
                    <a:cubicBezTo>
                      <a:pt x="657" y="147"/>
                      <a:pt x="510" y="0"/>
                      <a:pt x="328" y="0"/>
                    </a:cubicBezTo>
                    <a:cubicBezTo>
                      <a:pt x="147" y="0"/>
                      <a:pt x="0" y="147"/>
                      <a:pt x="0" y="329"/>
                    </a:cubicBezTo>
                    <a:cubicBezTo>
                      <a:pt x="0" y="333"/>
                      <a:pt x="0" y="338"/>
                      <a:pt x="0" y="343"/>
                    </a:cubicBezTo>
                    <a:cubicBezTo>
                      <a:pt x="8" y="168"/>
                      <a:pt x="152" y="29"/>
                      <a:pt x="328" y="29"/>
                    </a:cubicBezTo>
                    <a:close/>
                  </a:path>
                </a:pathLst>
              </a:custGeom>
              <a:solidFill>
                <a:srgbClr val="E09F2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non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43" name="任意多边形: 形状 142"/>
              <p:cNvSpPr>
                <a:spLocks/>
              </p:cNvSpPr>
              <p:nvPr/>
            </p:nvSpPr>
            <p:spPr bwMode="auto">
              <a:xfrm>
                <a:off x="6983738" y="2293083"/>
                <a:ext cx="576263" cy="500062"/>
              </a:xfrm>
              <a:custGeom>
                <a:avLst/>
                <a:gdLst>
                  <a:gd name="T0" fmla="*/ 269 w 377"/>
                  <a:gd name="T1" fmla="*/ 59 h 328"/>
                  <a:gd name="T2" fmla="*/ 7 w 377"/>
                  <a:gd name="T3" fmla="*/ 93 h 328"/>
                  <a:gd name="T4" fmla="*/ 10 w 377"/>
                  <a:gd name="T5" fmla="*/ 117 h 328"/>
                  <a:gd name="T6" fmla="*/ 303 w 377"/>
                  <a:gd name="T7" fmla="*/ 322 h 328"/>
                  <a:gd name="T8" fmla="*/ 327 w 377"/>
                  <a:gd name="T9" fmla="*/ 317 h 328"/>
                  <a:gd name="T10" fmla="*/ 269 w 377"/>
                  <a:gd name="T11" fmla="*/ 59 h 3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77" h="328">
                    <a:moveTo>
                      <a:pt x="269" y="59"/>
                    </a:moveTo>
                    <a:cubicBezTo>
                      <a:pt x="185" y="0"/>
                      <a:pt x="71" y="16"/>
                      <a:pt x="7" y="93"/>
                    </a:cubicBezTo>
                    <a:cubicBezTo>
                      <a:pt x="0" y="100"/>
                      <a:pt x="2" y="112"/>
                      <a:pt x="10" y="117"/>
                    </a:cubicBezTo>
                    <a:cubicBezTo>
                      <a:pt x="303" y="322"/>
                      <a:pt x="303" y="322"/>
                      <a:pt x="303" y="322"/>
                    </a:cubicBezTo>
                    <a:cubicBezTo>
                      <a:pt x="311" y="328"/>
                      <a:pt x="322" y="326"/>
                      <a:pt x="327" y="317"/>
                    </a:cubicBezTo>
                    <a:cubicBezTo>
                      <a:pt x="377" y="230"/>
                      <a:pt x="353" y="117"/>
                      <a:pt x="269" y="59"/>
                    </a:cubicBezTo>
                    <a:close/>
                  </a:path>
                </a:pathLst>
              </a:custGeom>
              <a:solidFill>
                <a:srgbClr val="E09F2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non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44" name="任意多边形: 形状 143"/>
              <p:cNvSpPr>
                <a:spLocks/>
              </p:cNvSpPr>
              <p:nvPr/>
            </p:nvSpPr>
            <p:spPr bwMode="auto">
              <a:xfrm>
                <a:off x="6083625" y="2293083"/>
                <a:ext cx="574675" cy="500062"/>
              </a:xfrm>
              <a:custGeom>
                <a:avLst/>
                <a:gdLst>
                  <a:gd name="T0" fmla="*/ 107 w 376"/>
                  <a:gd name="T1" fmla="*/ 59 h 328"/>
                  <a:gd name="T2" fmla="*/ 49 w 376"/>
                  <a:gd name="T3" fmla="*/ 317 h 328"/>
                  <a:gd name="T4" fmla="*/ 74 w 376"/>
                  <a:gd name="T5" fmla="*/ 322 h 328"/>
                  <a:gd name="T6" fmla="*/ 367 w 376"/>
                  <a:gd name="T7" fmla="*/ 117 h 328"/>
                  <a:gd name="T8" fmla="*/ 370 w 376"/>
                  <a:gd name="T9" fmla="*/ 93 h 328"/>
                  <a:gd name="T10" fmla="*/ 107 w 376"/>
                  <a:gd name="T11" fmla="*/ 59 h 3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76" h="328">
                    <a:moveTo>
                      <a:pt x="107" y="59"/>
                    </a:moveTo>
                    <a:cubicBezTo>
                      <a:pt x="23" y="117"/>
                      <a:pt x="0" y="230"/>
                      <a:pt x="49" y="317"/>
                    </a:cubicBezTo>
                    <a:cubicBezTo>
                      <a:pt x="54" y="326"/>
                      <a:pt x="66" y="328"/>
                      <a:pt x="74" y="322"/>
                    </a:cubicBezTo>
                    <a:cubicBezTo>
                      <a:pt x="367" y="117"/>
                      <a:pt x="367" y="117"/>
                      <a:pt x="367" y="117"/>
                    </a:cubicBezTo>
                    <a:cubicBezTo>
                      <a:pt x="375" y="112"/>
                      <a:pt x="376" y="100"/>
                      <a:pt x="370" y="93"/>
                    </a:cubicBezTo>
                    <a:cubicBezTo>
                      <a:pt x="305" y="16"/>
                      <a:pt x="191" y="0"/>
                      <a:pt x="107" y="59"/>
                    </a:cubicBezTo>
                    <a:close/>
                  </a:path>
                </a:pathLst>
              </a:custGeom>
              <a:solidFill>
                <a:srgbClr val="E09F2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non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45" name="矩形 144"/>
              <p:cNvSpPr>
                <a:spLocks noChangeArrowheads="1"/>
              </p:cNvSpPr>
              <p:nvPr/>
            </p:nvSpPr>
            <p:spPr bwMode="auto">
              <a:xfrm>
                <a:off x="6788475" y="2396271"/>
                <a:ext cx="65088" cy="25400"/>
              </a:xfrm>
              <a:prstGeom prst="rect">
                <a:avLst/>
              </a:prstGeom>
              <a:solidFill>
                <a:srgbClr val="CAC2A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</p:grpSp>
        <p:sp>
          <p:nvSpPr>
            <p:cNvPr id="159" name="矩形 158"/>
            <p:cNvSpPr/>
            <p:nvPr/>
          </p:nvSpPr>
          <p:spPr>
            <a:xfrm>
              <a:off x="2000095" y="3871984"/>
              <a:ext cx="1780057" cy="1938992"/>
            </a:xfrm>
            <a:prstGeom prst="rect">
              <a:avLst/>
            </a:prstGeom>
          </p:spPr>
          <p:txBody>
            <a:bodyPr wrap="square">
              <a:noAutofit/>
            </a:bodyPr>
            <a:lstStyle/>
            <a:p>
              <a:pPr>
                <a:lnSpc>
                  <a:spcPct val="120000"/>
                </a:lnSpc>
              </a:pPr>
              <a:r>
                <a:rPr lang="en-US" altLang="zh-CN" sz="2000" dirty="0">
                  <a:solidFill>
                    <a:schemeClr val="tx1">
                      <a:lumMod val="50000"/>
                      <a:lumOff val="50000"/>
                    </a:schemeClr>
                  </a:solidFill>
                  <a:cs typeface="+mn-ea"/>
                  <a:sym typeface="+mn-lt"/>
                </a:rPr>
                <a:t>2012</a:t>
              </a:r>
              <a:r>
                <a:rPr lang="zh-CN" altLang="en-US" sz="2000" dirty="0">
                  <a:solidFill>
                    <a:schemeClr val="tx1">
                      <a:lumMod val="50000"/>
                      <a:lumOff val="50000"/>
                    </a:schemeClr>
                  </a:solidFill>
                  <a:cs typeface="+mn-ea"/>
                  <a:sym typeface="+mn-lt"/>
                </a:rPr>
                <a:t>年开始，我们的注意广度</a:t>
              </a:r>
              <a:r>
                <a:rPr lang="zh-CN" altLang="en-US" sz="2000" b="1" dirty="0">
                  <a:solidFill>
                    <a:schemeClr val="tx1">
                      <a:lumMod val="50000"/>
                      <a:lumOff val="50000"/>
                    </a:schemeClr>
                  </a:solidFill>
                  <a:cs typeface="+mn-ea"/>
                  <a:sym typeface="+mn-lt"/>
                </a:rPr>
                <a:t>下降到</a:t>
              </a:r>
              <a:r>
                <a:rPr lang="en-US" altLang="zh-CN" sz="2000" b="1" dirty="0">
                  <a:solidFill>
                    <a:schemeClr val="tx1">
                      <a:lumMod val="50000"/>
                      <a:lumOff val="50000"/>
                    </a:schemeClr>
                  </a:solidFill>
                  <a:cs typeface="+mn-ea"/>
                  <a:sym typeface="+mn-lt"/>
                </a:rPr>
                <a:t>8</a:t>
              </a:r>
              <a:r>
                <a:rPr lang="zh-CN" altLang="en-US" sz="2000" b="1" dirty="0">
                  <a:solidFill>
                    <a:schemeClr val="tx1">
                      <a:lumMod val="50000"/>
                      <a:lumOff val="50000"/>
                    </a:schemeClr>
                  </a:solidFill>
                  <a:cs typeface="+mn-ea"/>
                  <a:sym typeface="+mn-lt"/>
                </a:rPr>
                <a:t>秒</a:t>
              </a:r>
              <a:r>
                <a:rPr lang="zh-CN" altLang="en-US" sz="2000" dirty="0">
                  <a:solidFill>
                    <a:schemeClr val="tx1">
                      <a:lumMod val="50000"/>
                      <a:lumOff val="50000"/>
                    </a:schemeClr>
                  </a:solidFill>
                  <a:cs typeface="+mn-ea"/>
                  <a:sym typeface="+mn-lt"/>
                </a:rPr>
                <a:t>，金鱼的注意广度都有</a:t>
              </a:r>
              <a:r>
                <a:rPr lang="en-US" altLang="zh-CN" sz="2000" dirty="0">
                  <a:solidFill>
                    <a:schemeClr val="tx1">
                      <a:lumMod val="50000"/>
                      <a:lumOff val="50000"/>
                    </a:schemeClr>
                  </a:solidFill>
                  <a:cs typeface="+mn-ea"/>
                  <a:sym typeface="+mn-lt"/>
                </a:rPr>
                <a:t>9</a:t>
              </a:r>
              <a:r>
                <a:rPr lang="zh-CN" altLang="en-US" sz="2000" dirty="0">
                  <a:solidFill>
                    <a:schemeClr val="tx1">
                      <a:lumMod val="50000"/>
                      <a:lumOff val="50000"/>
                    </a:schemeClr>
                  </a:solidFill>
                  <a:cs typeface="+mn-ea"/>
                  <a:sym typeface="+mn-lt"/>
                </a:rPr>
                <a:t>秒。</a:t>
              </a:r>
              <a:endParaRPr lang="en-US" altLang="zh-CN" sz="20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endParaRPr>
            </a:p>
          </p:txBody>
        </p:sp>
        <p:grpSp>
          <p:nvGrpSpPr>
            <p:cNvPr id="186" name="组合 185"/>
            <p:cNvGrpSpPr/>
            <p:nvPr/>
          </p:nvGrpSpPr>
          <p:grpSpPr>
            <a:xfrm>
              <a:off x="8155020" y="1304043"/>
              <a:ext cx="2954790" cy="5037818"/>
              <a:chOff x="1461274" y="1304043"/>
              <a:chExt cx="2954790" cy="5037818"/>
            </a:xfrm>
          </p:grpSpPr>
          <p:sp>
            <p:nvSpPr>
              <p:cNvPr id="187" name="任意多边形: 形状 186"/>
              <p:cNvSpPr>
                <a:spLocks/>
              </p:cNvSpPr>
              <p:nvPr/>
            </p:nvSpPr>
            <p:spPr bwMode="auto">
              <a:xfrm>
                <a:off x="1461274" y="1558539"/>
                <a:ext cx="2954790" cy="4649787"/>
              </a:xfrm>
              <a:custGeom>
                <a:avLst/>
                <a:gdLst>
                  <a:gd name="T0" fmla="*/ 2055 w 2111"/>
                  <a:gd name="T1" fmla="*/ 2442 h 2442"/>
                  <a:gd name="T2" fmla="*/ 56 w 2111"/>
                  <a:gd name="T3" fmla="*/ 2442 h 2442"/>
                  <a:gd name="T4" fmla="*/ 0 w 2111"/>
                  <a:gd name="T5" fmla="*/ 2387 h 2442"/>
                  <a:gd name="T6" fmla="*/ 0 w 2111"/>
                  <a:gd name="T7" fmla="*/ 56 h 2442"/>
                  <a:gd name="T8" fmla="*/ 56 w 2111"/>
                  <a:gd name="T9" fmla="*/ 0 h 2442"/>
                  <a:gd name="T10" fmla="*/ 2055 w 2111"/>
                  <a:gd name="T11" fmla="*/ 0 h 2442"/>
                  <a:gd name="T12" fmla="*/ 2111 w 2111"/>
                  <a:gd name="T13" fmla="*/ 56 h 2442"/>
                  <a:gd name="T14" fmla="*/ 2111 w 2111"/>
                  <a:gd name="T15" fmla="*/ 2387 h 2442"/>
                  <a:gd name="T16" fmla="*/ 2055 w 2111"/>
                  <a:gd name="T17" fmla="*/ 2442 h 24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111" h="2442">
                    <a:moveTo>
                      <a:pt x="2055" y="2442"/>
                    </a:moveTo>
                    <a:cubicBezTo>
                      <a:pt x="56" y="2442"/>
                      <a:pt x="56" y="2442"/>
                      <a:pt x="56" y="2442"/>
                    </a:cubicBezTo>
                    <a:cubicBezTo>
                      <a:pt x="25" y="2442"/>
                      <a:pt x="0" y="2417"/>
                      <a:pt x="0" y="2387"/>
                    </a:cubicBezTo>
                    <a:cubicBezTo>
                      <a:pt x="0" y="56"/>
                      <a:pt x="0" y="56"/>
                      <a:pt x="0" y="56"/>
                    </a:cubicBezTo>
                    <a:cubicBezTo>
                      <a:pt x="0" y="25"/>
                      <a:pt x="25" y="0"/>
                      <a:pt x="56" y="0"/>
                    </a:cubicBezTo>
                    <a:cubicBezTo>
                      <a:pt x="2055" y="0"/>
                      <a:pt x="2055" y="0"/>
                      <a:pt x="2055" y="0"/>
                    </a:cubicBezTo>
                    <a:cubicBezTo>
                      <a:pt x="2086" y="0"/>
                      <a:pt x="2111" y="25"/>
                      <a:pt x="2111" y="56"/>
                    </a:cubicBezTo>
                    <a:cubicBezTo>
                      <a:pt x="2111" y="2387"/>
                      <a:pt x="2111" y="2387"/>
                      <a:pt x="2111" y="2387"/>
                    </a:cubicBezTo>
                    <a:cubicBezTo>
                      <a:pt x="2111" y="2417"/>
                      <a:pt x="2086" y="2442"/>
                      <a:pt x="2055" y="2442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88" name="任意多边形: 形状 187"/>
              <p:cNvSpPr>
                <a:spLocks/>
              </p:cNvSpPr>
              <p:nvPr/>
            </p:nvSpPr>
            <p:spPr bwMode="auto">
              <a:xfrm>
                <a:off x="1461274" y="5925936"/>
                <a:ext cx="2954790" cy="415925"/>
              </a:xfrm>
              <a:custGeom>
                <a:avLst/>
                <a:gdLst>
                  <a:gd name="T0" fmla="*/ 2055 w 2111"/>
                  <a:gd name="T1" fmla="*/ 218 h 218"/>
                  <a:gd name="T2" fmla="*/ 56 w 2111"/>
                  <a:gd name="T3" fmla="*/ 218 h 218"/>
                  <a:gd name="T4" fmla="*/ 0 w 2111"/>
                  <a:gd name="T5" fmla="*/ 162 h 218"/>
                  <a:gd name="T6" fmla="*/ 0 w 2111"/>
                  <a:gd name="T7" fmla="*/ 56 h 218"/>
                  <a:gd name="T8" fmla="*/ 56 w 2111"/>
                  <a:gd name="T9" fmla="*/ 0 h 218"/>
                  <a:gd name="T10" fmla="*/ 2055 w 2111"/>
                  <a:gd name="T11" fmla="*/ 0 h 218"/>
                  <a:gd name="T12" fmla="*/ 2111 w 2111"/>
                  <a:gd name="T13" fmla="*/ 56 h 218"/>
                  <a:gd name="T14" fmla="*/ 2111 w 2111"/>
                  <a:gd name="T15" fmla="*/ 162 h 218"/>
                  <a:gd name="T16" fmla="*/ 2055 w 2111"/>
                  <a:gd name="T17" fmla="*/ 218 h 2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111" h="218">
                    <a:moveTo>
                      <a:pt x="2055" y="218"/>
                    </a:moveTo>
                    <a:cubicBezTo>
                      <a:pt x="56" y="218"/>
                      <a:pt x="56" y="218"/>
                      <a:pt x="56" y="218"/>
                    </a:cubicBezTo>
                    <a:cubicBezTo>
                      <a:pt x="25" y="218"/>
                      <a:pt x="0" y="193"/>
                      <a:pt x="0" y="162"/>
                    </a:cubicBezTo>
                    <a:cubicBezTo>
                      <a:pt x="0" y="56"/>
                      <a:pt x="0" y="56"/>
                      <a:pt x="0" y="56"/>
                    </a:cubicBezTo>
                    <a:cubicBezTo>
                      <a:pt x="0" y="25"/>
                      <a:pt x="25" y="0"/>
                      <a:pt x="56" y="0"/>
                    </a:cubicBezTo>
                    <a:cubicBezTo>
                      <a:pt x="2055" y="0"/>
                      <a:pt x="2055" y="0"/>
                      <a:pt x="2055" y="0"/>
                    </a:cubicBezTo>
                    <a:cubicBezTo>
                      <a:pt x="2086" y="0"/>
                      <a:pt x="2111" y="25"/>
                      <a:pt x="2111" y="56"/>
                    </a:cubicBezTo>
                    <a:cubicBezTo>
                      <a:pt x="2111" y="162"/>
                      <a:pt x="2111" y="162"/>
                      <a:pt x="2111" y="162"/>
                    </a:cubicBezTo>
                    <a:cubicBezTo>
                      <a:pt x="2111" y="193"/>
                      <a:pt x="2086" y="218"/>
                      <a:pt x="2055" y="218"/>
                    </a:cubicBezTo>
                    <a:close/>
                  </a:path>
                </a:pathLst>
              </a:custGeom>
              <a:solidFill>
                <a:schemeClr val="accent3">
                  <a:lumMod val="60000"/>
                  <a:lumOff val="4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89" name="任意多边形: 形状 188"/>
              <p:cNvSpPr>
                <a:spLocks/>
              </p:cNvSpPr>
              <p:nvPr/>
            </p:nvSpPr>
            <p:spPr bwMode="auto">
              <a:xfrm>
                <a:off x="1461274" y="1598411"/>
                <a:ext cx="2954790" cy="4649787"/>
              </a:xfrm>
              <a:custGeom>
                <a:avLst/>
                <a:gdLst>
                  <a:gd name="T0" fmla="*/ 2055 w 2111"/>
                  <a:gd name="T1" fmla="*/ 2442 h 2442"/>
                  <a:gd name="T2" fmla="*/ 56 w 2111"/>
                  <a:gd name="T3" fmla="*/ 2442 h 2442"/>
                  <a:gd name="T4" fmla="*/ 0 w 2111"/>
                  <a:gd name="T5" fmla="*/ 2387 h 2442"/>
                  <a:gd name="T6" fmla="*/ 0 w 2111"/>
                  <a:gd name="T7" fmla="*/ 56 h 2442"/>
                  <a:gd name="T8" fmla="*/ 56 w 2111"/>
                  <a:gd name="T9" fmla="*/ 0 h 2442"/>
                  <a:gd name="T10" fmla="*/ 2055 w 2111"/>
                  <a:gd name="T11" fmla="*/ 0 h 2442"/>
                  <a:gd name="T12" fmla="*/ 2111 w 2111"/>
                  <a:gd name="T13" fmla="*/ 56 h 2442"/>
                  <a:gd name="T14" fmla="*/ 2111 w 2111"/>
                  <a:gd name="T15" fmla="*/ 2387 h 2442"/>
                  <a:gd name="T16" fmla="*/ 2055 w 2111"/>
                  <a:gd name="T17" fmla="*/ 2442 h 24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111" h="2442">
                    <a:moveTo>
                      <a:pt x="2055" y="2442"/>
                    </a:moveTo>
                    <a:cubicBezTo>
                      <a:pt x="56" y="2442"/>
                      <a:pt x="56" y="2442"/>
                      <a:pt x="56" y="2442"/>
                    </a:cubicBezTo>
                    <a:cubicBezTo>
                      <a:pt x="25" y="2442"/>
                      <a:pt x="0" y="2417"/>
                      <a:pt x="0" y="2387"/>
                    </a:cubicBezTo>
                    <a:cubicBezTo>
                      <a:pt x="0" y="56"/>
                      <a:pt x="0" y="56"/>
                      <a:pt x="0" y="56"/>
                    </a:cubicBezTo>
                    <a:cubicBezTo>
                      <a:pt x="0" y="25"/>
                      <a:pt x="25" y="0"/>
                      <a:pt x="56" y="0"/>
                    </a:cubicBezTo>
                    <a:cubicBezTo>
                      <a:pt x="2055" y="0"/>
                      <a:pt x="2055" y="0"/>
                      <a:pt x="2055" y="0"/>
                    </a:cubicBezTo>
                    <a:cubicBezTo>
                      <a:pt x="2086" y="0"/>
                      <a:pt x="2111" y="25"/>
                      <a:pt x="2111" y="56"/>
                    </a:cubicBezTo>
                    <a:cubicBezTo>
                      <a:pt x="2111" y="2387"/>
                      <a:pt x="2111" y="2387"/>
                      <a:pt x="2111" y="2387"/>
                    </a:cubicBezTo>
                    <a:cubicBezTo>
                      <a:pt x="2111" y="2417"/>
                      <a:pt x="2086" y="2442"/>
                      <a:pt x="2055" y="2442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90" name="任意多边形: 形状 189"/>
              <p:cNvSpPr>
                <a:spLocks/>
              </p:cNvSpPr>
              <p:nvPr/>
            </p:nvSpPr>
            <p:spPr bwMode="auto">
              <a:xfrm>
                <a:off x="1705077" y="5703686"/>
                <a:ext cx="2467186" cy="381000"/>
              </a:xfrm>
              <a:custGeom>
                <a:avLst/>
                <a:gdLst>
                  <a:gd name="T0" fmla="*/ 1718 w 1763"/>
                  <a:gd name="T1" fmla="*/ 200 h 200"/>
                  <a:gd name="T2" fmla="*/ 45 w 1763"/>
                  <a:gd name="T3" fmla="*/ 200 h 200"/>
                  <a:gd name="T4" fmla="*/ 0 w 1763"/>
                  <a:gd name="T5" fmla="*/ 155 h 200"/>
                  <a:gd name="T6" fmla="*/ 0 w 1763"/>
                  <a:gd name="T7" fmla="*/ 45 h 200"/>
                  <a:gd name="T8" fmla="*/ 45 w 1763"/>
                  <a:gd name="T9" fmla="*/ 0 h 200"/>
                  <a:gd name="T10" fmla="*/ 1718 w 1763"/>
                  <a:gd name="T11" fmla="*/ 0 h 200"/>
                  <a:gd name="T12" fmla="*/ 1763 w 1763"/>
                  <a:gd name="T13" fmla="*/ 45 h 200"/>
                  <a:gd name="T14" fmla="*/ 1763 w 1763"/>
                  <a:gd name="T15" fmla="*/ 155 h 200"/>
                  <a:gd name="T16" fmla="*/ 1718 w 1763"/>
                  <a:gd name="T17" fmla="*/ 200 h 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763" h="200">
                    <a:moveTo>
                      <a:pt x="1718" y="200"/>
                    </a:moveTo>
                    <a:cubicBezTo>
                      <a:pt x="45" y="200"/>
                      <a:pt x="45" y="200"/>
                      <a:pt x="45" y="200"/>
                    </a:cubicBezTo>
                    <a:cubicBezTo>
                      <a:pt x="20" y="200"/>
                      <a:pt x="0" y="180"/>
                      <a:pt x="0" y="155"/>
                    </a:cubicBezTo>
                    <a:cubicBezTo>
                      <a:pt x="0" y="45"/>
                      <a:pt x="0" y="45"/>
                      <a:pt x="0" y="45"/>
                    </a:cubicBezTo>
                    <a:cubicBezTo>
                      <a:pt x="0" y="20"/>
                      <a:pt x="20" y="0"/>
                      <a:pt x="45" y="0"/>
                    </a:cubicBezTo>
                    <a:cubicBezTo>
                      <a:pt x="1718" y="0"/>
                      <a:pt x="1718" y="0"/>
                      <a:pt x="1718" y="0"/>
                    </a:cubicBezTo>
                    <a:cubicBezTo>
                      <a:pt x="1743" y="0"/>
                      <a:pt x="1763" y="20"/>
                      <a:pt x="1763" y="45"/>
                    </a:cubicBezTo>
                    <a:cubicBezTo>
                      <a:pt x="1763" y="155"/>
                      <a:pt x="1763" y="155"/>
                      <a:pt x="1763" y="155"/>
                    </a:cubicBezTo>
                    <a:cubicBezTo>
                      <a:pt x="1763" y="180"/>
                      <a:pt x="1743" y="200"/>
                      <a:pt x="1718" y="200"/>
                    </a:cubicBezTo>
                    <a:close/>
                  </a:path>
                </a:pathLst>
              </a:custGeom>
              <a:solidFill>
                <a:srgbClr val="95A4A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91" name="任意多边形: 形状 190"/>
              <p:cNvSpPr>
                <a:spLocks/>
              </p:cNvSpPr>
              <p:nvPr/>
            </p:nvSpPr>
            <p:spPr bwMode="auto">
              <a:xfrm>
                <a:off x="1705077" y="1868286"/>
                <a:ext cx="2467186" cy="4148137"/>
              </a:xfrm>
              <a:custGeom>
                <a:avLst/>
                <a:gdLst>
                  <a:gd name="T0" fmla="*/ 1718 w 1763"/>
                  <a:gd name="T1" fmla="*/ 2178 h 2178"/>
                  <a:gd name="T2" fmla="*/ 45 w 1763"/>
                  <a:gd name="T3" fmla="*/ 2178 h 2178"/>
                  <a:gd name="T4" fmla="*/ 0 w 1763"/>
                  <a:gd name="T5" fmla="*/ 2133 h 2178"/>
                  <a:gd name="T6" fmla="*/ 0 w 1763"/>
                  <a:gd name="T7" fmla="*/ 45 h 2178"/>
                  <a:gd name="T8" fmla="*/ 45 w 1763"/>
                  <a:gd name="T9" fmla="*/ 0 h 2178"/>
                  <a:gd name="T10" fmla="*/ 1718 w 1763"/>
                  <a:gd name="T11" fmla="*/ 0 h 2178"/>
                  <a:gd name="T12" fmla="*/ 1763 w 1763"/>
                  <a:gd name="T13" fmla="*/ 45 h 2178"/>
                  <a:gd name="T14" fmla="*/ 1763 w 1763"/>
                  <a:gd name="T15" fmla="*/ 2133 h 2178"/>
                  <a:gd name="T16" fmla="*/ 1718 w 1763"/>
                  <a:gd name="T17" fmla="*/ 2178 h 21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763" h="2178">
                    <a:moveTo>
                      <a:pt x="1718" y="2178"/>
                    </a:moveTo>
                    <a:cubicBezTo>
                      <a:pt x="45" y="2178"/>
                      <a:pt x="45" y="2178"/>
                      <a:pt x="45" y="2178"/>
                    </a:cubicBezTo>
                    <a:cubicBezTo>
                      <a:pt x="20" y="2178"/>
                      <a:pt x="0" y="2158"/>
                      <a:pt x="0" y="2133"/>
                    </a:cubicBezTo>
                    <a:cubicBezTo>
                      <a:pt x="0" y="45"/>
                      <a:pt x="0" y="45"/>
                      <a:pt x="0" y="45"/>
                    </a:cubicBezTo>
                    <a:cubicBezTo>
                      <a:pt x="0" y="20"/>
                      <a:pt x="20" y="0"/>
                      <a:pt x="45" y="0"/>
                    </a:cubicBezTo>
                    <a:cubicBezTo>
                      <a:pt x="1718" y="0"/>
                      <a:pt x="1718" y="0"/>
                      <a:pt x="1718" y="0"/>
                    </a:cubicBezTo>
                    <a:cubicBezTo>
                      <a:pt x="1743" y="0"/>
                      <a:pt x="1763" y="20"/>
                      <a:pt x="1763" y="45"/>
                    </a:cubicBezTo>
                    <a:cubicBezTo>
                      <a:pt x="1763" y="2133"/>
                      <a:pt x="1763" y="2133"/>
                      <a:pt x="1763" y="2133"/>
                    </a:cubicBezTo>
                    <a:cubicBezTo>
                      <a:pt x="1763" y="2158"/>
                      <a:pt x="1743" y="2178"/>
                      <a:pt x="1718" y="2178"/>
                    </a:cubicBezTo>
                    <a:close/>
                  </a:path>
                </a:pathLst>
              </a:custGeom>
              <a:solidFill>
                <a:srgbClr val="FBFAF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grpSp>
            <p:nvGrpSpPr>
              <p:cNvPr id="192" name="组合 191"/>
              <p:cNvGrpSpPr/>
              <p:nvPr/>
            </p:nvGrpSpPr>
            <p:grpSpPr>
              <a:xfrm>
                <a:off x="2182893" y="1304043"/>
                <a:ext cx="1511554" cy="587150"/>
                <a:chOff x="2024063" y="1454151"/>
                <a:chExt cx="2170113" cy="842962"/>
              </a:xfrm>
            </p:grpSpPr>
            <p:sp>
              <p:nvSpPr>
                <p:cNvPr id="193" name="任意多边形: 形状 192"/>
                <p:cNvSpPr>
                  <a:spLocks/>
                </p:cNvSpPr>
                <p:nvPr/>
              </p:nvSpPr>
              <p:spPr bwMode="auto">
                <a:xfrm>
                  <a:off x="2024063" y="1789113"/>
                  <a:ext cx="2170113" cy="365125"/>
                </a:xfrm>
                <a:custGeom>
                  <a:avLst/>
                  <a:gdLst>
                    <a:gd name="T0" fmla="*/ 1139 w 1139"/>
                    <a:gd name="T1" fmla="*/ 192 h 192"/>
                    <a:gd name="T2" fmla="*/ 0 w 1139"/>
                    <a:gd name="T3" fmla="*/ 192 h 192"/>
                    <a:gd name="T4" fmla="*/ 0 w 1139"/>
                    <a:gd name="T5" fmla="*/ 26 h 192"/>
                    <a:gd name="T6" fmla="*/ 25 w 1139"/>
                    <a:gd name="T7" fmla="*/ 0 h 192"/>
                    <a:gd name="T8" fmla="*/ 1113 w 1139"/>
                    <a:gd name="T9" fmla="*/ 0 h 192"/>
                    <a:gd name="T10" fmla="*/ 1139 w 1139"/>
                    <a:gd name="T11" fmla="*/ 26 h 192"/>
                    <a:gd name="T12" fmla="*/ 1139 w 1139"/>
                    <a:gd name="T13" fmla="*/ 192 h 1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139" h="192">
                      <a:moveTo>
                        <a:pt x="1139" y="192"/>
                      </a:moveTo>
                      <a:cubicBezTo>
                        <a:pt x="0" y="192"/>
                        <a:pt x="0" y="192"/>
                        <a:pt x="0" y="192"/>
                      </a:cubicBezTo>
                      <a:cubicBezTo>
                        <a:pt x="0" y="26"/>
                        <a:pt x="0" y="26"/>
                        <a:pt x="0" y="26"/>
                      </a:cubicBezTo>
                      <a:cubicBezTo>
                        <a:pt x="0" y="11"/>
                        <a:pt x="11" y="0"/>
                        <a:pt x="25" y="0"/>
                      </a:cubicBezTo>
                      <a:cubicBezTo>
                        <a:pt x="1113" y="0"/>
                        <a:pt x="1113" y="0"/>
                        <a:pt x="1113" y="0"/>
                      </a:cubicBezTo>
                      <a:cubicBezTo>
                        <a:pt x="1128" y="0"/>
                        <a:pt x="1139" y="11"/>
                        <a:pt x="1139" y="26"/>
                      </a:cubicBezTo>
                      <a:lnTo>
                        <a:pt x="1139" y="192"/>
                      </a:lnTo>
                      <a:close/>
                    </a:path>
                  </a:pathLst>
                </a:custGeom>
                <a:solidFill>
                  <a:srgbClr val="95A4A5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194" name="矩形 193"/>
                <p:cNvSpPr>
                  <a:spLocks noChangeArrowheads="1"/>
                </p:cNvSpPr>
                <p:nvPr/>
              </p:nvSpPr>
              <p:spPr bwMode="auto">
                <a:xfrm>
                  <a:off x="2024063" y="2154238"/>
                  <a:ext cx="2170113" cy="142875"/>
                </a:xfrm>
                <a:prstGeom prst="rect">
                  <a:avLst/>
                </a:prstGeom>
                <a:solidFill>
                  <a:srgbClr val="808C8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195" name="椭圆 194"/>
                <p:cNvSpPr>
                  <a:spLocks noChangeArrowheads="1"/>
                </p:cNvSpPr>
                <p:nvPr/>
              </p:nvSpPr>
              <p:spPr bwMode="auto">
                <a:xfrm>
                  <a:off x="2794000" y="1454151"/>
                  <a:ext cx="630238" cy="630237"/>
                </a:xfrm>
                <a:prstGeom prst="ellipse">
                  <a:avLst/>
                </a:prstGeom>
                <a:solidFill>
                  <a:srgbClr val="95A4A5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196" name="椭圆 195"/>
                <p:cNvSpPr>
                  <a:spLocks noChangeArrowheads="1"/>
                </p:cNvSpPr>
                <p:nvPr/>
              </p:nvSpPr>
              <p:spPr bwMode="auto">
                <a:xfrm>
                  <a:off x="2936875" y="1597025"/>
                  <a:ext cx="344488" cy="344487"/>
                </a:xfrm>
                <a:prstGeom prst="ellipse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</p:grpSp>
        </p:grpSp>
        <p:sp>
          <p:nvSpPr>
            <p:cNvPr id="197" name="矩形 196"/>
            <p:cNvSpPr/>
            <p:nvPr/>
          </p:nvSpPr>
          <p:spPr>
            <a:xfrm>
              <a:off x="5390146" y="3871984"/>
              <a:ext cx="1780057" cy="1938992"/>
            </a:xfrm>
            <a:prstGeom prst="rect">
              <a:avLst/>
            </a:prstGeom>
          </p:spPr>
          <p:txBody>
            <a:bodyPr wrap="square">
              <a:noAutofit/>
            </a:bodyPr>
            <a:lstStyle/>
            <a:p>
              <a:pPr>
                <a:lnSpc>
                  <a:spcPct val="120000"/>
                </a:lnSpc>
              </a:pPr>
              <a:r>
                <a:rPr lang="zh-CN" altLang="en-US" sz="2000" dirty="0">
                  <a:solidFill>
                    <a:schemeClr val="tx1">
                      <a:lumMod val="50000"/>
                      <a:lumOff val="50000"/>
                    </a:schemeClr>
                  </a:solidFill>
                  <a:cs typeface="+mn-ea"/>
                  <a:sym typeface="+mn-lt"/>
                </a:rPr>
                <a:t>人民接受含有可视化元素的指令比不含有的效率</a:t>
              </a:r>
              <a:r>
                <a:rPr lang="zh-CN" altLang="en-US" sz="2000" b="1" dirty="0">
                  <a:solidFill>
                    <a:schemeClr val="tx1">
                      <a:lumMod val="50000"/>
                      <a:lumOff val="50000"/>
                    </a:schemeClr>
                  </a:solidFill>
                  <a:cs typeface="+mn-ea"/>
                  <a:sym typeface="+mn-lt"/>
                </a:rPr>
                <a:t>高出</a:t>
              </a:r>
              <a:r>
                <a:rPr lang="en-US" altLang="zh-CN" sz="2000" b="1" dirty="0">
                  <a:solidFill>
                    <a:schemeClr val="tx1">
                      <a:lumMod val="50000"/>
                      <a:lumOff val="50000"/>
                    </a:schemeClr>
                  </a:solidFill>
                  <a:cs typeface="+mn-ea"/>
                  <a:sym typeface="+mn-lt"/>
                </a:rPr>
                <a:t>323%</a:t>
              </a:r>
              <a:r>
                <a:rPr lang="zh-CN" altLang="en-US" sz="2000" dirty="0">
                  <a:solidFill>
                    <a:schemeClr val="tx1">
                      <a:lumMod val="50000"/>
                      <a:lumOff val="50000"/>
                    </a:schemeClr>
                  </a:solidFill>
                  <a:cs typeface="+mn-ea"/>
                  <a:sym typeface="+mn-lt"/>
                </a:rPr>
                <a:t>。</a:t>
              </a:r>
              <a:endParaRPr lang="en-US" altLang="zh-CN" sz="20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98" name="矩形 197"/>
            <p:cNvSpPr/>
            <p:nvPr/>
          </p:nvSpPr>
          <p:spPr>
            <a:xfrm>
              <a:off x="8822339" y="3871984"/>
              <a:ext cx="1780057" cy="1569660"/>
            </a:xfrm>
            <a:prstGeom prst="rect">
              <a:avLst/>
            </a:prstGeom>
          </p:spPr>
          <p:txBody>
            <a:bodyPr wrap="square">
              <a:noAutofit/>
            </a:bodyPr>
            <a:lstStyle/>
            <a:p>
              <a:pPr>
                <a:lnSpc>
                  <a:spcPct val="120000"/>
                </a:lnSpc>
              </a:pPr>
              <a:r>
                <a:rPr lang="zh-CN" altLang="en-US" sz="2000" dirty="0">
                  <a:solidFill>
                    <a:schemeClr val="tx1">
                      <a:lumMod val="50000"/>
                      <a:lumOff val="50000"/>
                    </a:schemeClr>
                  </a:solidFill>
                  <a:cs typeface="+mn-ea"/>
                  <a:sym typeface="+mn-lt"/>
                </a:rPr>
                <a:t>人们在阅读高质量信息图时的理解度要比纯文字高</a:t>
              </a:r>
              <a:r>
                <a:rPr lang="en-US" altLang="zh-CN" sz="2000" b="1" dirty="0">
                  <a:solidFill>
                    <a:schemeClr val="tx1">
                      <a:lumMod val="50000"/>
                      <a:lumOff val="50000"/>
                    </a:schemeClr>
                  </a:solidFill>
                  <a:cs typeface="+mn-ea"/>
                  <a:sym typeface="+mn-lt"/>
                </a:rPr>
                <a:t>30</a:t>
              </a:r>
              <a:r>
                <a:rPr lang="zh-CN" altLang="en-US" sz="2000" b="1" dirty="0">
                  <a:solidFill>
                    <a:schemeClr val="tx1">
                      <a:lumMod val="50000"/>
                      <a:lumOff val="50000"/>
                    </a:schemeClr>
                  </a:solidFill>
                  <a:cs typeface="+mn-ea"/>
                  <a:sym typeface="+mn-lt"/>
                </a:rPr>
                <a:t>倍</a:t>
              </a:r>
              <a:r>
                <a:rPr lang="zh-CN" altLang="en-US" sz="2000" dirty="0">
                  <a:solidFill>
                    <a:schemeClr val="tx1">
                      <a:lumMod val="50000"/>
                      <a:lumOff val="50000"/>
                    </a:schemeClr>
                  </a:solidFill>
                  <a:cs typeface="+mn-ea"/>
                  <a:sym typeface="+mn-lt"/>
                </a:rPr>
                <a:t>。</a:t>
              </a:r>
              <a:endParaRPr lang="en-US" altLang="zh-CN" sz="20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19" name="矩形 118"/>
            <p:cNvSpPr/>
            <p:nvPr/>
          </p:nvSpPr>
          <p:spPr>
            <a:xfrm>
              <a:off x="2492990" y="2720118"/>
              <a:ext cx="752129" cy="769441"/>
            </a:xfrm>
            <a:prstGeom prst="rect">
              <a:avLst/>
            </a:prstGeom>
          </p:spPr>
          <p:txBody>
            <a:bodyPr wrap="none">
              <a:noAutofit/>
            </a:bodyPr>
            <a:lstStyle/>
            <a:p>
              <a:r>
                <a:rPr lang="en-US" altLang="zh-CN" sz="4400" dirty="0">
                  <a:solidFill>
                    <a:schemeClr val="accent2"/>
                  </a:solidFill>
                  <a:cs typeface="+mn-ea"/>
                  <a:sym typeface="+mn-lt"/>
                </a:rPr>
                <a:t>8s</a:t>
              </a:r>
            </a:p>
          </p:txBody>
        </p:sp>
        <p:sp>
          <p:nvSpPr>
            <p:cNvPr id="6" name="矩形 5"/>
            <p:cNvSpPr/>
            <p:nvPr/>
          </p:nvSpPr>
          <p:spPr>
            <a:xfrm>
              <a:off x="5608355" y="2973331"/>
              <a:ext cx="1343638" cy="707886"/>
            </a:xfrm>
            <a:prstGeom prst="rect">
              <a:avLst/>
            </a:prstGeom>
          </p:spPr>
          <p:txBody>
            <a:bodyPr wrap="none">
              <a:noAutofit/>
            </a:bodyPr>
            <a:lstStyle/>
            <a:p>
              <a:r>
                <a:rPr lang="en-US" altLang="zh-CN" sz="4000" dirty="0">
                  <a:solidFill>
                    <a:schemeClr val="accent4"/>
                  </a:solidFill>
                  <a:cs typeface="+mn-ea"/>
                  <a:sym typeface="+mn-lt"/>
                </a:rPr>
                <a:t>323%</a:t>
              </a:r>
            </a:p>
          </p:txBody>
        </p:sp>
        <p:sp>
          <p:nvSpPr>
            <p:cNvPr id="16" name="任意多边形: 形状 15"/>
            <p:cNvSpPr>
              <a:spLocks noEditPoints="1"/>
            </p:cNvSpPr>
            <p:nvPr/>
          </p:nvSpPr>
          <p:spPr bwMode="auto">
            <a:xfrm>
              <a:off x="8647113" y="2382838"/>
              <a:ext cx="1971675" cy="1281113"/>
            </a:xfrm>
            <a:custGeom>
              <a:avLst/>
              <a:gdLst>
                <a:gd name="T0" fmla="*/ 2982 w 3018"/>
                <a:gd name="T1" fmla="*/ 897 h 1959"/>
                <a:gd name="T2" fmla="*/ 1509 w 3018"/>
                <a:gd name="T3" fmla="*/ 0 h 1959"/>
                <a:gd name="T4" fmla="*/ 36 w 3018"/>
                <a:gd name="T5" fmla="*/ 897 h 1959"/>
                <a:gd name="T6" fmla="*/ 36 w 3018"/>
                <a:gd name="T7" fmla="*/ 1062 h 1959"/>
                <a:gd name="T8" fmla="*/ 1509 w 3018"/>
                <a:gd name="T9" fmla="*/ 1959 h 1959"/>
                <a:gd name="T10" fmla="*/ 2982 w 3018"/>
                <a:gd name="T11" fmla="*/ 1062 h 1959"/>
                <a:gd name="T12" fmla="*/ 2982 w 3018"/>
                <a:gd name="T13" fmla="*/ 897 h 1959"/>
                <a:gd name="T14" fmla="*/ 1509 w 3018"/>
                <a:gd name="T15" fmla="*/ 1686 h 1959"/>
                <a:gd name="T16" fmla="*/ 317 w 3018"/>
                <a:gd name="T17" fmla="*/ 986 h 1959"/>
                <a:gd name="T18" fmla="*/ 400 w 3018"/>
                <a:gd name="T19" fmla="*/ 897 h 1959"/>
                <a:gd name="T20" fmla="*/ 1045 w 3018"/>
                <a:gd name="T21" fmla="*/ 395 h 1959"/>
                <a:gd name="T22" fmla="*/ 1509 w 3018"/>
                <a:gd name="T23" fmla="*/ 261 h 1959"/>
                <a:gd name="T24" fmla="*/ 1968 w 3018"/>
                <a:gd name="T25" fmla="*/ 392 h 1959"/>
                <a:gd name="T26" fmla="*/ 2619 w 3018"/>
                <a:gd name="T27" fmla="*/ 899 h 1959"/>
                <a:gd name="T28" fmla="*/ 2701 w 3018"/>
                <a:gd name="T29" fmla="*/ 986 h 1959"/>
                <a:gd name="T30" fmla="*/ 1509 w 3018"/>
                <a:gd name="T31" fmla="*/ 1686 h 19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018" h="1959">
                  <a:moveTo>
                    <a:pt x="2982" y="897"/>
                  </a:moveTo>
                  <a:cubicBezTo>
                    <a:pt x="2956" y="861"/>
                    <a:pt x="2322" y="0"/>
                    <a:pt x="1509" y="0"/>
                  </a:cubicBezTo>
                  <a:cubicBezTo>
                    <a:pt x="696" y="0"/>
                    <a:pt x="62" y="861"/>
                    <a:pt x="36" y="897"/>
                  </a:cubicBezTo>
                  <a:cubicBezTo>
                    <a:pt x="0" y="946"/>
                    <a:pt x="0" y="1013"/>
                    <a:pt x="36" y="1062"/>
                  </a:cubicBezTo>
                  <a:cubicBezTo>
                    <a:pt x="62" y="1098"/>
                    <a:pt x="696" y="1959"/>
                    <a:pt x="1509" y="1959"/>
                  </a:cubicBezTo>
                  <a:cubicBezTo>
                    <a:pt x="2322" y="1959"/>
                    <a:pt x="2956" y="1098"/>
                    <a:pt x="2982" y="1062"/>
                  </a:cubicBezTo>
                  <a:cubicBezTo>
                    <a:pt x="3018" y="1013"/>
                    <a:pt x="3018" y="946"/>
                    <a:pt x="2982" y="897"/>
                  </a:cubicBezTo>
                  <a:close/>
                  <a:moveTo>
                    <a:pt x="1509" y="1686"/>
                  </a:moveTo>
                  <a:cubicBezTo>
                    <a:pt x="901" y="1686"/>
                    <a:pt x="317" y="986"/>
                    <a:pt x="317" y="986"/>
                  </a:cubicBezTo>
                  <a:cubicBezTo>
                    <a:pt x="317" y="986"/>
                    <a:pt x="347" y="951"/>
                    <a:pt x="400" y="897"/>
                  </a:cubicBezTo>
                  <a:cubicBezTo>
                    <a:pt x="538" y="746"/>
                    <a:pt x="768" y="528"/>
                    <a:pt x="1045" y="395"/>
                  </a:cubicBezTo>
                  <a:cubicBezTo>
                    <a:pt x="1195" y="316"/>
                    <a:pt x="1354" y="261"/>
                    <a:pt x="1509" y="261"/>
                  </a:cubicBezTo>
                  <a:cubicBezTo>
                    <a:pt x="1662" y="261"/>
                    <a:pt x="1819" y="314"/>
                    <a:pt x="1968" y="392"/>
                  </a:cubicBezTo>
                  <a:cubicBezTo>
                    <a:pt x="2248" y="525"/>
                    <a:pt x="2481" y="747"/>
                    <a:pt x="2619" y="899"/>
                  </a:cubicBezTo>
                  <a:cubicBezTo>
                    <a:pt x="2671" y="952"/>
                    <a:pt x="2701" y="986"/>
                    <a:pt x="2701" y="986"/>
                  </a:cubicBezTo>
                  <a:cubicBezTo>
                    <a:pt x="2701" y="986"/>
                    <a:pt x="2117" y="1686"/>
                    <a:pt x="1509" y="1686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7" name="任意多边形: 形状 16"/>
            <p:cNvSpPr>
              <a:spLocks noEditPoints="1"/>
            </p:cNvSpPr>
            <p:nvPr/>
          </p:nvSpPr>
          <p:spPr bwMode="auto">
            <a:xfrm>
              <a:off x="9156701" y="2555876"/>
              <a:ext cx="935038" cy="935038"/>
            </a:xfrm>
            <a:custGeom>
              <a:avLst/>
              <a:gdLst>
                <a:gd name="T0" fmla="*/ 716 w 1432"/>
                <a:gd name="T1" fmla="*/ 0 h 1431"/>
                <a:gd name="T2" fmla="*/ 0 w 1432"/>
                <a:gd name="T3" fmla="*/ 716 h 1431"/>
                <a:gd name="T4" fmla="*/ 716 w 1432"/>
                <a:gd name="T5" fmla="*/ 1431 h 1431"/>
                <a:gd name="T6" fmla="*/ 1432 w 1432"/>
                <a:gd name="T7" fmla="*/ 716 h 1431"/>
                <a:gd name="T8" fmla="*/ 716 w 1432"/>
                <a:gd name="T9" fmla="*/ 0 h 1431"/>
                <a:gd name="T10" fmla="*/ 473 w 1432"/>
                <a:gd name="T11" fmla="*/ 791 h 1431"/>
                <a:gd name="T12" fmla="*/ 379 w 1432"/>
                <a:gd name="T13" fmla="*/ 946 h 1431"/>
                <a:gd name="T14" fmla="*/ 349 w 1432"/>
                <a:gd name="T15" fmla="*/ 949 h 1431"/>
                <a:gd name="T16" fmla="*/ 224 w 1432"/>
                <a:gd name="T17" fmla="*/ 852 h 1431"/>
                <a:gd name="T18" fmla="*/ 312 w 1432"/>
                <a:gd name="T19" fmla="*/ 371 h 1431"/>
                <a:gd name="T20" fmla="*/ 654 w 1432"/>
                <a:gd name="T21" fmla="*/ 183 h 1431"/>
                <a:gd name="T22" fmla="*/ 654 w 1432"/>
                <a:gd name="T23" fmla="*/ 183 h 1431"/>
                <a:gd name="T24" fmla="*/ 782 w 1432"/>
                <a:gd name="T25" fmla="*/ 309 h 1431"/>
                <a:gd name="T26" fmla="*/ 656 w 1432"/>
                <a:gd name="T27" fmla="*/ 436 h 1431"/>
                <a:gd name="T28" fmla="*/ 506 w 1432"/>
                <a:gd name="T29" fmla="*/ 537 h 1431"/>
                <a:gd name="T30" fmla="*/ 473 w 1432"/>
                <a:gd name="T31" fmla="*/ 791 h 1431"/>
                <a:gd name="T32" fmla="*/ 987 w 1432"/>
                <a:gd name="T33" fmla="*/ 821 h 1431"/>
                <a:gd name="T34" fmla="*/ 1147 w 1432"/>
                <a:gd name="T35" fmla="*/ 982 h 1431"/>
                <a:gd name="T36" fmla="*/ 987 w 1432"/>
                <a:gd name="T37" fmla="*/ 1143 h 1431"/>
                <a:gd name="T38" fmla="*/ 826 w 1432"/>
                <a:gd name="T39" fmla="*/ 982 h 1431"/>
                <a:gd name="T40" fmla="*/ 987 w 1432"/>
                <a:gd name="T41" fmla="*/ 821 h 14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432" h="1431">
                  <a:moveTo>
                    <a:pt x="716" y="0"/>
                  </a:moveTo>
                  <a:cubicBezTo>
                    <a:pt x="321" y="0"/>
                    <a:pt x="0" y="321"/>
                    <a:pt x="0" y="716"/>
                  </a:cubicBezTo>
                  <a:cubicBezTo>
                    <a:pt x="0" y="1110"/>
                    <a:pt x="321" y="1431"/>
                    <a:pt x="716" y="1431"/>
                  </a:cubicBezTo>
                  <a:cubicBezTo>
                    <a:pt x="1111" y="1431"/>
                    <a:pt x="1432" y="1110"/>
                    <a:pt x="1432" y="716"/>
                  </a:cubicBezTo>
                  <a:cubicBezTo>
                    <a:pt x="1432" y="321"/>
                    <a:pt x="1111" y="0"/>
                    <a:pt x="716" y="0"/>
                  </a:cubicBezTo>
                  <a:close/>
                  <a:moveTo>
                    <a:pt x="473" y="791"/>
                  </a:moveTo>
                  <a:cubicBezTo>
                    <a:pt x="490" y="860"/>
                    <a:pt x="448" y="929"/>
                    <a:pt x="379" y="946"/>
                  </a:cubicBezTo>
                  <a:cubicBezTo>
                    <a:pt x="369" y="948"/>
                    <a:pt x="359" y="949"/>
                    <a:pt x="349" y="949"/>
                  </a:cubicBezTo>
                  <a:cubicBezTo>
                    <a:pt x="291" y="949"/>
                    <a:pt x="239" y="910"/>
                    <a:pt x="224" y="852"/>
                  </a:cubicBezTo>
                  <a:cubicBezTo>
                    <a:pt x="167" y="616"/>
                    <a:pt x="240" y="462"/>
                    <a:pt x="312" y="371"/>
                  </a:cubicBezTo>
                  <a:cubicBezTo>
                    <a:pt x="409" y="247"/>
                    <a:pt x="561" y="183"/>
                    <a:pt x="654" y="183"/>
                  </a:cubicBezTo>
                  <a:cubicBezTo>
                    <a:pt x="654" y="183"/>
                    <a:pt x="654" y="183"/>
                    <a:pt x="654" y="183"/>
                  </a:cubicBezTo>
                  <a:cubicBezTo>
                    <a:pt x="725" y="183"/>
                    <a:pt x="782" y="238"/>
                    <a:pt x="782" y="309"/>
                  </a:cubicBezTo>
                  <a:cubicBezTo>
                    <a:pt x="782" y="379"/>
                    <a:pt x="726" y="434"/>
                    <a:pt x="656" y="436"/>
                  </a:cubicBezTo>
                  <a:cubicBezTo>
                    <a:pt x="633" y="438"/>
                    <a:pt x="556" y="467"/>
                    <a:pt x="506" y="537"/>
                  </a:cubicBezTo>
                  <a:cubicBezTo>
                    <a:pt x="459" y="603"/>
                    <a:pt x="449" y="688"/>
                    <a:pt x="473" y="791"/>
                  </a:cubicBezTo>
                  <a:close/>
                  <a:moveTo>
                    <a:pt x="987" y="821"/>
                  </a:moveTo>
                  <a:cubicBezTo>
                    <a:pt x="1075" y="821"/>
                    <a:pt x="1147" y="893"/>
                    <a:pt x="1147" y="982"/>
                  </a:cubicBezTo>
                  <a:cubicBezTo>
                    <a:pt x="1147" y="1071"/>
                    <a:pt x="1075" y="1143"/>
                    <a:pt x="987" y="1143"/>
                  </a:cubicBezTo>
                  <a:cubicBezTo>
                    <a:pt x="898" y="1143"/>
                    <a:pt x="826" y="1071"/>
                    <a:pt x="826" y="982"/>
                  </a:cubicBezTo>
                  <a:cubicBezTo>
                    <a:pt x="826" y="893"/>
                    <a:pt x="898" y="821"/>
                    <a:pt x="987" y="82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074815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矩形 256"/>
          <p:cNvSpPr/>
          <p:nvPr/>
        </p:nvSpPr>
        <p:spPr>
          <a:xfrm>
            <a:off x="1262743" y="5353431"/>
            <a:ext cx="9666514" cy="90587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1202383" y="5622698"/>
            <a:ext cx="9787234" cy="369332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algn="ctr"/>
            <a:r>
              <a:rPr lang="zh-CN" altLang="en-US" dirty="0">
                <a:solidFill>
                  <a:schemeClr val="bg1"/>
                </a:solidFill>
                <a:cs typeface="+mn-ea"/>
                <a:sym typeface="+mn-lt"/>
              </a:rPr>
              <a:t>信息图形主要应用于必须要有一个清楚准确的</a:t>
            </a:r>
            <a:r>
              <a:rPr lang="zh-CN" altLang="en-US" b="1" dirty="0">
                <a:solidFill>
                  <a:schemeClr val="bg1"/>
                </a:solidFill>
                <a:cs typeface="+mn-ea"/>
                <a:sym typeface="+mn-lt"/>
              </a:rPr>
              <a:t>解释或表达</a:t>
            </a:r>
            <a:r>
              <a:rPr lang="zh-CN" altLang="en-US" dirty="0">
                <a:solidFill>
                  <a:schemeClr val="bg1"/>
                </a:solidFill>
                <a:cs typeface="+mn-ea"/>
                <a:sym typeface="+mn-lt"/>
              </a:rPr>
              <a:t>甚为复杂且大量的</a:t>
            </a:r>
            <a:r>
              <a:rPr lang="zh-CN" altLang="en-US" b="1" dirty="0">
                <a:solidFill>
                  <a:schemeClr val="bg1"/>
                </a:solidFill>
                <a:cs typeface="+mn-ea"/>
                <a:sym typeface="+mn-lt"/>
              </a:rPr>
              <a:t>信息</a:t>
            </a:r>
          </a:p>
        </p:txBody>
      </p:sp>
      <p:sp>
        <p:nvSpPr>
          <p:cNvPr id="229" name="矩形 228"/>
          <p:cNvSpPr/>
          <p:nvPr/>
        </p:nvSpPr>
        <p:spPr>
          <a:xfrm>
            <a:off x="0" y="0"/>
            <a:ext cx="12192000" cy="299756"/>
          </a:xfrm>
          <a:prstGeom prst="rect">
            <a:avLst/>
          </a:prstGeom>
          <a:solidFill>
            <a:srgbClr val="0095A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grpSp>
        <p:nvGrpSpPr>
          <p:cNvPr id="254" name="组合 253"/>
          <p:cNvGrpSpPr/>
          <p:nvPr/>
        </p:nvGrpSpPr>
        <p:grpSpPr>
          <a:xfrm>
            <a:off x="4174717" y="287371"/>
            <a:ext cx="3842566" cy="924300"/>
            <a:chOff x="3861567" y="287371"/>
            <a:chExt cx="3842566" cy="924300"/>
          </a:xfrm>
        </p:grpSpPr>
        <p:grpSp>
          <p:nvGrpSpPr>
            <p:cNvPr id="235" name="组合 234"/>
            <p:cNvGrpSpPr/>
            <p:nvPr/>
          </p:nvGrpSpPr>
          <p:grpSpPr>
            <a:xfrm>
              <a:off x="4467625" y="287371"/>
              <a:ext cx="2630450" cy="218783"/>
              <a:chOff x="4460913" y="287371"/>
              <a:chExt cx="2630450" cy="306138"/>
            </a:xfrm>
          </p:grpSpPr>
          <p:sp>
            <p:nvSpPr>
              <p:cNvPr id="225" name="矩形 224"/>
              <p:cNvSpPr/>
              <p:nvPr/>
            </p:nvSpPr>
            <p:spPr>
              <a:xfrm>
                <a:off x="4460913" y="287371"/>
                <a:ext cx="233016" cy="306138"/>
              </a:xfrm>
              <a:prstGeom prst="rect">
                <a:avLst/>
              </a:prstGeom>
              <a:solidFill>
                <a:srgbClr val="0095A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226" name="矩形 225"/>
              <p:cNvSpPr/>
              <p:nvPr/>
            </p:nvSpPr>
            <p:spPr>
              <a:xfrm>
                <a:off x="6858347" y="287371"/>
                <a:ext cx="233016" cy="306138"/>
              </a:xfrm>
              <a:prstGeom prst="rect">
                <a:avLst/>
              </a:prstGeom>
              <a:solidFill>
                <a:srgbClr val="0095A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</p:grpSp>
        <p:grpSp>
          <p:nvGrpSpPr>
            <p:cNvPr id="242" name="组合 241"/>
            <p:cNvGrpSpPr/>
            <p:nvPr/>
          </p:nvGrpSpPr>
          <p:grpSpPr>
            <a:xfrm>
              <a:off x="3861567" y="478788"/>
              <a:ext cx="3842566" cy="732883"/>
              <a:chOff x="3861567" y="478788"/>
              <a:chExt cx="3842566" cy="732883"/>
            </a:xfrm>
          </p:grpSpPr>
          <p:sp>
            <p:nvSpPr>
              <p:cNvPr id="224" name="矩形: 圆角 223"/>
              <p:cNvSpPr/>
              <p:nvPr/>
            </p:nvSpPr>
            <p:spPr>
              <a:xfrm>
                <a:off x="3861567" y="478788"/>
                <a:ext cx="3842566" cy="732883"/>
              </a:xfrm>
              <a:prstGeom prst="roundRect">
                <a:avLst>
                  <a:gd name="adj" fmla="val 9351"/>
                </a:avLst>
              </a:prstGeom>
              <a:solidFill>
                <a:srgbClr val="0095A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/>
              <a:p>
                <a:pPr algn="ctr"/>
                <a:r>
                  <a:rPr lang="en-US" altLang="zh-CN" dirty="0">
                    <a:cs typeface="+mn-ea"/>
                    <a:sym typeface="+mn-lt"/>
                  </a:rPr>
                  <a:t>       </a:t>
                </a:r>
                <a:endParaRPr lang="zh-CN" altLang="en-US" dirty="0">
                  <a:cs typeface="+mn-ea"/>
                  <a:sym typeface="+mn-lt"/>
                </a:endParaRPr>
              </a:p>
            </p:txBody>
          </p:sp>
          <p:sp>
            <p:nvSpPr>
              <p:cNvPr id="223" name="矩形: 圆角 222"/>
              <p:cNvSpPr/>
              <p:nvPr/>
            </p:nvSpPr>
            <p:spPr>
              <a:xfrm>
                <a:off x="3861567" y="551378"/>
                <a:ext cx="3842566" cy="660293"/>
              </a:xfrm>
              <a:prstGeom prst="roundRect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/>
              <a:p>
                <a:pPr algn="ctr"/>
                <a:r>
                  <a:rPr lang="en-US" altLang="zh-CN" dirty="0">
                    <a:cs typeface="+mn-ea"/>
                    <a:sym typeface="+mn-lt"/>
                  </a:rPr>
                  <a:t>       </a:t>
                </a:r>
                <a:endParaRPr lang="zh-CN" altLang="en-US" dirty="0">
                  <a:cs typeface="+mn-ea"/>
                  <a:sym typeface="+mn-lt"/>
                </a:endParaRPr>
              </a:p>
            </p:txBody>
          </p:sp>
          <p:grpSp>
            <p:nvGrpSpPr>
              <p:cNvPr id="241" name="组合 240"/>
              <p:cNvGrpSpPr/>
              <p:nvPr/>
            </p:nvGrpSpPr>
            <p:grpSpPr>
              <a:xfrm>
                <a:off x="3964275" y="637378"/>
                <a:ext cx="3637150" cy="488293"/>
                <a:chOff x="4066983" y="720464"/>
                <a:chExt cx="3431734" cy="488293"/>
              </a:xfrm>
            </p:grpSpPr>
            <p:sp>
              <p:nvSpPr>
                <p:cNvPr id="222" name="矩形: 圆角 221"/>
                <p:cNvSpPr/>
                <p:nvPr/>
              </p:nvSpPr>
              <p:spPr>
                <a:xfrm>
                  <a:off x="4066983" y="720464"/>
                  <a:ext cx="3431734" cy="488293"/>
                </a:xfrm>
                <a:prstGeom prst="roundRect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tIns="0" rtlCol="0" anchor="ctr">
                  <a:noAutofit/>
                </a:bodyPr>
                <a:lstStyle/>
                <a:p>
                  <a:pPr algn="ctr"/>
                  <a:r>
                    <a:rPr lang="zh-CN" altLang="en-US" sz="2400" b="1" dirty="0">
                      <a:cs typeface="+mn-ea"/>
                      <a:sym typeface="+mn-lt"/>
                    </a:rPr>
                    <a:t>什么是信息图？</a:t>
                  </a:r>
                  <a:endParaRPr lang="en-US" altLang="zh-CN" sz="2400" b="1"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239" name="任意多边形: 形状 238"/>
                <p:cNvSpPr/>
                <p:nvPr/>
              </p:nvSpPr>
              <p:spPr>
                <a:xfrm>
                  <a:off x="4066983" y="1092397"/>
                  <a:ext cx="3431734" cy="116360"/>
                </a:xfrm>
                <a:custGeom>
                  <a:avLst/>
                  <a:gdLst>
                    <a:gd name="connsiteX0" fmla="*/ 0 w 3431734"/>
                    <a:gd name="connsiteY0" fmla="*/ 0 h 158415"/>
                    <a:gd name="connsiteX1" fmla="*/ 81384 w 3431734"/>
                    <a:gd name="connsiteY1" fmla="*/ 81384 h 158415"/>
                    <a:gd name="connsiteX2" fmla="*/ 3350350 w 3431734"/>
                    <a:gd name="connsiteY2" fmla="*/ 81384 h 158415"/>
                    <a:gd name="connsiteX3" fmla="*/ 3431734 w 3431734"/>
                    <a:gd name="connsiteY3" fmla="*/ 0 h 158415"/>
                    <a:gd name="connsiteX4" fmla="*/ 3431734 w 3431734"/>
                    <a:gd name="connsiteY4" fmla="*/ 77031 h 158415"/>
                    <a:gd name="connsiteX5" fmla="*/ 3350350 w 3431734"/>
                    <a:gd name="connsiteY5" fmla="*/ 158415 h 158415"/>
                    <a:gd name="connsiteX6" fmla="*/ 81384 w 3431734"/>
                    <a:gd name="connsiteY6" fmla="*/ 158415 h 158415"/>
                    <a:gd name="connsiteX7" fmla="*/ 0 w 3431734"/>
                    <a:gd name="connsiteY7" fmla="*/ 77031 h 158415"/>
                    <a:gd name="connsiteX8" fmla="*/ 0 w 3431734"/>
                    <a:gd name="connsiteY8" fmla="*/ 0 h 15841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3431734" h="158415">
                      <a:moveTo>
                        <a:pt x="0" y="0"/>
                      </a:moveTo>
                      <a:cubicBezTo>
                        <a:pt x="0" y="44947"/>
                        <a:pt x="36437" y="81384"/>
                        <a:pt x="81384" y="81384"/>
                      </a:cubicBezTo>
                      <a:lnTo>
                        <a:pt x="3350350" y="81384"/>
                      </a:lnTo>
                      <a:cubicBezTo>
                        <a:pt x="3395297" y="81384"/>
                        <a:pt x="3431734" y="44947"/>
                        <a:pt x="3431734" y="0"/>
                      </a:cubicBezTo>
                      <a:lnTo>
                        <a:pt x="3431734" y="77031"/>
                      </a:lnTo>
                      <a:cubicBezTo>
                        <a:pt x="3431734" y="121978"/>
                        <a:pt x="3395297" y="158415"/>
                        <a:pt x="3350350" y="158415"/>
                      </a:cubicBezTo>
                      <a:lnTo>
                        <a:pt x="81384" y="158415"/>
                      </a:lnTo>
                      <a:cubicBezTo>
                        <a:pt x="36437" y="158415"/>
                        <a:pt x="0" y="121978"/>
                        <a:pt x="0" y="77031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>
                  <a:noAutofit/>
                </a:bodyPr>
                <a:lstStyle/>
                <a:p>
                  <a:pPr algn="ctr"/>
                  <a:endParaRPr lang="en-US" altLang="zh-CN" sz="2400" b="1" dirty="0">
                    <a:cs typeface="+mn-ea"/>
                    <a:sym typeface="+mn-lt"/>
                  </a:endParaRPr>
                </a:p>
              </p:txBody>
            </p:sp>
          </p:grpSp>
        </p:grpSp>
      </p:grpSp>
      <p:cxnSp>
        <p:nvCxnSpPr>
          <p:cNvPr id="248" name="直接连接符 247"/>
          <p:cNvCxnSpPr/>
          <p:nvPr/>
        </p:nvCxnSpPr>
        <p:spPr>
          <a:xfrm>
            <a:off x="6471504" y="5992030"/>
            <a:ext cx="1492250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9" name="直接连接符 248"/>
          <p:cNvCxnSpPr/>
          <p:nvPr/>
        </p:nvCxnSpPr>
        <p:spPr>
          <a:xfrm>
            <a:off x="9457455" y="5992030"/>
            <a:ext cx="766144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文本框 4">
            <a:extLst>
              <a:ext uri="{FF2B5EF4-FFF2-40B4-BE49-F238E27FC236}">
                <a16:creationId xmlns:a16="http://schemas.microsoft.com/office/drawing/2014/main" id="{A80D5F7E-44CF-4D07-A823-85EAD2092697}"/>
              </a:ext>
            </a:extLst>
          </p:cNvPr>
          <p:cNvSpPr txBox="1"/>
          <p:nvPr/>
        </p:nvSpPr>
        <p:spPr>
          <a:xfrm>
            <a:off x="5349135" y="1462939"/>
            <a:ext cx="1590675" cy="36933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zh-CN" altLang="en-US" b="1" dirty="0">
                <a:solidFill>
                  <a:schemeClr val="accent1"/>
                </a:solidFill>
                <a:cs typeface="+mn-ea"/>
                <a:sym typeface="+mn-lt"/>
              </a:rPr>
              <a:t>信息图三要素</a:t>
            </a:r>
          </a:p>
        </p:txBody>
      </p:sp>
      <p:grpSp>
        <p:nvGrpSpPr>
          <p:cNvPr id="104" name="组合 103"/>
          <p:cNvGrpSpPr/>
          <p:nvPr/>
        </p:nvGrpSpPr>
        <p:grpSpPr>
          <a:xfrm>
            <a:off x="4690052" y="2925536"/>
            <a:ext cx="2973940" cy="2427894"/>
            <a:chOff x="1158875" y="2881312"/>
            <a:chExt cx="2576512" cy="2103439"/>
          </a:xfrm>
        </p:grpSpPr>
        <p:sp>
          <p:nvSpPr>
            <p:cNvPr id="96" name="任意多边形: 形状 95"/>
            <p:cNvSpPr>
              <a:spLocks noEditPoints="1"/>
            </p:cNvSpPr>
            <p:nvPr/>
          </p:nvSpPr>
          <p:spPr bwMode="auto">
            <a:xfrm>
              <a:off x="2287588" y="3838575"/>
              <a:ext cx="322262" cy="269875"/>
            </a:xfrm>
            <a:custGeom>
              <a:avLst/>
              <a:gdLst>
                <a:gd name="T0" fmla="*/ 173 w 173"/>
                <a:gd name="T1" fmla="*/ 0 h 145"/>
                <a:gd name="T2" fmla="*/ 173 w 173"/>
                <a:gd name="T3" fmla="*/ 71 h 145"/>
                <a:gd name="T4" fmla="*/ 99 w 173"/>
                <a:gd name="T5" fmla="*/ 145 h 145"/>
                <a:gd name="T6" fmla="*/ 73 w 173"/>
                <a:gd name="T7" fmla="*/ 145 h 145"/>
                <a:gd name="T8" fmla="*/ 0 w 173"/>
                <a:gd name="T9" fmla="*/ 71 h 145"/>
                <a:gd name="T10" fmla="*/ 0 w 173"/>
                <a:gd name="T11" fmla="*/ 0 h 145"/>
                <a:gd name="T12" fmla="*/ 173 w 173"/>
                <a:gd name="T13" fmla="*/ 0 h 145"/>
                <a:gd name="T14" fmla="*/ 173 w 173"/>
                <a:gd name="T15" fmla="*/ 0 h 145"/>
                <a:gd name="T16" fmla="*/ 173 w 173"/>
                <a:gd name="T17" fmla="*/ 0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73" h="145">
                  <a:moveTo>
                    <a:pt x="173" y="0"/>
                  </a:moveTo>
                  <a:cubicBezTo>
                    <a:pt x="173" y="71"/>
                    <a:pt x="173" y="71"/>
                    <a:pt x="173" y="71"/>
                  </a:cubicBezTo>
                  <a:cubicBezTo>
                    <a:pt x="173" y="112"/>
                    <a:pt x="140" y="145"/>
                    <a:pt x="99" y="145"/>
                  </a:cubicBezTo>
                  <a:cubicBezTo>
                    <a:pt x="73" y="145"/>
                    <a:pt x="73" y="145"/>
                    <a:pt x="73" y="145"/>
                  </a:cubicBezTo>
                  <a:cubicBezTo>
                    <a:pt x="33" y="145"/>
                    <a:pt x="0" y="112"/>
                    <a:pt x="0" y="71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173" y="0"/>
                  </a:lnTo>
                  <a:close/>
                  <a:moveTo>
                    <a:pt x="173" y="0"/>
                  </a:moveTo>
                  <a:cubicBezTo>
                    <a:pt x="173" y="0"/>
                    <a:pt x="173" y="0"/>
                    <a:pt x="173" y="0"/>
                  </a:cubicBezTo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97" name="任意多边形: 形状 96"/>
            <p:cNvSpPr>
              <a:spLocks noEditPoints="1"/>
            </p:cNvSpPr>
            <p:nvPr/>
          </p:nvSpPr>
          <p:spPr bwMode="auto">
            <a:xfrm>
              <a:off x="2151063" y="3076575"/>
              <a:ext cx="590550" cy="762000"/>
            </a:xfrm>
            <a:custGeom>
              <a:avLst/>
              <a:gdLst>
                <a:gd name="T0" fmla="*/ 246 w 317"/>
                <a:gd name="T1" fmla="*/ 408 h 409"/>
                <a:gd name="T2" fmla="*/ 246 w 317"/>
                <a:gd name="T3" fmla="*/ 409 h 409"/>
                <a:gd name="T4" fmla="*/ 73 w 317"/>
                <a:gd name="T5" fmla="*/ 409 h 409"/>
                <a:gd name="T6" fmla="*/ 73 w 317"/>
                <a:gd name="T7" fmla="*/ 408 h 409"/>
                <a:gd name="T8" fmla="*/ 25 w 317"/>
                <a:gd name="T9" fmla="*/ 244 h 409"/>
                <a:gd name="T10" fmla="*/ 1 w 317"/>
                <a:gd name="T11" fmla="*/ 154 h 409"/>
                <a:gd name="T12" fmla="*/ 153 w 317"/>
                <a:gd name="T13" fmla="*/ 4 h 409"/>
                <a:gd name="T14" fmla="*/ 317 w 317"/>
                <a:gd name="T15" fmla="*/ 161 h 409"/>
                <a:gd name="T16" fmla="*/ 292 w 317"/>
                <a:gd name="T17" fmla="*/ 247 h 409"/>
                <a:gd name="T18" fmla="*/ 246 w 317"/>
                <a:gd name="T19" fmla="*/ 408 h 409"/>
                <a:gd name="T20" fmla="*/ 246 w 317"/>
                <a:gd name="T21" fmla="*/ 408 h 409"/>
                <a:gd name="T22" fmla="*/ 246 w 317"/>
                <a:gd name="T23" fmla="*/ 408 h 4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17" h="409">
                  <a:moveTo>
                    <a:pt x="246" y="408"/>
                  </a:moveTo>
                  <a:cubicBezTo>
                    <a:pt x="246" y="409"/>
                    <a:pt x="246" y="409"/>
                    <a:pt x="246" y="409"/>
                  </a:cubicBezTo>
                  <a:cubicBezTo>
                    <a:pt x="73" y="409"/>
                    <a:pt x="73" y="409"/>
                    <a:pt x="73" y="409"/>
                  </a:cubicBezTo>
                  <a:cubicBezTo>
                    <a:pt x="73" y="408"/>
                    <a:pt x="73" y="408"/>
                    <a:pt x="73" y="408"/>
                  </a:cubicBezTo>
                  <a:cubicBezTo>
                    <a:pt x="73" y="350"/>
                    <a:pt x="55" y="294"/>
                    <a:pt x="25" y="244"/>
                  </a:cubicBezTo>
                  <a:cubicBezTo>
                    <a:pt x="9" y="218"/>
                    <a:pt x="0" y="187"/>
                    <a:pt x="1" y="154"/>
                  </a:cubicBezTo>
                  <a:cubicBezTo>
                    <a:pt x="5" y="73"/>
                    <a:pt x="71" y="7"/>
                    <a:pt x="153" y="4"/>
                  </a:cubicBezTo>
                  <a:cubicBezTo>
                    <a:pt x="243" y="0"/>
                    <a:pt x="317" y="72"/>
                    <a:pt x="317" y="161"/>
                  </a:cubicBezTo>
                  <a:cubicBezTo>
                    <a:pt x="317" y="193"/>
                    <a:pt x="308" y="222"/>
                    <a:pt x="292" y="247"/>
                  </a:cubicBezTo>
                  <a:cubicBezTo>
                    <a:pt x="261" y="295"/>
                    <a:pt x="246" y="351"/>
                    <a:pt x="246" y="408"/>
                  </a:cubicBezTo>
                  <a:close/>
                  <a:moveTo>
                    <a:pt x="246" y="408"/>
                  </a:moveTo>
                  <a:cubicBezTo>
                    <a:pt x="246" y="408"/>
                    <a:pt x="246" y="408"/>
                    <a:pt x="246" y="408"/>
                  </a:cubicBezTo>
                </a:path>
              </a:pathLst>
            </a:custGeom>
            <a:solidFill>
              <a:srgbClr val="BAB38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98" name="任意多边形: 形状 97"/>
            <p:cNvSpPr>
              <a:spLocks noEditPoints="1"/>
            </p:cNvSpPr>
            <p:nvPr/>
          </p:nvSpPr>
          <p:spPr bwMode="auto">
            <a:xfrm>
              <a:off x="2163763" y="4516438"/>
              <a:ext cx="566737" cy="409575"/>
            </a:xfrm>
            <a:custGeom>
              <a:avLst/>
              <a:gdLst>
                <a:gd name="T0" fmla="*/ 323 w 357"/>
                <a:gd name="T1" fmla="*/ 0 h 258"/>
                <a:gd name="T2" fmla="*/ 357 w 357"/>
                <a:gd name="T3" fmla="*/ 258 h 258"/>
                <a:gd name="T4" fmla="*/ 0 w 357"/>
                <a:gd name="T5" fmla="*/ 258 h 258"/>
                <a:gd name="T6" fmla="*/ 34 w 357"/>
                <a:gd name="T7" fmla="*/ 0 h 258"/>
                <a:gd name="T8" fmla="*/ 323 w 357"/>
                <a:gd name="T9" fmla="*/ 0 h 258"/>
                <a:gd name="T10" fmla="*/ 323 w 357"/>
                <a:gd name="T11" fmla="*/ 0 h 258"/>
                <a:gd name="T12" fmla="*/ 323 w 357"/>
                <a:gd name="T13" fmla="*/ 0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57" h="258">
                  <a:moveTo>
                    <a:pt x="323" y="0"/>
                  </a:moveTo>
                  <a:lnTo>
                    <a:pt x="357" y="258"/>
                  </a:lnTo>
                  <a:lnTo>
                    <a:pt x="0" y="258"/>
                  </a:lnTo>
                  <a:lnTo>
                    <a:pt x="34" y="0"/>
                  </a:lnTo>
                  <a:lnTo>
                    <a:pt x="323" y="0"/>
                  </a:lnTo>
                  <a:close/>
                  <a:moveTo>
                    <a:pt x="323" y="0"/>
                  </a:moveTo>
                  <a:lnTo>
                    <a:pt x="323" y="0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99" name="任意多边形: 形状 98"/>
            <p:cNvSpPr>
              <a:spLocks noEditPoints="1"/>
            </p:cNvSpPr>
            <p:nvPr/>
          </p:nvSpPr>
          <p:spPr bwMode="auto">
            <a:xfrm>
              <a:off x="2163763" y="4516438"/>
              <a:ext cx="566737" cy="409575"/>
            </a:xfrm>
            <a:custGeom>
              <a:avLst/>
              <a:gdLst>
                <a:gd name="T0" fmla="*/ 323 w 357"/>
                <a:gd name="T1" fmla="*/ 0 h 258"/>
                <a:gd name="T2" fmla="*/ 357 w 357"/>
                <a:gd name="T3" fmla="*/ 258 h 258"/>
                <a:gd name="T4" fmla="*/ 0 w 357"/>
                <a:gd name="T5" fmla="*/ 258 h 258"/>
                <a:gd name="T6" fmla="*/ 34 w 357"/>
                <a:gd name="T7" fmla="*/ 0 h 258"/>
                <a:gd name="T8" fmla="*/ 323 w 357"/>
                <a:gd name="T9" fmla="*/ 0 h 258"/>
                <a:gd name="T10" fmla="*/ 323 w 357"/>
                <a:gd name="T11" fmla="*/ 0 h 258"/>
                <a:gd name="T12" fmla="*/ 323 w 357"/>
                <a:gd name="T13" fmla="*/ 0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57" h="258">
                  <a:moveTo>
                    <a:pt x="323" y="0"/>
                  </a:moveTo>
                  <a:lnTo>
                    <a:pt x="357" y="258"/>
                  </a:lnTo>
                  <a:lnTo>
                    <a:pt x="0" y="258"/>
                  </a:lnTo>
                  <a:lnTo>
                    <a:pt x="34" y="0"/>
                  </a:lnTo>
                  <a:lnTo>
                    <a:pt x="323" y="0"/>
                  </a:lnTo>
                  <a:moveTo>
                    <a:pt x="323" y="0"/>
                  </a:moveTo>
                  <a:lnTo>
                    <a:pt x="323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00" name="任意多边形: 形状 99"/>
            <p:cNvSpPr>
              <a:spLocks noEditPoints="1"/>
            </p:cNvSpPr>
            <p:nvPr/>
          </p:nvSpPr>
          <p:spPr bwMode="auto">
            <a:xfrm>
              <a:off x="1158875" y="4271963"/>
              <a:ext cx="2576512" cy="244475"/>
            </a:xfrm>
            <a:custGeom>
              <a:avLst/>
              <a:gdLst>
                <a:gd name="T0" fmla="*/ 1384 w 1384"/>
                <a:gd name="T1" fmla="*/ 0 h 131"/>
                <a:gd name="T2" fmla="*/ 1384 w 1384"/>
                <a:gd name="T3" fmla="*/ 92 h 131"/>
                <a:gd name="T4" fmla="*/ 1346 w 1384"/>
                <a:gd name="T5" fmla="*/ 131 h 131"/>
                <a:gd name="T6" fmla="*/ 39 w 1384"/>
                <a:gd name="T7" fmla="*/ 131 h 131"/>
                <a:gd name="T8" fmla="*/ 0 w 1384"/>
                <a:gd name="T9" fmla="*/ 92 h 131"/>
                <a:gd name="T10" fmla="*/ 0 w 1384"/>
                <a:gd name="T11" fmla="*/ 0 h 131"/>
                <a:gd name="T12" fmla="*/ 1384 w 1384"/>
                <a:gd name="T13" fmla="*/ 0 h 131"/>
                <a:gd name="T14" fmla="*/ 1384 w 1384"/>
                <a:gd name="T15" fmla="*/ 0 h 131"/>
                <a:gd name="T16" fmla="*/ 1384 w 1384"/>
                <a:gd name="T17" fmla="*/ 0 h 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84" h="131">
                  <a:moveTo>
                    <a:pt x="1384" y="0"/>
                  </a:moveTo>
                  <a:cubicBezTo>
                    <a:pt x="1384" y="92"/>
                    <a:pt x="1384" y="92"/>
                    <a:pt x="1384" y="92"/>
                  </a:cubicBezTo>
                  <a:cubicBezTo>
                    <a:pt x="1384" y="114"/>
                    <a:pt x="1367" y="131"/>
                    <a:pt x="1346" y="131"/>
                  </a:cubicBezTo>
                  <a:cubicBezTo>
                    <a:pt x="39" y="131"/>
                    <a:pt x="39" y="131"/>
                    <a:pt x="39" y="131"/>
                  </a:cubicBezTo>
                  <a:cubicBezTo>
                    <a:pt x="17" y="131"/>
                    <a:pt x="0" y="114"/>
                    <a:pt x="0" y="92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1384" y="0"/>
                  </a:lnTo>
                  <a:close/>
                  <a:moveTo>
                    <a:pt x="1384" y="0"/>
                  </a:moveTo>
                  <a:cubicBezTo>
                    <a:pt x="1384" y="0"/>
                    <a:pt x="1384" y="0"/>
                    <a:pt x="1384" y="0"/>
                  </a:cubicBezTo>
                </a:path>
              </a:pathLst>
            </a:custGeom>
            <a:solidFill>
              <a:srgbClr val="9999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01" name="任意多边形: 形状 100"/>
            <p:cNvSpPr>
              <a:spLocks noEditPoints="1"/>
            </p:cNvSpPr>
            <p:nvPr/>
          </p:nvSpPr>
          <p:spPr bwMode="auto">
            <a:xfrm>
              <a:off x="1158875" y="2881312"/>
              <a:ext cx="2576512" cy="1390650"/>
            </a:xfrm>
            <a:custGeom>
              <a:avLst/>
              <a:gdLst>
                <a:gd name="T0" fmla="*/ 606 w 1384"/>
                <a:gd name="T1" fmla="*/ 514 h 747"/>
                <a:gd name="T2" fmla="*/ 606 w 1384"/>
                <a:gd name="T3" fmla="*/ 585 h 747"/>
                <a:gd name="T4" fmla="*/ 679 w 1384"/>
                <a:gd name="T5" fmla="*/ 659 h 747"/>
                <a:gd name="T6" fmla="*/ 705 w 1384"/>
                <a:gd name="T7" fmla="*/ 659 h 747"/>
                <a:gd name="T8" fmla="*/ 779 w 1384"/>
                <a:gd name="T9" fmla="*/ 585 h 747"/>
                <a:gd name="T10" fmla="*/ 779 w 1384"/>
                <a:gd name="T11" fmla="*/ 513 h 747"/>
                <a:gd name="T12" fmla="*/ 825 w 1384"/>
                <a:gd name="T13" fmla="*/ 352 h 747"/>
                <a:gd name="T14" fmla="*/ 850 w 1384"/>
                <a:gd name="T15" fmla="*/ 266 h 747"/>
                <a:gd name="T16" fmla="*/ 686 w 1384"/>
                <a:gd name="T17" fmla="*/ 109 h 747"/>
                <a:gd name="T18" fmla="*/ 534 w 1384"/>
                <a:gd name="T19" fmla="*/ 259 h 747"/>
                <a:gd name="T20" fmla="*/ 558 w 1384"/>
                <a:gd name="T21" fmla="*/ 349 h 747"/>
                <a:gd name="T22" fmla="*/ 606 w 1384"/>
                <a:gd name="T23" fmla="*/ 513 h 747"/>
                <a:gd name="T24" fmla="*/ 606 w 1384"/>
                <a:gd name="T25" fmla="*/ 514 h 747"/>
                <a:gd name="T26" fmla="*/ 1384 w 1384"/>
                <a:gd name="T27" fmla="*/ 39 h 747"/>
                <a:gd name="T28" fmla="*/ 1384 w 1384"/>
                <a:gd name="T29" fmla="*/ 747 h 747"/>
                <a:gd name="T30" fmla="*/ 0 w 1384"/>
                <a:gd name="T31" fmla="*/ 747 h 747"/>
                <a:gd name="T32" fmla="*/ 0 w 1384"/>
                <a:gd name="T33" fmla="*/ 39 h 747"/>
                <a:gd name="T34" fmla="*/ 39 w 1384"/>
                <a:gd name="T35" fmla="*/ 0 h 747"/>
                <a:gd name="T36" fmla="*/ 1346 w 1384"/>
                <a:gd name="T37" fmla="*/ 0 h 747"/>
                <a:gd name="T38" fmla="*/ 1384 w 1384"/>
                <a:gd name="T39" fmla="*/ 39 h 747"/>
                <a:gd name="T40" fmla="*/ 1384 w 1384"/>
                <a:gd name="T41" fmla="*/ 39 h 747"/>
                <a:gd name="T42" fmla="*/ 1384 w 1384"/>
                <a:gd name="T43" fmla="*/ 39 h 7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384" h="747">
                  <a:moveTo>
                    <a:pt x="606" y="514"/>
                  </a:moveTo>
                  <a:cubicBezTo>
                    <a:pt x="606" y="585"/>
                    <a:pt x="606" y="585"/>
                    <a:pt x="606" y="585"/>
                  </a:cubicBezTo>
                  <a:cubicBezTo>
                    <a:pt x="606" y="626"/>
                    <a:pt x="639" y="659"/>
                    <a:pt x="679" y="659"/>
                  </a:cubicBezTo>
                  <a:cubicBezTo>
                    <a:pt x="705" y="659"/>
                    <a:pt x="705" y="659"/>
                    <a:pt x="705" y="659"/>
                  </a:cubicBezTo>
                  <a:cubicBezTo>
                    <a:pt x="746" y="659"/>
                    <a:pt x="779" y="626"/>
                    <a:pt x="779" y="585"/>
                  </a:cubicBezTo>
                  <a:cubicBezTo>
                    <a:pt x="779" y="513"/>
                    <a:pt x="779" y="513"/>
                    <a:pt x="779" y="513"/>
                  </a:cubicBezTo>
                  <a:cubicBezTo>
                    <a:pt x="779" y="456"/>
                    <a:pt x="794" y="400"/>
                    <a:pt x="825" y="352"/>
                  </a:cubicBezTo>
                  <a:cubicBezTo>
                    <a:pt x="841" y="327"/>
                    <a:pt x="850" y="298"/>
                    <a:pt x="850" y="266"/>
                  </a:cubicBezTo>
                  <a:cubicBezTo>
                    <a:pt x="850" y="177"/>
                    <a:pt x="776" y="105"/>
                    <a:pt x="686" y="109"/>
                  </a:cubicBezTo>
                  <a:cubicBezTo>
                    <a:pt x="604" y="112"/>
                    <a:pt x="538" y="178"/>
                    <a:pt x="534" y="259"/>
                  </a:cubicBezTo>
                  <a:cubicBezTo>
                    <a:pt x="533" y="292"/>
                    <a:pt x="542" y="323"/>
                    <a:pt x="558" y="349"/>
                  </a:cubicBezTo>
                  <a:cubicBezTo>
                    <a:pt x="588" y="399"/>
                    <a:pt x="606" y="455"/>
                    <a:pt x="606" y="513"/>
                  </a:cubicBezTo>
                  <a:lnTo>
                    <a:pt x="606" y="514"/>
                  </a:lnTo>
                  <a:close/>
                  <a:moveTo>
                    <a:pt x="1384" y="39"/>
                  </a:moveTo>
                  <a:cubicBezTo>
                    <a:pt x="1384" y="747"/>
                    <a:pt x="1384" y="747"/>
                    <a:pt x="1384" y="747"/>
                  </a:cubicBezTo>
                  <a:cubicBezTo>
                    <a:pt x="0" y="747"/>
                    <a:pt x="0" y="747"/>
                    <a:pt x="0" y="747"/>
                  </a:cubicBezTo>
                  <a:cubicBezTo>
                    <a:pt x="0" y="39"/>
                    <a:pt x="0" y="39"/>
                    <a:pt x="0" y="39"/>
                  </a:cubicBezTo>
                  <a:cubicBezTo>
                    <a:pt x="0" y="17"/>
                    <a:pt x="17" y="0"/>
                    <a:pt x="39" y="0"/>
                  </a:cubicBezTo>
                  <a:cubicBezTo>
                    <a:pt x="1346" y="0"/>
                    <a:pt x="1346" y="0"/>
                    <a:pt x="1346" y="0"/>
                  </a:cubicBezTo>
                  <a:cubicBezTo>
                    <a:pt x="1367" y="0"/>
                    <a:pt x="1384" y="17"/>
                    <a:pt x="1384" y="39"/>
                  </a:cubicBezTo>
                  <a:close/>
                  <a:moveTo>
                    <a:pt x="1384" y="39"/>
                  </a:moveTo>
                  <a:cubicBezTo>
                    <a:pt x="1384" y="39"/>
                    <a:pt x="1384" y="39"/>
                    <a:pt x="1384" y="39"/>
                  </a:cubicBezTo>
                </a:path>
              </a:pathLst>
            </a:custGeom>
            <a:solidFill>
              <a:srgbClr val="E2E0D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02" name="矩形 101"/>
            <p:cNvSpPr>
              <a:spLocks noChangeArrowheads="1"/>
            </p:cNvSpPr>
            <p:nvPr/>
          </p:nvSpPr>
          <p:spPr bwMode="auto">
            <a:xfrm>
              <a:off x="1947863" y="4865688"/>
              <a:ext cx="998537" cy="119063"/>
            </a:xfrm>
            <a:prstGeom prst="rect">
              <a:avLst/>
            </a:prstGeom>
            <a:solidFill>
              <a:srgbClr val="9999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03" name="任意多边形: 形状 102"/>
            <p:cNvSpPr>
              <a:spLocks noEditPoints="1"/>
            </p:cNvSpPr>
            <p:nvPr/>
          </p:nvSpPr>
          <p:spPr bwMode="auto">
            <a:xfrm>
              <a:off x="1355725" y="2881312"/>
              <a:ext cx="2366962" cy="1390650"/>
            </a:xfrm>
            <a:custGeom>
              <a:avLst/>
              <a:gdLst>
                <a:gd name="T0" fmla="*/ 452 w 1271"/>
                <a:gd name="T1" fmla="*/ 0 h 747"/>
                <a:gd name="T2" fmla="*/ 0 w 1271"/>
                <a:gd name="T3" fmla="*/ 747 h 747"/>
                <a:gd name="T4" fmla="*/ 1271 w 1271"/>
                <a:gd name="T5" fmla="*/ 747 h 747"/>
                <a:gd name="T6" fmla="*/ 1271 w 1271"/>
                <a:gd name="T7" fmla="*/ 13 h 747"/>
                <a:gd name="T8" fmla="*/ 1242 w 1271"/>
                <a:gd name="T9" fmla="*/ 0 h 747"/>
                <a:gd name="T10" fmla="*/ 452 w 1271"/>
                <a:gd name="T11" fmla="*/ 0 h 747"/>
                <a:gd name="T12" fmla="*/ 721 w 1271"/>
                <a:gd name="T13" fmla="*/ 352 h 747"/>
                <a:gd name="T14" fmla="*/ 675 w 1271"/>
                <a:gd name="T15" fmla="*/ 513 h 747"/>
                <a:gd name="T16" fmla="*/ 675 w 1271"/>
                <a:gd name="T17" fmla="*/ 585 h 747"/>
                <a:gd name="T18" fmla="*/ 601 w 1271"/>
                <a:gd name="T19" fmla="*/ 659 h 747"/>
                <a:gd name="T20" fmla="*/ 576 w 1271"/>
                <a:gd name="T21" fmla="*/ 659 h 747"/>
                <a:gd name="T22" fmla="*/ 502 w 1271"/>
                <a:gd name="T23" fmla="*/ 585 h 747"/>
                <a:gd name="T24" fmla="*/ 502 w 1271"/>
                <a:gd name="T25" fmla="*/ 513 h 747"/>
                <a:gd name="T26" fmla="*/ 454 w 1271"/>
                <a:gd name="T27" fmla="*/ 349 h 747"/>
                <a:gd name="T28" fmla="*/ 431 w 1271"/>
                <a:gd name="T29" fmla="*/ 259 h 747"/>
                <a:gd name="T30" fmla="*/ 582 w 1271"/>
                <a:gd name="T31" fmla="*/ 109 h 747"/>
                <a:gd name="T32" fmla="*/ 746 w 1271"/>
                <a:gd name="T33" fmla="*/ 266 h 747"/>
                <a:gd name="T34" fmla="*/ 721 w 1271"/>
                <a:gd name="T35" fmla="*/ 352 h 747"/>
                <a:gd name="T36" fmla="*/ 721 w 1271"/>
                <a:gd name="T37" fmla="*/ 352 h 747"/>
                <a:gd name="T38" fmla="*/ 721 w 1271"/>
                <a:gd name="T39" fmla="*/ 352 h 7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271" h="747">
                  <a:moveTo>
                    <a:pt x="452" y="0"/>
                  </a:moveTo>
                  <a:cubicBezTo>
                    <a:pt x="0" y="747"/>
                    <a:pt x="0" y="747"/>
                    <a:pt x="0" y="747"/>
                  </a:cubicBezTo>
                  <a:cubicBezTo>
                    <a:pt x="1271" y="747"/>
                    <a:pt x="1271" y="747"/>
                    <a:pt x="1271" y="747"/>
                  </a:cubicBezTo>
                  <a:cubicBezTo>
                    <a:pt x="1271" y="13"/>
                    <a:pt x="1271" y="13"/>
                    <a:pt x="1271" y="13"/>
                  </a:cubicBezTo>
                  <a:cubicBezTo>
                    <a:pt x="1264" y="5"/>
                    <a:pt x="1254" y="0"/>
                    <a:pt x="1242" y="0"/>
                  </a:cubicBezTo>
                  <a:lnTo>
                    <a:pt x="452" y="0"/>
                  </a:lnTo>
                  <a:close/>
                  <a:moveTo>
                    <a:pt x="721" y="352"/>
                  </a:moveTo>
                  <a:cubicBezTo>
                    <a:pt x="690" y="400"/>
                    <a:pt x="675" y="456"/>
                    <a:pt x="675" y="513"/>
                  </a:cubicBezTo>
                  <a:cubicBezTo>
                    <a:pt x="675" y="585"/>
                    <a:pt x="675" y="585"/>
                    <a:pt x="675" y="585"/>
                  </a:cubicBezTo>
                  <a:cubicBezTo>
                    <a:pt x="675" y="626"/>
                    <a:pt x="642" y="659"/>
                    <a:pt x="601" y="659"/>
                  </a:cubicBezTo>
                  <a:cubicBezTo>
                    <a:pt x="576" y="659"/>
                    <a:pt x="576" y="659"/>
                    <a:pt x="576" y="659"/>
                  </a:cubicBezTo>
                  <a:cubicBezTo>
                    <a:pt x="535" y="659"/>
                    <a:pt x="502" y="626"/>
                    <a:pt x="502" y="585"/>
                  </a:cubicBezTo>
                  <a:cubicBezTo>
                    <a:pt x="502" y="513"/>
                    <a:pt x="502" y="513"/>
                    <a:pt x="502" y="513"/>
                  </a:cubicBezTo>
                  <a:cubicBezTo>
                    <a:pt x="502" y="455"/>
                    <a:pt x="485" y="399"/>
                    <a:pt x="454" y="349"/>
                  </a:cubicBezTo>
                  <a:cubicBezTo>
                    <a:pt x="438" y="323"/>
                    <a:pt x="429" y="292"/>
                    <a:pt x="431" y="259"/>
                  </a:cubicBezTo>
                  <a:cubicBezTo>
                    <a:pt x="434" y="178"/>
                    <a:pt x="501" y="112"/>
                    <a:pt x="582" y="109"/>
                  </a:cubicBezTo>
                  <a:cubicBezTo>
                    <a:pt x="672" y="105"/>
                    <a:pt x="746" y="177"/>
                    <a:pt x="746" y="266"/>
                  </a:cubicBezTo>
                  <a:cubicBezTo>
                    <a:pt x="746" y="298"/>
                    <a:pt x="737" y="327"/>
                    <a:pt x="721" y="352"/>
                  </a:cubicBezTo>
                  <a:close/>
                  <a:moveTo>
                    <a:pt x="721" y="352"/>
                  </a:moveTo>
                  <a:cubicBezTo>
                    <a:pt x="721" y="352"/>
                    <a:pt x="721" y="352"/>
                    <a:pt x="721" y="352"/>
                  </a:cubicBezTo>
                </a:path>
              </a:pathLst>
            </a:custGeom>
            <a:solidFill>
              <a:srgbClr val="EAE8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</p:grpSp>
      <p:grpSp>
        <p:nvGrpSpPr>
          <p:cNvPr id="256" name="组合 255"/>
          <p:cNvGrpSpPr/>
          <p:nvPr/>
        </p:nvGrpSpPr>
        <p:grpSpPr>
          <a:xfrm>
            <a:off x="8649694" y="2425546"/>
            <a:ext cx="1449819" cy="1706857"/>
            <a:chOff x="8364198" y="2939064"/>
            <a:chExt cx="1449819" cy="1706857"/>
          </a:xfrm>
        </p:grpSpPr>
        <p:sp>
          <p:nvSpPr>
            <p:cNvPr id="109" name="任意多边形: 形状 108"/>
            <p:cNvSpPr>
              <a:spLocks/>
            </p:cNvSpPr>
            <p:nvPr/>
          </p:nvSpPr>
          <p:spPr bwMode="auto">
            <a:xfrm rot="20481493">
              <a:off x="8406442" y="2959996"/>
              <a:ext cx="1308100" cy="1685925"/>
            </a:xfrm>
            <a:custGeom>
              <a:avLst/>
              <a:gdLst>
                <a:gd name="T0" fmla="*/ 588 w 625"/>
                <a:gd name="T1" fmla="*/ 0 h 806"/>
                <a:gd name="T2" fmla="*/ 343 w 625"/>
                <a:gd name="T3" fmla="*/ 0 h 806"/>
                <a:gd name="T4" fmla="*/ 347 w 625"/>
                <a:gd name="T5" fmla="*/ 17 h 806"/>
                <a:gd name="T6" fmla="*/ 347 w 625"/>
                <a:gd name="T7" fmla="*/ 17 h 806"/>
                <a:gd name="T8" fmla="*/ 384 w 625"/>
                <a:gd name="T9" fmla="*/ 17 h 806"/>
                <a:gd name="T10" fmla="*/ 398 w 625"/>
                <a:gd name="T11" fmla="*/ 31 h 806"/>
                <a:gd name="T12" fmla="*/ 398 w 625"/>
                <a:gd name="T13" fmla="*/ 36 h 806"/>
                <a:gd name="T14" fmla="*/ 585 w 625"/>
                <a:gd name="T15" fmla="*/ 36 h 806"/>
                <a:gd name="T16" fmla="*/ 585 w 625"/>
                <a:gd name="T17" fmla="*/ 52 h 806"/>
                <a:gd name="T18" fmla="*/ 601 w 625"/>
                <a:gd name="T19" fmla="*/ 52 h 806"/>
                <a:gd name="T20" fmla="*/ 601 w 625"/>
                <a:gd name="T21" fmla="*/ 683 h 806"/>
                <a:gd name="T22" fmla="*/ 506 w 625"/>
                <a:gd name="T23" fmla="*/ 778 h 806"/>
                <a:gd name="T24" fmla="*/ 57 w 625"/>
                <a:gd name="T25" fmla="*/ 778 h 806"/>
                <a:gd name="T26" fmla="*/ 57 w 625"/>
                <a:gd name="T27" fmla="*/ 762 h 806"/>
                <a:gd name="T28" fmla="*/ 41 w 625"/>
                <a:gd name="T29" fmla="*/ 762 h 806"/>
                <a:gd name="T30" fmla="*/ 41 w 625"/>
                <a:gd name="T31" fmla="*/ 36 h 806"/>
                <a:gd name="T32" fmla="*/ 228 w 625"/>
                <a:gd name="T33" fmla="*/ 36 h 806"/>
                <a:gd name="T34" fmla="*/ 228 w 625"/>
                <a:gd name="T35" fmla="*/ 31 h 806"/>
                <a:gd name="T36" fmla="*/ 241 w 625"/>
                <a:gd name="T37" fmla="*/ 17 h 806"/>
                <a:gd name="T38" fmla="*/ 278 w 625"/>
                <a:gd name="T39" fmla="*/ 17 h 806"/>
                <a:gd name="T40" fmla="*/ 278 w 625"/>
                <a:gd name="T41" fmla="*/ 17 h 806"/>
                <a:gd name="T42" fmla="*/ 283 w 625"/>
                <a:gd name="T43" fmla="*/ 0 h 806"/>
                <a:gd name="T44" fmla="*/ 37 w 625"/>
                <a:gd name="T45" fmla="*/ 0 h 806"/>
                <a:gd name="T46" fmla="*/ 0 w 625"/>
                <a:gd name="T47" fmla="*/ 37 h 806"/>
                <a:gd name="T48" fmla="*/ 0 w 625"/>
                <a:gd name="T49" fmla="*/ 769 h 806"/>
                <a:gd name="T50" fmla="*/ 37 w 625"/>
                <a:gd name="T51" fmla="*/ 806 h 806"/>
                <a:gd name="T52" fmla="*/ 588 w 625"/>
                <a:gd name="T53" fmla="*/ 806 h 806"/>
                <a:gd name="T54" fmla="*/ 625 w 625"/>
                <a:gd name="T55" fmla="*/ 769 h 806"/>
                <a:gd name="T56" fmla="*/ 625 w 625"/>
                <a:gd name="T57" fmla="*/ 37 h 806"/>
                <a:gd name="T58" fmla="*/ 588 w 625"/>
                <a:gd name="T59" fmla="*/ 0 h 8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625" h="806">
                  <a:moveTo>
                    <a:pt x="588" y="0"/>
                  </a:moveTo>
                  <a:cubicBezTo>
                    <a:pt x="343" y="0"/>
                    <a:pt x="343" y="0"/>
                    <a:pt x="343" y="0"/>
                  </a:cubicBezTo>
                  <a:cubicBezTo>
                    <a:pt x="346" y="5"/>
                    <a:pt x="347" y="11"/>
                    <a:pt x="347" y="17"/>
                  </a:cubicBezTo>
                  <a:cubicBezTo>
                    <a:pt x="347" y="17"/>
                    <a:pt x="347" y="17"/>
                    <a:pt x="347" y="17"/>
                  </a:cubicBezTo>
                  <a:cubicBezTo>
                    <a:pt x="384" y="17"/>
                    <a:pt x="384" y="17"/>
                    <a:pt x="384" y="17"/>
                  </a:cubicBezTo>
                  <a:cubicBezTo>
                    <a:pt x="392" y="17"/>
                    <a:pt x="398" y="23"/>
                    <a:pt x="398" y="31"/>
                  </a:cubicBezTo>
                  <a:cubicBezTo>
                    <a:pt x="398" y="36"/>
                    <a:pt x="398" y="36"/>
                    <a:pt x="398" y="36"/>
                  </a:cubicBezTo>
                  <a:cubicBezTo>
                    <a:pt x="585" y="36"/>
                    <a:pt x="585" y="36"/>
                    <a:pt x="585" y="36"/>
                  </a:cubicBezTo>
                  <a:cubicBezTo>
                    <a:pt x="585" y="52"/>
                    <a:pt x="585" y="52"/>
                    <a:pt x="585" y="52"/>
                  </a:cubicBezTo>
                  <a:cubicBezTo>
                    <a:pt x="601" y="52"/>
                    <a:pt x="601" y="52"/>
                    <a:pt x="601" y="52"/>
                  </a:cubicBezTo>
                  <a:cubicBezTo>
                    <a:pt x="601" y="683"/>
                    <a:pt x="601" y="683"/>
                    <a:pt x="601" y="683"/>
                  </a:cubicBezTo>
                  <a:cubicBezTo>
                    <a:pt x="506" y="778"/>
                    <a:pt x="506" y="778"/>
                    <a:pt x="506" y="778"/>
                  </a:cubicBezTo>
                  <a:cubicBezTo>
                    <a:pt x="57" y="778"/>
                    <a:pt x="57" y="778"/>
                    <a:pt x="57" y="778"/>
                  </a:cubicBezTo>
                  <a:cubicBezTo>
                    <a:pt x="57" y="762"/>
                    <a:pt x="57" y="762"/>
                    <a:pt x="57" y="762"/>
                  </a:cubicBezTo>
                  <a:cubicBezTo>
                    <a:pt x="41" y="762"/>
                    <a:pt x="41" y="762"/>
                    <a:pt x="41" y="762"/>
                  </a:cubicBezTo>
                  <a:cubicBezTo>
                    <a:pt x="41" y="36"/>
                    <a:pt x="41" y="36"/>
                    <a:pt x="41" y="36"/>
                  </a:cubicBezTo>
                  <a:cubicBezTo>
                    <a:pt x="228" y="36"/>
                    <a:pt x="228" y="36"/>
                    <a:pt x="228" y="36"/>
                  </a:cubicBezTo>
                  <a:cubicBezTo>
                    <a:pt x="228" y="31"/>
                    <a:pt x="228" y="31"/>
                    <a:pt x="228" y="31"/>
                  </a:cubicBezTo>
                  <a:cubicBezTo>
                    <a:pt x="228" y="23"/>
                    <a:pt x="234" y="17"/>
                    <a:pt x="241" y="17"/>
                  </a:cubicBezTo>
                  <a:cubicBezTo>
                    <a:pt x="278" y="17"/>
                    <a:pt x="278" y="17"/>
                    <a:pt x="278" y="17"/>
                  </a:cubicBezTo>
                  <a:cubicBezTo>
                    <a:pt x="278" y="17"/>
                    <a:pt x="278" y="17"/>
                    <a:pt x="278" y="17"/>
                  </a:cubicBezTo>
                  <a:cubicBezTo>
                    <a:pt x="278" y="11"/>
                    <a:pt x="280" y="5"/>
                    <a:pt x="283" y="0"/>
                  </a:cubicBezTo>
                  <a:cubicBezTo>
                    <a:pt x="37" y="0"/>
                    <a:pt x="37" y="0"/>
                    <a:pt x="37" y="0"/>
                  </a:cubicBezTo>
                  <a:cubicBezTo>
                    <a:pt x="17" y="0"/>
                    <a:pt x="0" y="17"/>
                    <a:pt x="0" y="37"/>
                  </a:cubicBezTo>
                  <a:cubicBezTo>
                    <a:pt x="0" y="769"/>
                    <a:pt x="0" y="769"/>
                    <a:pt x="0" y="769"/>
                  </a:cubicBezTo>
                  <a:cubicBezTo>
                    <a:pt x="0" y="789"/>
                    <a:pt x="17" y="806"/>
                    <a:pt x="37" y="806"/>
                  </a:cubicBezTo>
                  <a:cubicBezTo>
                    <a:pt x="588" y="806"/>
                    <a:pt x="588" y="806"/>
                    <a:pt x="588" y="806"/>
                  </a:cubicBezTo>
                  <a:cubicBezTo>
                    <a:pt x="609" y="806"/>
                    <a:pt x="625" y="789"/>
                    <a:pt x="625" y="769"/>
                  </a:cubicBezTo>
                  <a:cubicBezTo>
                    <a:pt x="625" y="37"/>
                    <a:pt x="625" y="37"/>
                    <a:pt x="625" y="37"/>
                  </a:cubicBezTo>
                  <a:cubicBezTo>
                    <a:pt x="625" y="17"/>
                    <a:pt x="609" y="0"/>
                    <a:pt x="588" y="0"/>
                  </a:cubicBezTo>
                </a:path>
              </a:pathLst>
            </a:custGeom>
            <a:solidFill>
              <a:srgbClr val="DFDFD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10" name="任意多边形: 形状 109"/>
            <p:cNvSpPr>
              <a:spLocks/>
            </p:cNvSpPr>
            <p:nvPr/>
          </p:nvSpPr>
          <p:spPr bwMode="auto">
            <a:xfrm rot="20481493">
              <a:off x="8531833" y="3057291"/>
              <a:ext cx="1138238" cy="1517650"/>
            </a:xfrm>
            <a:custGeom>
              <a:avLst/>
              <a:gdLst>
                <a:gd name="T0" fmla="*/ 717 w 717"/>
                <a:gd name="T1" fmla="*/ 0 h 956"/>
                <a:gd name="T2" fmla="*/ 696 w 717"/>
                <a:gd name="T3" fmla="*/ 0 h 956"/>
                <a:gd name="T4" fmla="*/ 696 w 717"/>
                <a:gd name="T5" fmla="*/ 810 h 956"/>
                <a:gd name="T6" fmla="*/ 571 w 717"/>
                <a:gd name="T7" fmla="*/ 935 h 956"/>
                <a:gd name="T8" fmla="*/ 0 w 717"/>
                <a:gd name="T9" fmla="*/ 935 h 956"/>
                <a:gd name="T10" fmla="*/ 0 w 717"/>
                <a:gd name="T11" fmla="*/ 956 h 956"/>
                <a:gd name="T12" fmla="*/ 592 w 717"/>
                <a:gd name="T13" fmla="*/ 956 h 956"/>
                <a:gd name="T14" fmla="*/ 717 w 717"/>
                <a:gd name="T15" fmla="*/ 831 h 956"/>
                <a:gd name="T16" fmla="*/ 717 w 717"/>
                <a:gd name="T17" fmla="*/ 0 h 9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17" h="956">
                  <a:moveTo>
                    <a:pt x="717" y="0"/>
                  </a:moveTo>
                  <a:lnTo>
                    <a:pt x="696" y="0"/>
                  </a:lnTo>
                  <a:lnTo>
                    <a:pt x="696" y="810"/>
                  </a:lnTo>
                  <a:lnTo>
                    <a:pt x="571" y="935"/>
                  </a:lnTo>
                  <a:lnTo>
                    <a:pt x="0" y="935"/>
                  </a:lnTo>
                  <a:lnTo>
                    <a:pt x="0" y="956"/>
                  </a:lnTo>
                  <a:lnTo>
                    <a:pt x="592" y="956"/>
                  </a:lnTo>
                  <a:lnTo>
                    <a:pt x="717" y="831"/>
                  </a:lnTo>
                  <a:lnTo>
                    <a:pt x="717" y="0"/>
                  </a:lnTo>
                  <a:close/>
                </a:path>
              </a:pathLst>
            </a:custGeom>
            <a:solidFill>
              <a:srgbClr val="DFDFD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11" name="任意多边形: 形状 110"/>
            <p:cNvSpPr>
              <a:spLocks/>
            </p:cNvSpPr>
            <p:nvPr/>
          </p:nvSpPr>
          <p:spPr bwMode="auto">
            <a:xfrm rot="20481493">
              <a:off x="8531833" y="3057291"/>
              <a:ext cx="1138238" cy="1517650"/>
            </a:xfrm>
            <a:custGeom>
              <a:avLst/>
              <a:gdLst>
                <a:gd name="T0" fmla="*/ 717 w 717"/>
                <a:gd name="T1" fmla="*/ 0 h 956"/>
                <a:gd name="T2" fmla="*/ 696 w 717"/>
                <a:gd name="T3" fmla="*/ 0 h 956"/>
                <a:gd name="T4" fmla="*/ 696 w 717"/>
                <a:gd name="T5" fmla="*/ 810 h 956"/>
                <a:gd name="T6" fmla="*/ 571 w 717"/>
                <a:gd name="T7" fmla="*/ 935 h 956"/>
                <a:gd name="T8" fmla="*/ 0 w 717"/>
                <a:gd name="T9" fmla="*/ 935 h 956"/>
                <a:gd name="T10" fmla="*/ 0 w 717"/>
                <a:gd name="T11" fmla="*/ 956 h 956"/>
                <a:gd name="T12" fmla="*/ 592 w 717"/>
                <a:gd name="T13" fmla="*/ 956 h 956"/>
                <a:gd name="T14" fmla="*/ 717 w 717"/>
                <a:gd name="T15" fmla="*/ 831 h 956"/>
                <a:gd name="T16" fmla="*/ 717 w 717"/>
                <a:gd name="T17" fmla="*/ 0 h 9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17" h="956">
                  <a:moveTo>
                    <a:pt x="717" y="0"/>
                  </a:moveTo>
                  <a:lnTo>
                    <a:pt x="696" y="0"/>
                  </a:lnTo>
                  <a:lnTo>
                    <a:pt x="696" y="810"/>
                  </a:lnTo>
                  <a:lnTo>
                    <a:pt x="571" y="935"/>
                  </a:lnTo>
                  <a:lnTo>
                    <a:pt x="0" y="935"/>
                  </a:lnTo>
                  <a:lnTo>
                    <a:pt x="0" y="956"/>
                  </a:lnTo>
                  <a:lnTo>
                    <a:pt x="592" y="956"/>
                  </a:lnTo>
                  <a:lnTo>
                    <a:pt x="717" y="831"/>
                  </a:lnTo>
                  <a:lnTo>
                    <a:pt x="717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12" name="任意多边形: 形状 111"/>
            <p:cNvSpPr>
              <a:spLocks noEditPoints="1"/>
            </p:cNvSpPr>
            <p:nvPr/>
          </p:nvSpPr>
          <p:spPr bwMode="auto">
            <a:xfrm rot="20481493">
              <a:off x="8489588" y="3036359"/>
              <a:ext cx="1138238" cy="1517650"/>
            </a:xfrm>
            <a:custGeom>
              <a:avLst/>
              <a:gdLst>
                <a:gd name="T0" fmla="*/ 40 w 544"/>
                <a:gd name="T1" fmla="*/ 582 h 726"/>
                <a:gd name="T2" fmla="*/ 496 w 544"/>
                <a:gd name="T3" fmla="*/ 574 h 726"/>
                <a:gd name="T4" fmla="*/ 496 w 544"/>
                <a:gd name="T5" fmla="*/ 590 h 726"/>
                <a:gd name="T6" fmla="*/ 48 w 544"/>
                <a:gd name="T7" fmla="*/ 550 h 726"/>
                <a:gd name="T8" fmla="*/ 48 w 544"/>
                <a:gd name="T9" fmla="*/ 534 h 726"/>
                <a:gd name="T10" fmla="*/ 504 w 544"/>
                <a:gd name="T11" fmla="*/ 542 h 726"/>
                <a:gd name="T12" fmla="*/ 48 w 544"/>
                <a:gd name="T13" fmla="*/ 550 h 726"/>
                <a:gd name="T14" fmla="*/ 40 w 544"/>
                <a:gd name="T15" fmla="*/ 501 h 726"/>
                <a:gd name="T16" fmla="*/ 496 w 544"/>
                <a:gd name="T17" fmla="*/ 493 h 726"/>
                <a:gd name="T18" fmla="*/ 496 w 544"/>
                <a:gd name="T19" fmla="*/ 509 h 726"/>
                <a:gd name="T20" fmla="*/ 48 w 544"/>
                <a:gd name="T21" fmla="*/ 468 h 726"/>
                <a:gd name="T22" fmla="*/ 48 w 544"/>
                <a:gd name="T23" fmla="*/ 452 h 726"/>
                <a:gd name="T24" fmla="*/ 504 w 544"/>
                <a:gd name="T25" fmla="*/ 460 h 726"/>
                <a:gd name="T26" fmla="*/ 48 w 544"/>
                <a:gd name="T27" fmla="*/ 468 h 726"/>
                <a:gd name="T28" fmla="*/ 48 w 544"/>
                <a:gd name="T29" fmla="*/ 277 h 726"/>
                <a:gd name="T30" fmla="*/ 496 w 544"/>
                <a:gd name="T31" fmla="*/ 400 h 726"/>
                <a:gd name="T32" fmla="*/ 250 w 544"/>
                <a:gd name="T33" fmla="*/ 208 h 726"/>
                <a:gd name="T34" fmla="*/ 250 w 544"/>
                <a:gd name="T35" fmla="*/ 192 h 726"/>
                <a:gd name="T36" fmla="*/ 504 w 544"/>
                <a:gd name="T37" fmla="*/ 200 h 726"/>
                <a:gd name="T38" fmla="*/ 250 w 544"/>
                <a:gd name="T39" fmla="*/ 208 h 726"/>
                <a:gd name="T40" fmla="*/ 242 w 544"/>
                <a:gd name="T41" fmla="*/ 157 h 726"/>
                <a:gd name="T42" fmla="*/ 496 w 544"/>
                <a:gd name="T43" fmla="*/ 149 h 726"/>
                <a:gd name="T44" fmla="*/ 496 w 544"/>
                <a:gd name="T45" fmla="*/ 165 h 726"/>
                <a:gd name="T46" fmla="*/ 250 w 544"/>
                <a:gd name="T47" fmla="*/ 122 h 726"/>
                <a:gd name="T48" fmla="*/ 250 w 544"/>
                <a:gd name="T49" fmla="*/ 106 h 726"/>
                <a:gd name="T50" fmla="*/ 504 w 544"/>
                <a:gd name="T51" fmla="*/ 114 h 726"/>
                <a:gd name="T52" fmla="*/ 250 w 544"/>
                <a:gd name="T53" fmla="*/ 122 h 726"/>
                <a:gd name="T54" fmla="*/ 48 w 544"/>
                <a:gd name="T55" fmla="*/ 95 h 726"/>
                <a:gd name="T56" fmla="*/ 208 w 544"/>
                <a:gd name="T57" fmla="*/ 218 h 726"/>
                <a:gd name="T58" fmla="*/ 544 w 544"/>
                <a:gd name="T59" fmla="*/ 0 h 726"/>
                <a:gd name="T60" fmla="*/ 357 w 544"/>
                <a:gd name="T61" fmla="*/ 36 h 726"/>
                <a:gd name="T62" fmla="*/ 200 w 544"/>
                <a:gd name="T63" fmla="*/ 50 h 726"/>
                <a:gd name="T64" fmla="*/ 187 w 544"/>
                <a:gd name="T65" fmla="*/ 0 h 726"/>
                <a:gd name="T66" fmla="*/ 0 w 544"/>
                <a:gd name="T67" fmla="*/ 726 h 726"/>
                <a:gd name="T68" fmla="*/ 449 w 544"/>
                <a:gd name="T69" fmla="*/ 726 h 726"/>
                <a:gd name="T70" fmla="*/ 449 w 544"/>
                <a:gd name="T71" fmla="*/ 726 h 726"/>
                <a:gd name="T72" fmla="*/ 544 w 544"/>
                <a:gd name="T73" fmla="*/ 631 h 726"/>
                <a:gd name="T74" fmla="*/ 544 w 544"/>
                <a:gd name="T75" fmla="*/ 0 h 7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544" h="726">
                  <a:moveTo>
                    <a:pt x="48" y="590"/>
                  </a:moveTo>
                  <a:cubicBezTo>
                    <a:pt x="44" y="590"/>
                    <a:pt x="40" y="587"/>
                    <a:pt x="40" y="582"/>
                  </a:cubicBezTo>
                  <a:cubicBezTo>
                    <a:pt x="40" y="578"/>
                    <a:pt x="44" y="574"/>
                    <a:pt x="48" y="574"/>
                  </a:cubicBezTo>
                  <a:cubicBezTo>
                    <a:pt x="496" y="574"/>
                    <a:pt x="496" y="574"/>
                    <a:pt x="496" y="574"/>
                  </a:cubicBezTo>
                  <a:cubicBezTo>
                    <a:pt x="501" y="574"/>
                    <a:pt x="504" y="578"/>
                    <a:pt x="504" y="582"/>
                  </a:cubicBezTo>
                  <a:cubicBezTo>
                    <a:pt x="504" y="587"/>
                    <a:pt x="501" y="590"/>
                    <a:pt x="496" y="590"/>
                  </a:cubicBezTo>
                  <a:cubicBezTo>
                    <a:pt x="48" y="590"/>
                    <a:pt x="48" y="590"/>
                    <a:pt x="48" y="590"/>
                  </a:cubicBezTo>
                  <a:moveTo>
                    <a:pt x="48" y="550"/>
                  </a:moveTo>
                  <a:cubicBezTo>
                    <a:pt x="44" y="550"/>
                    <a:pt x="40" y="546"/>
                    <a:pt x="40" y="542"/>
                  </a:cubicBezTo>
                  <a:cubicBezTo>
                    <a:pt x="40" y="537"/>
                    <a:pt x="44" y="534"/>
                    <a:pt x="48" y="534"/>
                  </a:cubicBezTo>
                  <a:cubicBezTo>
                    <a:pt x="496" y="534"/>
                    <a:pt x="496" y="534"/>
                    <a:pt x="496" y="534"/>
                  </a:cubicBezTo>
                  <a:cubicBezTo>
                    <a:pt x="501" y="534"/>
                    <a:pt x="504" y="537"/>
                    <a:pt x="504" y="542"/>
                  </a:cubicBezTo>
                  <a:cubicBezTo>
                    <a:pt x="504" y="546"/>
                    <a:pt x="501" y="550"/>
                    <a:pt x="496" y="550"/>
                  </a:cubicBezTo>
                  <a:cubicBezTo>
                    <a:pt x="48" y="550"/>
                    <a:pt x="48" y="550"/>
                    <a:pt x="48" y="550"/>
                  </a:cubicBezTo>
                  <a:moveTo>
                    <a:pt x="48" y="509"/>
                  </a:moveTo>
                  <a:cubicBezTo>
                    <a:pt x="44" y="509"/>
                    <a:pt x="40" y="505"/>
                    <a:pt x="40" y="501"/>
                  </a:cubicBezTo>
                  <a:cubicBezTo>
                    <a:pt x="40" y="496"/>
                    <a:pt x="44" y="493"/>
                    <a:pt x="48" y="493"/>
                  </a:cubicBezTo>
                  <a:cubicBezTo>
                    <a:pt x="496" y="493"/>
                    <a:pt x="496" y="493"/>
                    <a:pt x="496" y="493"/>
                  </a:cubicBezTo>
                  <a:cubicBezTo>
                    <a:pt x="501" y="493"/>
                    <a:pt x="504" y="496"/>
                    <a:pt x="504" y="501"/>
                  </a:cubicBezTo>
                  <a:cubicBezTo>
                    <a:pt x="504" y="505"/>
                    <a:pt x="501" y="509"/>
                    <a:pt x="496" y="509"/>
                  </a:cubicBezTo>
                  <a:cubicBezTo>
                    <a:pt x="48" y="509"/>
                    <a:pt x="48" y="509"/>
                    <a:pt x="48" y="509"/>
                  </a:cubicBezTo>
                  <a:moveTo>
                    <a:pt x="48" y="468"/>
                  </a:moveTo>
                  <a:cubicBezTo>
                    <a:pt x="44" y="468"/>
                    <a:pt x="40" y="464"/>
                    <a:pt x="40" y="460"/>
                  </a:cubicBezTo>
                  <a:cubicBezTo>
                    <a:pt x="40" y="456"/>
                    <a:pt x="44" y="452"/>
                    <a:pt x="48" y="452"/>
                  </a:cubicBezTo>
                  <a:cubicBezTo>
                    <a:pt x="496" y="452"/>
                    <a:pt x="496" y="452"/>
                    <a:pt x="496" y="452"/>
                  </a:cubicBezTo>
                  <a:cubicBezTo>
                    <a:pt x="501" y="452"/>
                    <a:pt x="504" y="456"/>
                    <a:pt x="504" y="460"/>
                  </a:cubicBezTo>
                  <a:cubicBezTo>
                    <a:pt x="504" y="464"/>
                    <a:pt x="501" y="468"/>
                    <a:pt x="496" y="468"/>
                  </a:cubicBezTo>
                  <a:cubicBezTo>
                    <a:pt x="48" y="468"/>
                    <a:pt x="48" y="468"/>
                    <a:pt x="48" y="468"/>
                  </a:cubicBezTo>
                  <a:moveTo>
                    <a:pt x="48" y="400"/>
                  </a:moveTo>
                  <a:cubicBezTo>
                    <a:pt x="48" y="277"/>
                    <a:pt x="48" y="277"/>
                    <a:pt x="48" y="277"/>
                  </a:cubicBezTo>
                  <a:cubicBezTo>
                    <a:pt x="496" y="277"/>
                    <a:pt x="496" y="277"/>
                    <a:pt x="496" y="277"/>
                  </a:cubicBezTo>
                  <a:cubicBezTo>
                    <a:pt x="496" y="400"/>
                    <a:pt x="496" y="400"/>
                    <a:pt x="496" y="400"/>
                  </a:cubicBezTo>
                  <a:cubicBezTo>
                    <a:pt x="48" y="400"/>
                    <a:pt x="48" y="400"/>
                    <a:pt x="48" y="400"/>
                  </a:cubicBezTo>
                  <a:moveTo>
                    <a:pt x="250" y="208"/>
                  </a:moveTo>
                  <a:cubicBezTo>
                    <a:pt x="246" y="208"/>
                    <a:pt x="242" y="204"/>
                    <a:pt x="242" y="200"/>
                  </a:cubicBezTo>
                  <a:cubicBezTo>
                    <a:pt x="242" y="195"/>
                    <a:pt x="246" y="192"/>
                    <a:pt x="250" y="192"/>
                  </a:cubicBezTo>
                  <a:cubicBezTo>
                    <a:pt x="496" y="192"/>
                    <a:pt x="496" y="192"/>
                    <a:pt x="496" y="192"/>
                  </a:cubicBezTo>
                  <a:cubicBezTo>
                    <a:pt x="501" y="192"/>
                    <a:pt x="504" y="195"/>
                    <a:pt x="504" y="200"/>
                  </a:cubicBezTo>
                  <a:cubicBezTo>
                    <a:pt x="504" y="204"/>
                    <a:pt x="501" y="208"/>
                    <a:pt x="496" y="208"/>
                  </a:cubicBezTo>
                  <a:cubicBezTo>
                    <a:pt x="250" y="208"/>
                    <a:pt x="250" y="208"/>
                    <a:pt x="250" y="208"/>
                  </a:cubicBezTo>
                  <a:moveTo>
                    <a:pt x="250" y="165"/>
                  </a:moveTo>
                  <a:cubicBezTo>
                    <a:pt x="246" y="165"/>
                    <a:pt x="242" y="161"/>
                    <a:pt x="242" y="157"/>
                  </a:cubicBezTo>
                  <a:cubicBezTo>
                    <a:pt x="242" y="152"/>
                    <a:pt x="246" y="149"/>
                    <a:pt x="250" y="149"/>
                  </a:cubicBezTo>
                  <a:cubicBezTo>
                    <a:pt x="496" y="149"/>
                    <a:pt x="496" y="149"/>
                    <a:pt x="496" y="149"/>
                  </a:cubicBezTo>
                  <a:cubicBezTo>
                    <a:pt x="501" y="149"/>
                    <a:pt x="504" y="152"/>
                    <a:pt x="504" y="157"/>
                  </a:cubicBezTo>
                  <a:cubicBezTo>
                    <a:pt x="504" y="161"/>
                    <a:pt x="501" y="165"/>
                    <a:pt x="496" y="165"/>
                  </a:cubicBezTo>
                  <a:cubicBezTo>
                    <a:pt x="250" y="165"/>
                    <a:pt x="250" y="165"/>
                    <a:pt x="250" y="165"/>
                  </a:cubicBezTo>
                  <a:moveTo>
                    <a:pt x="250" y="122"/>
                  </a:moveTo>
                  <a:cubicBezTo>
                    <a:pt x="246" y="122"/>
                    <a:pt x="242" y="119"/>
                    <a:pt x="242" y="114"/>
                  </a:cubicBezTo>
                  <a:cubicBezTo>
                    <a:pt x="242" y="110"/>
                    <a:pt x="246" y="106"/>
                    <a:pt x="250" y="106"/>
                  </a:cubicBezTo>
                  <a:cubicBezTo>
                    <a:pt x="496" y="106"/>
                    <a:pt x="496" y="106"/>
                    <a:pt x="496" y="106"/>
                  </a:cubicBezTo>
                  <a:cubicBezTo>
                    <a:pt x="501" y="106"/>
                    <a:pt x="504" y="110"/>
                    <a:pt x="504" y="114"/>
                  </a:cubicBezTo>
                  <a:cubicBezTo>
                    <a:pt x="504" y="119"/>
                    <a:pt x="501" y="122"/>
                    <a:pt x="496" y="122"/>
                  </a:cubicBezTo>
                  <a:cubicBezTo>
                    <a:pt x="250" y="122"/>
                    <a:pt x="250" y="122"/>
                    <a:pt x="250" y="122"/>
                  </a:cubicBezTo>
                  <a:moveTo>
                    <a:pt x="48" y="218"/>
                  </a:moveTo>
                  <a:cubicBezTo>
                    <a:pt x="48" y="95"/>
                    <a:pt x="48" y="95"/>
                    <a:pt x="48" y="95"/>
                  </a:cubicBezTo>
                  <a:cubicBezTo>
                    <a:pt x="208" y="95"/>
                    <a:pt x="208" y="95"/>
                    <a:pt x="208" y="95"/>
                  </a:cubicBezTo>
                  <a:cubicBezTo>
                    <a:pt x="208" y="218"/>
                    <a:pt x="208" y="218"/>
                    <a:pt x="208" y="218"/>
                  </a:cubicBezTo>
                  <a:cubicBezTo>
                    <a:pt x="48" y="218"/>
                    <a:pt x="48" y="218"/>
                    <a:pt x="48" y="218"/>
                  </a:cubicBezTo>
                  <a:moveTo>
                    <a:pt x="544" y="0"/>
                  </a:moveTo>
                  <a:cubicBezTo>
                    <a:pt x="357" y="0"/>
                    <a:pt x="357" y="0"/>
                    <a:pt x="357" y="0"/>
                  </a:cubicBezTo>
                  <a:cubicBezTo>
                    <a:pt x="357" y="36"/>
                    <a:pt x="357" y="36"/>
                    <a:pt x="357" y="36"/>
                  </a:cubicBezTo>
                  <a:cubicBezTo>
                    <a:pt x="357" y="44"/>
                    <a:pt x="351" y="50"/>
                    <a:pt x="343" y="50"/>
                  </a:cubicBezTo>
                  <a:cubicBezTo>
                    <a:pt x="200" y="50"/>
                    <a:pt x="200" y="50"/>
                    <a:pt x="200" y="50"/>
                  </a:cubicBezTo>
                  <a:cubicBezTo>
                    <a:pt x="193" y="50"/>
                    <a:pt x="187" y="44"/>
                    <a:pt x="187" y="36"/>
                  </a:cubicBezTo>
                  <a:cubicBezTo>
                    <a:pt x="187" y="0"/>
                    <a:pt x="187" y="0"/>
                    <a:pt x="187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726"/>
                    <a:pt x="0" y="726"/>
                    <a:pt x="0" y="726"/>
                  </a:cubicBezTo>
                  <a:cubicBezTo>
                    <a:pt x="16" y="726"/>
                    <a:pt x="16" y="726"/>
                    <a:pt x="16" y="726"/>
                  </a:cubicBezTo>
                  <a:cubicBezTo>
                    <a:pt x="449" y="726"/>
                    <a:pt x="449" y="726"/>
                    <a:pt x="449" y="726"/>
                  </a:cubicBezTo>
                  <a:cubicBezTo>
                    <a:pt x="544" y="631"/>
                    <a:pt x="544" y="631"/>
                    <a:pt x="544" y="631"/>
                  </a:cubicBezTo>
                  <a:cubicBezTo>
                    <a:pt x="449" y="726"/>
                    <a:pt x="449" y="726"/>
                    <a:pt x="449" y="726"/>
                  </a:cubicBezTo>
                  <a:cubicBezTo>
                    <a:pt x="449" y="631"/>
                    <a:pt x="449" y="631"/>
                    <a:pt x="449" y="631"/>
                  </a:cubicBezTo>
                  <a:cubicBezTo>
                    <a:pt x="544" y="631"/>
                    <a:pt x="544" y="631"/>
                    <a:pt x="544" y="631"/>
                  </a:cubicBezTo>
                  <a:cubicBezTo>
                    <a:pt x="544" y="16"/>
                    <a:pt x="544" y="16"/>
                    <a:pt x="544" y="16"/>
                  </a:cubicBezTo>
                  <a:cubicBezTo>
                    <a:pt x="544" y="0"/>
                    <a:pt x="544" y="0"/>
                    <a:pt x="544" y="0"/>
                  </a:cubicBezTo>
                </a:path>
              </a:pathLst>
            </a:custGeom>
            <a:solidFill>
              <a:srgbClr val="DFDFD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13" name="任意多边形: 形状 112"/>
            <p:cNvSpPr>
              <a:spLocks noEditPoints="1"/>
            </p:cNvSpPr>
            <p:nvPr/>
          </p:nvSpPr>
          <p:spPr bwMode="auto">
            <a:xfrm rot="20481493">
              <a:off x="9615579" y="4170762"/>
              <a:ext cx="198438" cy="198438"/>
            </a:xfrm>
            <a:custGeom>
              <a:avLst/>
              <a:gdLst>
                <a:gd name="T0" fmla="*/ 125 w 125"/>
                <a:gd name="T1" fmla="*/ 0 h 125"/>
                <a:gd name="T2" fmla="*/ 0 w 125"/>
                <a:gd name="T3" fmla="*/ 0 h 125"/>
                <a:gd name="T4" fmla="*/ 0 w 125"/>
                <a:gd name="T5" fmla="*/ 125 h 125"/>
                <a:gd name="T6" fmla="*/ 125 w 125"/>
                <a:gd name="T7" fmla="*/ 0 h 125"/>
                <a:gd name="T8" fmla="*/ 125 w 125"/>
                <a:gd name="T9" fmla="*/ 0 h 125"/>
                <a:gd name="T10" fmla="*/ 125 w 125"/>
                <a:gd name="T11" fmla="*/ 0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5" h="125">
                  <a:moveTo>
                    <a:pt x="125" y="0"/>
                  </a:moveTo>
                  <a:lnTo>
                    <a:pt x="0" y="0"/>
                  </a:lnTo>
                  <a:lnTo>
                    <a:pt x="0" y="125"/>
                  </a:lnTo>
                  <a:lnTo>
                    <a:pt x="125" y="0"/>
                  </a:lnTo>
                  <a:close/>
                  <a:moveTo>
                    <a:pt x="125" y="0"/>
                  </a:moveTo>
                  <a:lnTo>
                    <a:pt x="125" y="0"/>
                  </a:lnTo>
                  <a:close/>
                </a:path>
              </a:pathLst>
            </a:custGeom>
            <a:solidFill>
              <a:srgbClr val="DFDFD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14" name="任意多边形: 形状 113"/>
            <p:cNvSpPr>
              <a:spLocks noEditPoints="1"/>
            </p:cNvSpPr>
            <p:nvPr/>
          </p:nvSpPr>
          <p:spPr bwMode="auto">
            <a:xfrm rot="20481493">
              <a:off x="9615579" y="4170762"/>
              <a:ext cx="198438" cy="198438"/>
            </a:xfrm>
            <a:custGeom>
              <a:avLst/>
              <a:gdLst>
                <a:gd name="T0" fmla="*/ 125 w 125"/>
                <a:gd name="T1" fmla="*/ 0 h 125"/>
                <a:gd name="T2" fmla="*/ 0 w 125"/>
                <a:gd name="T3" fmla="*/ 0 h 125"/>
                <a:gd name="T4" fmla="*/ 0 w 125"/>
                <a:gd name="T5" fmla="*/ 125 h 125"/>
                <a:gd name="T6" fmla="*/ 125 w 125"/>
                <a:gd name="T7" fmla="*/ 0 h 125"/>
                <a:gd name="T8" fmla="*/ 125 w 125"/>
                <a:gd name="T9" fmla="*/ 0 h 125"/>
                <a:gd name="T10" fmla="*/ 125 w 125"/>
                <a:gd name="T11" fmla="*/ 0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5" h="125">
                  <a:moveTo>
                    <a:pt x="125" y="0"/>
                  </a:moveTo>
                  <a:lnTo>
                    <a:pt x="0" y="0"/>
                  </a:lnTo>
                  <a:lnTo>
                    <a:pt x="0" y="125"/>
                  </a:lnTo>
                  <a:lnTo>
                    <a:pt x="125" y="0"/>
                  </a:lnTo>
                  <a:moveTo>
                    <a:pt x="125" y="0"/>
                  </a:moveTo>
                  <a:lnTo>
                    <a:pt x="125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15" name="任意多边形: 形状 114"/>
            <p:cNvSpPr>
              <a:spLocks/>
            </p:cNvSpPr>
            <p:nvPr/>
          </p:nvSpPr>
          <p:spPr bwMode="auto">
            <a:xfrm rot="20481493">
              <a:off x="8649250" y="3034563"/>
              <a:ext cx="355600" cy="142875"/>
            </a:xfrm>
            <a:custGeom>
              <a:avLst/>
              <a:gdLst>
                <a:gd name="T0" fmla="*/ 156 w 170"/>
                <a:gd name="T1" fmla="*/ 0 h 69"/>
                <a:gd name="T2" fmla="*/ 119 w 170"/>
                <a:gd name="T3" fmla="*/ 0 h 69"/>
                <a:gd name="T4" fmla="*/ 112 w 170"/>
                <a:gd name="T5" fmla="*/ 22 h 69"/>
                <a:gd name="T6" fmla="*/ 137 w 170"/>
                <a:gd name="T7" fmla="*/ 22 h 69"/>
                <a:gd name="T8" fmla="*/ 149 w 170"/>
                <a:gd name="T9" fmla="*/ 34 h 69"/>
                <a:gd name="T10" fmla="*/ 137 w 170"/>
                <a:gd name="T11" fmla="*/ 46 h 69"/>
                <a:gd name="T12" fmla="*/ 33 w 170"/>
                <a:gd name="T13" fmla="*/ 46 h 69"/>
                <a:gd name="T14" fmla="*/ 21 w 170"/>
                <a:gd name="T15" fmla="*/ 34 h 69"/>
                <a:gd name="T16" fmla="*/ 33 w 170"/>
                <a:gd name="T17" fmla="*/ 22 h 69"/>
                <a:gd name="T18" fmla="*/ 58 w 170"/>
                <a:gd name="T19" fmla="*/ 22 h 69"/>
                <a:gd name="T20" fmla="*/ 50 w 170"/>
                <a:gd name="T21" fmla="*/ 0 h 69"/>
                <a:gd name="T22" fmla="*/ 13 w 170"/>
                <a:gd name="T23" fmla="*/ 0 h 69"/>
                <a:gd name="T24" fmla="*/ 0 w 170"/>
                <a:gd name="T25" fmla="*/ 14 h 69"/>
                <a:gd name="T26" fmla="*/ 0 w 170"/>
                <a:gd name="T27" fmla="*/ 19 h 69"/>
                <a:gd name="T28" fmla="*/ 0 w 170"/>
                <a:gd name="T29" fmla="*/ 55 h 69"/>
                <a:gd name="T30" fmla="*/ 13 w 170"/>
                <a:gd name="T31" fmla="*/ 69 h 69"/>
                <a:gd name="T32" fmla="*/ 156 w 170"/>
                <a:gd name="T33" fmla="*/ 69 h 69"/>
                <a:gd name="T34" fmla="*/ 170 w 170"/>
                <a:gd name="T35" fmla="*/ 55 h 69"/>
                <a:gd name="T36" fmla="*/ 170 w 170"/>
                <a:gd name="T37" fmla="*/ 19 h 69"/>
                <a:gd name="T38" fmla="*/ 170 w 170"/>
                <a:gd name="T39" fmla="*/ 14 h 69"/>
                <a:gd name="T40" fmla="*/ 156 w 170"/>
                <a:gd name="T41" fmla="*/ 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70" h="69">
                  <a:moveTo>
                    <a:pt x="156" y="0"/>
                  </a:moveTo>
                  <a:cubicBezTo>
                    <a:pt x="119" y="0"/>
                    <a:pt x="119" y="0"/>
                    <a:pt x="119" y="0"/>
                  </a:cubicBezTo>
                  <a:cubicBezTo>
                    <a:pt x="119" y="8"/>
                    <a:pt x="117" y="16"/>
                    <a:pt x="112" y="22"/>
                  </a:cubicBezTo>
                  <a:cubicBezTo>
                    <a:pt x="137" y="22"/>
                    <a:pt x="137" y="22"/>
                    <a:pt x="137" y="22"/>
                  </a:cubicBezTo>
                  <a:cubicBezTo>
                    <a:pt x="143" y="22"/>
                    <a:pt x="149" y="27"/>
                    <a:pt x="149" y="34"/>
                  </a:cubicBezTo>
                  <a:cubicBezTo>
                    <a:pt x="149" y="40"/>
                    <a:pt x="143" y="46"/>
                    <a:pt x="137" y="46"/>
                  </a:cubicBezTo>
                  <a:cubicBezTo>
                    <a:pt x="33" y="46"/>
                    <a:pt x="33" y="46"/>
                    <a:pt x="33" y="46"/>
                  </a:cubicBezTo>
                  <a:cubicBezTo>
                    <a:pt x="26" y="46"/>
                    <a:pt x="21" y="40"/>
                    <a:pt x="21" y="34"/>
                  </a:cubicBezTo>
                  <a:cubicBezTo>
                    <a:pt x="21" y="27"/>
                    <a:pt x="26" y="22"/>
                    <a:pt x="33" y="22"/>
                  </a:cubicBezTo>
                  <a:cubicBezTo>
                    <a:pt x="58" y="22"/>
                    <a:pt x="58" y="22"/>
                    <a:pt x="58" y="22"/>
                  </a:cubicBezTo>
                  <a:cubicBezTo>
                    <a:pt x="53" y="16"/>
                    <a:pt x="50" y="8"/>
                    <a:pt x="50" y="0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6" y="0"/>
                    <a:pt x="0" y="6"/>
                    <a:pt x="0" y="14"/>
                  </a:cubicBezTo>
                  <a:cubicBezTo>
                    <a:pt x="0" y="19"/>
                    <a:pt x="0" y="19"/>
                    <a:pt x="0" y="19"/>
                  </a:cubicBezTo>
                  <a:cubicBezTo>
                    <a:pt x="0" y="55"/>
                    <a:pt x="0" y="55"/>
                    <a:pt x="0" y="55"/>
                  </a:cubicBezTo>
                  <a:cubicBezTo>
                    <a:pt x="0" y="63"/>
                    <a:pt x="6" y="69"/>
                    <a:pt x="13" y="69"/>
                  </a:cubicBezTo>
                  <a:cubicBezTo>
                    <a:pt x="156" y="69"/>
                    <a:pt x="156" y="69"/>
                    <a:pt x="156" y="69"/>
                  </a:cubicBezTo>
                  <a:cubicBezTo>
                    <a:pt x="164" y="69"/>
                    <a:pt x="170" y="63"/>
                    <a:pt x="170" y="55"/>
                  </a:cubicBezTo>
                  <a:cubicBezTo>
                    <a:pt x="170" y="19"/>
                    <a:pt x="170" y="19"/>
                    <a:pt x="170" y="19"/>
                  </a:cubicBezTo>
                  <a:cubicBezTo>
                    <a:pt x="170" y="14"/>
                    <a:pt x="170" y="14"/>
                    <a:pt x="170" y="14"/>
                  </a:cubicBezTo>
                  <a:cubicBezTo>
                    <a:pt x="170" y="6"/>
                    <a:pt x="164" y="0"/>
                    <a:pt x="156" y="0"/>
                  </a:cubicBezTo>
                </a:path>
              </a:pathLst>
            </a:custGeom>
            <a:solidFill>
              <a:srgbClr val="DFDFD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16" name="任意多边形: 形状 115"/>
            <p:cNvSpPr>
              <a:spLocks/>
            </p:cNvSpPr>
            <p:nvPr/>
          </p:nvSpPr>
          <p:spPr bwMode="auto">
            <a:xfrm rot="20481493">
              <a:off x="8726664" y="2964702"/>
              <a:ext cx="144463" cy="120650"/>
            </a:xfrm>
            <a:custGeom>
              <a:avLst/>
              <a:gdLst>
                <a:gd name="T0" fmla="*/ 35 w 69"/>
                <a:gd name="T1" fmla="*/ 0 h 57"/>
                <a:gd name="T2" fmla="*/ 5 w 69"/>
                <a:gd name="T3" fmla="*/ 18 h 57"/>
                <a:gd name="T4" fmla="*/ 0 w 69"/>
                <a:gd name="T5" fmla="*/ 35 h 57"/>
                <a:gd name="T6" fmla="*/ 0 w 69"/>
                <a:gd name="T7" fmla="*/ 35 h 57"/>
                <a:gd name="T8" fmla="*/ 8 w 69"/>
                <a:gd name="T9" fmla="*/ 57 h 57"/>
                <a:gd name="T10" fmla="*/ 62 w 69"/>
                <a:gd name="T11" fmla="*/ 57 h 57"/>
                <a:gd name="T12" fmla="*/ 69 w 69"/>
                <a:gd name="T13" fmla="*/ 35 h 57"/>
                <a:gd name="T14" fmla="*/ 69 w 69"/>
                <a:gd name="T15" fmla="*/ 35 h 57"/>
                <a:gd name="T16" fmla="*/ 65 w 69"/>
                <a:gd name="T17" fmla="*/ 18 h 57"/>
                <a:gd name="T18" fmla="*/ 35 w 69"/>
                <a:gd name="T19" fmla="*/ 0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9" h="57">
                  <a:moveTo>
                    <a:pt x="35" y="0"/>
                  </a:moveTo>
                  <a:cubicBezTo>
                    <a:pt x="22" y="0"/>
                    <a:pt x="11" y="8"/>
                    <a:pt x="5" y="18"/>
                  </a:cubicBezTo>
                  <a:cubicBezTo>
                    <a:pt x="2" y="23"/>
                    <a:pt x="0" y="29"/>
                    <a:pt x="0" y="35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0" y="43"/>
                    <a:pt x="3" y="51"/>
                    <a:pt x="8" y="57"/>
                  </a:cubicBezTo>
                  <a:cubicBezTo>
                    <a:pt x="62" y="57"/>
                    <a:pt x="62" y="57"/>
                    <a:pt x="62" y="57"/>
                  </a:cubicBezTo>
                  <a:cubicBezTo>
                    <a:pt x="67" y="51"/>
                    <a:pt x="69" y="43"/>
                    <a:pt x="69" y="35"/>
                  </a:cubicBezTo>
                  <a:cubicBezTo>
                    <a:pt x="69" y="35"/>
                    <a:pt x="69" y="35"/>
                    <a:pt x="69" y="35"/>
                  </a:cubicBezTo>
                  <a:cubicBezTo>
                    <a:pt x="69" y="29"/>
                    <a:pt x="68" y="23"/>
                    <a:pt x="65" y="18"/>
                  </a:cubicBezTo>
                  <a:cubicBezTo>
                    <a:pt x="59" y="8"/>
                    <a:pt x="48" y="0"/>
                    <a:pt x="35" y="0"/>
                  </a:cubicBezTo>
                </a:path>
              </a:pathLst>
            </a:custGeom>
            <a:solidFill>
              <a:srgbClr val="DFDFD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17" name="任意多边形: 形状 116"/>
            <p:cNvSpPr>
              <a:spLocks/>
            </p:cNvSpPr>
            <p:nvPr/>
          </p:nvSpPr>
          <p:spPr bwMode="auto">
            <a:xfrm rot="20481493">
              <a:off x="8691900" y="3080896"/>
              <a:ext cx="268288" cy="49213"/>
            </a:xfrm>
            <a:custGeom>
              <a:avLst/>
              <a:gdLst>
                <a:gd name="T0" fmla="*/ 116 w 128"/>
                <a:gd name="T1" fmla="*/ 0 h 24"/>
                <a:gd name="T2" fmla="*/ 91 w 128"/>
                <a:gd name="T3" fmla="*/ 0 h 24"/>
                <a:gd name="T4" fmla="*/ 37 w 128"/>
                <a:gd name="T5" fmla="*/ 0 h 24"/>
                <a:gd name="T6" fmla="*/ 12 w 128"/>
                <a:gd name="T7" fmla="*/ 0 h 24"/>
                <a:gd name="T8" fmla="*/ 0 w 128"/>
                <a:gd name="T9" fmla="*/ 12 h 24"/>
                <a:gd name="T10" fmla="*/ 12 w 128"/>
                <a:gd name="T11" fmla="*/ 24 h 24"/>
                <a:gd name="T12" fmla="*/ 116 w 128"/>
                <a:gd name="T13" fmla="*/ 24 h 24"/>
                <a:gd name="T14" fmla="*/ 128 w 128"/>
                <a:gd name="T15" fmla="*/ 12 h 24"/>
                <a:gd name="T16" fmla="*/ 116 w 128"/>
                <a:gd name="T17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8" h="24">
                  <a:moveTo>
                    <a:pt x="116" y="0"/>
                  </a:moveTo>
                  <a:cubicBezTo>
                    <a:pt x="91" y="0"/>
                    <a:pt x="91" y="0"/>
                    <a:pt x="91" y="0"/>
                  </a:cubicBezTo>
                  <a:cubicBezTo>
                    <a:pt x="37" y="0"/>
                    <a:pt x="37" y="0"/>
                    <a:pt x="37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0"/>
                    <a:pt x="0" y="5"/>
                    <a:pt x="0" y="12"/>
                  </a:cubicBezTo>
                  <a:cubicBezTo>
                    <a:pt x="0" y="18"/>
                    <a:pt x="5" y="24"/>
                    <a:pt x="12" y="24"/>
                  </a:cubicBezTo>
                  <a:cubicBezTo>
                    <a:pt x="116" y="24"/>
                    <a:pt x="116" y="24"/>
                    <a:pt x="116" y="24"/>
                  </a:cubicBezTo>
                  <a:cubicBezTo>
                    <a:pt x="122" y="24"/>
                    <a:pt x="128" y="18"/>
                    <a:pt x="128" y="12"/>
                  </a:cubicBezTo>
                  <a:cubicBezTo>
                    <a:pt x="128" y="5"/>
                    <a:pt x="122" y="0"/>
                    <a:pt x="116" y="0"/>
                  </a:cubicBezTo>
                </a:path>
              </a:pathLst>
            </a:custGeom>
            <a:solidFill>
              <a:srgbClr val="DFDFD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18" name="矩形 117"/>
            <p:cNvSpPr>
              <a:spLocks noChangeArrowheads="1"/>
            </p:cNvSpPr>
            <p:nvPr/>
          </p:nvSpPr>
          <p:spPr bwMode="auto">
            <a:xfrm rot="20481493">
              <a:off x="8468946" y="3353612"/>
              <a:ext cx="333375" cy="257175"/>
            </a:xfrm>
            <a:prstGeom prst="rect">
              <a:avLst/>
            </a:prstGeom>
            <a:solidFill>
              <a:srgbClr val="DFDFD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19" name="矩形 118"/>
            <p:cNvSpPr>
              <a:spLocks noChangeArrowheads="1"/>
            </p:cNvSpPr>
            <p:nvPr/>
          </p:nvSpPr>
          <p:spPr bwMode="auto">
            <a:xfrm rot="20481493">
              <a:off x="8468946" y="3353612"/>
              <a:ext cx="333375" cy="257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20" name="矩形 119"/>
            <p:cNvSpPr>
              <a:spLocks noChangeArrowheads="1"/>
            </p:cNvSpPr>
            <p:nvPr/>
          </p:nvSpPr>
          <p:spPr bwMode="auto">
            <a:xfrm rot="20481493">
              <a:off x="8574908" y="3618208"/>
              <a:ext cx="936625" cy="257175"/>
            </a:xfrm>
            <a:prstGeom prst="rect">
              <a:avLst/>
            </a:prstGeom>
            <a:solidFill>
              <a:srgbClr val="DFDFD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21" name="矩形 120"/>
            <p:cNvSpPr>
              <a:spLocks noChangeArrowheads="1"/>
            </p:cNvSpPr>
            <p:nvPr/>
          </p:nvSpPr>
          <p:spPr bwMode="auto">
            <a:xfrm rot="20481493">
              <a:off x="8574908" y="3618208"/>
              <a:ext cx="936625" cy="257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22" name="任意多边形: 形状 121"/>
            <p:cNvSpPr>
              <a:spLocks/>
            </p:cNvSpPr>
            <p:nvPr/>
          </p:nvSpPr>
          <p:spPr bwMode="auto">
            <a:xfrm rot="20481493">
              <a:off x="8818187" y="3216637"/>
              <a:ext cx="549275" cy="33338"/>
            </a:xfrm>
            <a:custGeom>
              <a:avLst/>
              <a:gdLst>
                <a:gd name="T0" fmla="*/ 254 w 262"/>
                <a:gd name="T1" fmla="*/ 0 h 16"/>
                <a:gd name="T2" fmla="*/ 8 w 262"/>
                <a:gd name="T3" fmla="*/ 0 h 16"/>
                <a:gd name="T4" fmla="*/ 0 w 262"/>
                <a:gd name="T5" fmla="*/ 8 h 16"/>
                <a:gd name="T6" fmla="*/ 8 w 262"/>
                <a:gd name="T7" fmla="*/ 16 h 16"/>
                <a:gd name="T8" fmla="*/ 254 w 262"/>
                <a:gd name="T9" fmla="*/ 16 h 16"/>
                <a:gd name="T10" fmla="*/ 262 w 262"/>
                <a:gd name="T11" fmla="*/ 8 h 16"/>
                <a:gd name="T12" fmla="*/ 254 w 262"/>
                <a:gd name="T13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2" h="16">
                  <a:moveTo>
                    <a:pt x="254" y="0"/>
                  </a:moveTo>
                  <a:cubicBezTo>
                    <a:pt x="8" y="0"/>
                    <a:pt x="8" y="0"/>
                    <a:pt x="8" y="0"/>
                  </a:cubicBezTo>
                  <a:cubicBezTo>
                    <a:pt x="4" y="0"/>
                    <a:pt x="0" y="4"/>
                    <a:pt x="0" y="8"/>
                  </a:cubicBezTo>
                  <a:cubicBezTo>
                    <a:pt x="0" y="13"/>
                    <a:pt x="4" y="16"/>
                    <a:pt x="8" y="16"/>
                  </a:cubicBezTo>
                  <a:cubicBezTo>
                    <a:pt x="254" y="16"/>
                    <a:pt x="254" y="16"/>
                    <a:pt x="254" y="16"/>
                  </a:cubicBezTo>
                  <a:cubicBezTo>
                    <a:pt x="259" y="16"/>
                    <a:pt x="262" y="13"/>
                    <a:pt x="262" y="8"/>
                  </a:cubicBezTo>
                  <a:cubicBezTo>
                    <a:pt x="262" y="4"/>
                    <a:pt x="259" y="0"/>
                    <a:pt x="254" y="0"/>
                  </a:cubicBezTo>
                </a:path>
              </a:pathLst>
            </a:custGeom>
            <a:solidFill>
              <a:srgbClr val="DFDFD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23" name="任意多边形: 形状 122"/>
            <p:cNvSpPr>
              <a:spLocks/>
            </p:cNvSpPr>
            <p:nvPr/>
          </p:nvSpPr>
          <p:spPr bwMode="auto">
            <a:xfrm rot="20481493">
              <a:off x="8847111" y="3302377"/>
              <a:ext cx="549275" cy="33338"/>
            </a:xfrm>
            <a:custGeom>
              <a:avLst/>
              <a:gdLst>
                <a:gd name="T0" fmla="*/ 254 w 262"/>
                <a:gd name="T1" fmla="*/ 0 h 16"/>
                <a:gd name="T2" fmla="*/ 8 w 262"/>
                <a:gd name="T3" fmla="*/ 0 h 16"/>
                <a:gd name="T4" fmla="*/ 0 w 262"/>
                <a:gd name="T5" fmla="*/ 8 h 16"/>
                <a:gd name="T6" fmla="*/ 8 w 262"/>
                <a:gd name="T7" fmla="*/ 16 h 16"/>
                <a:gd name="T8" fmla="*/ 254 w 262"/>
                <a:gd name="T9" fmla="*/ 16 h 16"/>
                <a:gd name="T10" fmla="*/ 262 w 262"/>
                <a:gd name="T11" fmla="*/ 8 h 16"/>
                <a:gd name="T12" fmla="*/ 254 w 262"/>
                <a:gd name="T13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2" h="16">
                  <a:moveTo>
                    <a:pt x="254" y="0"/>
                  </a:moveTo>
                  <a:cubicBezTo>
                    <a:pt x="8" y="0"/>
                    <a:pt x="8" y="0"/>
                    <a:pt x="8" y="0"/>
                  </a:cubicBezTo>
                  <a:cubicBezTo>
                    <a:pt x="4" y="0"/>
                    <a:pt x="0" y="3"/>
                    <a:pt x="0" y="8"/>
                  </a:cubicBezTo>
                  <a:cubicBezTo>
                    <a:pt x="0" y="12"/>
                    <a:pt x="4" y="16"/>
                    <a:pt x="8" y="16"/>
                  </a:cubicBezTo>
                  <a:cubicBezTo>
                    <a:pt x="254" y="16"/>
                    <a:pt x="254" y="16"/>
                    <a:pt x="254" y="16"/>
                  </a:cubicBezTo>
                  <a:cubicBezTo>
                    <a:pt x="259" y="16"/>
                    <a:pt x="262" y="12"/>
                    <a:pt x="262" y="8"/>
                  </a:cubicBezTo>
                  <a:cubicBezTo>
                    <a:pt x="262" y="3"/>
                    <a:pt x="259" y="0"/>
                    <a:pt x="254" y="0"/>
                  </a:cubicBezTo>
                </a:path>
              </a:pathLst>
            </a:custGeom>
            <a:solidFill>
              <a:srgbClr val="DFDFD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24" name="任意多边形: 形状 123"/>
            <p:cNvSpPr>
              <a:spLocks/>
            </p:cNvSpPr>
            <p:nvPr/>
          </p:nvSpPr>
          <p:spPr bwMode="auto">
            <a:xfrm rot="20481493">
              <a:off x="8876035" y="3388118"/>
              <a:ext cx="549275" cy="33338"/>
            </a:xfrm>
            <a:custGeom>
              <a:avLst/>
              <a:gdLst>
                <a:gd name="T0" fmla="*/ 254 w 262"/>
                <a:gd name="T1" fmla="*/ 0 h 16"/>
                <a:gd name="T2" fmla="*/ 8 w 262"/>
                <a:gd name="T3" fmla="*/ 0 h 16"/>
                <a:gd name="T4" fmla="*/ 0 w 262"/>
                <a:gd name="T5" fmla="*/ 8 h 16"/>
                <a:gd name="T6" fmla="*/ 8 w 262"/>
                <a:gd name="T7" fmla="*/ 16 h 16"/>
                <a:gd name="T8" fmla="*/ 254 w 262"/>
                <a:gd name="T9" fmla="*/ 16 h 16"/>
                <a:gd name="T10" fmla="*/ 262 w 262"/>
                <a:gd name="T11" fmla="*/ 8 h 16"/>
                <a:gd name="T12" fmla="*/ 254 w 262"/>
                <a:gd name="T13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2" h="16">
                  <a:moveTo>
                    <a:pt x="254" y="0"/>
                  </a:moveTo>
                  <a:cubicBezTo>
                    <a:pt x="8" y="0"/>
                    <a:pt x="8" y="0"/>
                    <a:pt x="8" y="0"/>
                  </a:cubicBezTo>
                  <a:cubicBezTo>
                    <a:pt x="4" y="0"/>
                    <a:pt x="0" y="3"/>
                    <a:pt x="0" y="8"/>
                  </a:cubicBezTo>
                  <a:cubicBezTo>
                    <a:pt x="0" y="12"/>
                    <a:pt x="4" y="16"/>
                    <a:pt x="8" y="16"/>
                  </a:cubicBezTo>
                  <a:cubicBezTo>
                    <a:pt x="254" y="16"/>
                    <a:pt x="254" y="16"/>
                    <a:pt x="254" y="16"/>
                  </a:cubicBezTo>
                  <a:cubicBezTo>
                    <a:pt x="259" y="16"/>
                    <a:pt x="262" y="12"/>
                    <a:pt x="262" y="8"/>
                  </a:cubicBezTo>
                  <a:cubicBezTo>
                    <a:pt x="262" y="3"/>
                    <a:pt x="259" y="0"/>
                    <a:pt x="254" y="0"/>
                  </a:cubicBezTo>
                </a:path>
              </a:pathLst>
            </a:custGeom>
            <a:solidFill>
              <a:srgbClr val="DFDFD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25" name="任意多边形: 形状 124"/>
            <p:cNvSpPr>
              <a:spLocks/>
            </p:cNvSpPr>
            <p:nvPr/>
          </p:nvSpPr>
          <p:spPr bwMode="auto">
            <a:xfrm rot="20481493">
              <a:off x="8638384" y="3970049"/>
              <a:ext cx="971550" cy="33338"/>
            </a:xfrm>
            <a:custGeom>
              <a:avLst/>
              <a:gdLst>
                <a:gd name="T0" fmla="*/ 456 w 464"/>
                <a:gd name="T1" fmla="*/ 0 h 16"/>
                <a:gd name="T2" fmla="*/ 8 w 464"/>
                <a:gd name="T3" fmla="*/ 0 h 16"/>
                <a:gd name="T4" fmla="*/ 0 w 464"/>
                <a:gd name="T5" fmla="*/ 8 h 16"/>
                <a:gd name="T6" fmla="*/ 8 w 464"/>
                <a:gd name="T7" fmla="*/ 16 h 16"/>
                <a:gd name="T8" fmla="*/ 456 w 464"/>
                <a:gd name="T9" fmla="*/ 16 h 16"/>
                <a:gd name="T10" fmla="*/ 464 w 464"/>
                <a:gd name="T11" fmla="*/ 8 h 16"/>
                <a:gd name="T12" fmla="*/ 456 w 464"/>
                <a:gd name="T13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64" h="16">
                  <a:moveTo>
                    <a:pt x="456" y="0"/>
                  </a:moveTo>
                  <a:cubicBezTo>
                    <a:pt x="8" y="0"/>
                    <a:pt x="8" y="0"/>
                    <a:pt x="8" y="0"/>
                  </a:cubicBezTo>
                  <a:cubicBezTo>
                    <a:pt x="4" y="0"/>
                    <a:pt x="0" y="4"/>
                    <a:pt x="0" y="8"/>
                  </a:cubicBezTo>
                  <a:cubicBezTo>
                    <a:pt x="0" y="12"/>
                    <a:pt x="4" y="16"/>
                    <a:pt x="8" y="16"/>
                  </a:cubicBezTo>
                  <a:cubicBezTo>
                    <a:pt x="456" y="16"/>
                    <a:pt x="456" y="16"/>
                    <a:pt x="456" y="16"/>
                  </a:cubicBezTo>
                  <a:cubicBezTo>
                    <a:pt x="461" y="16"/>
                    <a:pt x="464" y="12"/>
                    <a:pt x="464" y="8"/>
                  </a:cubicBezTo>
                  <a:cubicBezTo>
                    <a:pt x="464" y="4"/>
                    <a:pt x="461" y="0"/>
                    <a:pt x="456" y="0"/>
                  </a:cubicBezTo>
                </a:path>
              </a:pathLst>
            </a:custGeom>
            <a:solidFill>
              <a:srgbClr val="DFDFD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26" name="任意多边形: 形状 125"/>
            <p:cNvSpPr>
              <a:spLocks/>
            </p:cNvSpPr>
            <p:nvPr/>
          </p:nvSpPr>
          <p:spPr bwMode="auto">
            <a:xfrm rot="20481493">
              <a:off x="8665786" y="4051276"/>
              <a:ext cx="971550" cy="33338"/>
            </a:xfrm>
            <a:custGeom>
              <a:avLst/>
              <a:gdLst>
                <a:gd name="T0" fmla="*/ 456 w 464"/>
                <a:gd name="T1" fmla="*/ 0 h 16"/>
                <a:gd name="T2" fmla="*/ 8 w 464"/>
                <a:gd name="T3" fmla="*/ 0 h 16"/>
                <a:gd name="T4" fmla="*/ 0 w 464"/>
                <a:gd name="T5" fmla="*/ 8 h 16"/>
                <a:gd name="T6" fmla="*/ 8 w 464"/>
                <a:gd name="T7" fmla="*/ 16 h 16"/>
                <a:gd name="T8" fmla="*/ 456 w 464"/>
                <a:gd name="T9" fmla="*/ 16 h 16"/>
                <a:gd name="T10" fmla="*/ 464 w 464"/>
                <a:gd name="T11" fmla="*/ 8 h 16"/>
                <a:gd name="T12" fmla="*/ 456 w 464"/>
                <a:gd name="T13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64" h="16">
                  <a:moveTo>
                    <a:pt x="456" y="0"/>
                  </a:moveTo>
                  <a:cubicBezTo>
                    <a:pt x="8" y="0"/>
                    <a:pt x="8" y="0"/>
                    <a:pt x="8" y="0"/>
                  </a:cubicBezTo>
                  <a:cubicBezTo>
                    <a:pt x="4" y="0"/>
                    <a:pt x="0" y="3"/>
                    <a:pt x="0" y="8"/>
                  </a:cubicBezTo>
                  <a:cubicBezTo>
                    <a:pt x="0" y="12"/>
                    <a:pt x="4" y="16"/>
                    <a:pt x="8" y="16"/>
                  </a:cubicBezTo>
                  <a:cubicBezTo>
                    <a:pt x="456" y="16"/>
                    <a:pt x="456" y="16"/>
                    <a:pt x="456" y="16"/>
                  </a:cubicBezTo>
                  <a:cubicBezTo>
                    <a:pt x="461" y="16"/>
                    <a:pt x="464" y="12"/>
                    <a:pt x="464" y="8"/>
                  </a:cubicBezTo>
                  <a:cubicBezTo>
                    <a:pt x="464" y="3"/>
                    <a:pt x="461" y="0"/>
                    <a:pt x="456" y="0"/>
                  </a:cubicBezTo>
                </a:path>
              </a:pathLst>
            </a:custGeom>
            <a:solidFill>
              <a:srgbClr val="DFDFD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27" name="任意多边形: 形状 126"/>
            <p:cNvSpPr>
              <a:spLocks/>
            </p:cNvSpPr>
            <p:nvPr/>
          </p:nvSpPr>
          <p:spPr bwMode="auto">
            <a:xfrm rot="20481493">
              <a:off x="8693188" y="4132504"/>
              <a:ext cx="971550" cy="33338"/>
            </a:xfrm>
            <a:custGeom>
              <a:avLst/>
              <a:gdLst>
                <a:gd name="T0" fmla="*/ 456 w 464"/>
                <a:gd name="T1" fmla="*/ 0 h 16"/>
                <a:gd name="T2" fmla="*/ 8 w 464"/>
                <a:gd name="T3" fmla="*/ 0 h 16"/>
                <a:gd name="T4" fmla="*/ 0 w 464"/>
                <a:gd name="T5" fmla="*/ 8 h 16"/>
                <a:gd name="T6" fmla="*/ 8 w 464"/>
                <a:gd name="T7" fmla="*/ 16 h 16"/>
                <a:gd name="T8" fmla="*/ 456 w 464"/>
                <a:gd name="T9" fmla="*/ 16 h 16"/>
                <a:gd name="T10" fmla="*/ 464 w 464"/>
                <a:gd name="T11" fmla="*/ 8 h 16"/>
                <a:gd name="T12" fmla="*/ 456 w 464"/>
                <a:gd name="T13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64" h="16">
                  <a:moveTo>
                    <a:pt x="456" y="0"/>
                  </a:moveTo>
                  <a:cubicBezTo>
                    <a:pt x="8" y="0"/>
                    <a:pt x="8" y="0"/>
                    <a:pt x="8" y="0"/>
                  </a:cubicBezTo>
                  <a:cubicBezTo>
                    <a:pt x="4" y="0"/>
                    <a:pt x="0" y="3"/>
                    <a:pt x="0" y="8"/>
                  </a:cubicBezTo>
                  <a:cubicBezTo>
                    <a:pt x="0" y="12"/>
                    <a:pt x="4" y="16"/>
                    <a:pt x="8" y="16"/>
                  </a:cubicBezTo>
                  <a:cubicBezTo>
                    <a:pt x="456" y="16"/>
                    <a:pt x="456" y="16"/>
                    <a:pt x="456" y="16"/>
                  </a:cubicBezTo>
                  <a:cubicBezTo>
                    <a:pt x="461" y="16"/>
                    <a:pt x="464" y="12"/>
                    <a:pt x="464" y="8"/>
                  </a:cubicBezTo>
                  <a:cubicBezTo>
                    <a:pt x="464" y="3"/>
                    <a:pt x="461" y="0"/>
                    <a:pt x="456" y="0"/>
                  </a:cubicBezTo>
                </a:path>
              </a:pathLst>
            </a:custGeom>
            <a:solidFill>
              <a:srgbClr val="DFDFD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28" name="任意多边形: 形状 127"/>
            <p:cNvSpPr>
              <a:spLocks/>
            </p:cNvSpPr>
            <p:nvPr/>
          </p:nvSpPr>
          <p:spPr bwMode="auto">
            <a:xfrm rot="20481493">
              <a:off x="8720082" y="4212226"/>
              <a:ext cx="971550" cy="33338"/>
            </a:xfrm>
            <a:custGeom>
              <a:avLst/>
              <a:gdLst>
                <a:gd name="T0" fmla="*/ 456 w 464"/>
                <a:gd name="T1" fmla="*/ 0 h 16"/>
                <a:gd name="T2" fmla="*/ 8 w 464"/>
                <a:gd name="T3" fmla="*/ 0 h 16"/>
                <a:gd name="T4" fmla="*/ 0 w 464"/>
                <a:gd name="T5" fmla="*/ 8 h 16"/>
                <a:gd name="T6" fmla="*/ 8 w 464"/>
                <a:gd name="T7" fmla="*/ 16 h 16"/>
                <a:gd name="T8" fmla="*/ 456 w 464"/>
                <a:gd name="T9" fmla="*/ 16 h 16"/>
                <a:gd name="T10" fmla="*/ 464 w 464"/>
                <a:gd name="T11" fmla="*/ 8 h 16"/>
                <a:gd name="T12" fmla="*/ 456 w 464"/>
                <a:gd name="T13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64" h="16">
                  <a:moveTo>
                    <a:pt x="456" y="0"/>
                  </a:moveTo>
                  <a:cubicBezTo>
                    <a:pt x="8" y="0"/>
                    <a:pt x="8" y="0"/>
                    <a:pt x="8" y="0"/>
                  </a:cubicBezTo>
                  <a:cubicBezTo>
                    <a:pt x="4" y="0"/>
                    <a:pt x="0" y="4"/>
                    <a:pt x="0" y="8"/>
                  </a:cubicBezTo>
                  <a:cubicBezTo>
                    <a:pt x="0" y="13"/>
                    <a:pt x="4" y="16"/>
                    <a:pt x="8" y="16"/>
                  </a:cubicBezTo>
                  <a:cubicBezTo>
                    <a:pt x="456" y="16"/>
                    <a:pt x="456" y="16"/>
                    <a:pt x="456" y="16"/>
                  </a:cubicBezTo>
                  <a:cubicBezTo>
                    <a:pt x="461" y="16"/>
                    <a:pt x="464" y="13"/>
                    <a:pt x="464" y="8"/>
                  </a:cubicBezTo>
                  <a:cubicBezTo>
                    <a:pt x="464" y="4"/>
                    <a:pt x="461" y="0"/>
                    <a:pt x="456" y="0"/>
                  </a:cubicBezTo>
                </a:path>
              </a:pathLst>
            </a:custGeom>
            <a:solidFill>
              <a:srgbClr val="DFDFD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29" name="任意多边形: 形状 128"/>
            <p:cNvSpPr>
              <a:spLocks/>
            </p:cNvSpPr>
            <p:nvPr/>
          </p:nvSpPr>
          <p:spPr bwMode="auto">
            <a:xfrm rot="20481493">
              <a:off x="8364198" y="2939064"/>
              <a:ext cx="1308100" cy="1685925"/>
            </a:xfrm>
            <a:custGeom>
              <a:avLst/>
              <a:gdLst>
                <a:gd name="T0" fmla="*/ 588 w 625"/>
                <a:gd name="T1" fmla="*/ 806 h 806"/>
                <a:gd name="T2" fmla="*/ 37 w 625"/>
                <a:gd name="T3" fmla="*/ 806 h 806"/>
                <a:gd name="T4" fmla="*/ 0 w 625"/>
                <a:gd name="T5" fmla="*/ 769 h 806"/>
                <a:gd name="T6" fmla="*/ 0 w 625"/>
                <a:gd name="T7" fmla="*/ 37 h 806"/>
                <a:gd name="T8" fmla="*/ 37 w 625"/>
                <a:gd name="T9" fmla="*/ 0 h 806"/>
                <a:gd name="T10" fmla="*/ 588 w 625"/>
                <a:gd name="T11" fmla="*/ 0 h 806"/>
                <a:gd name="T12" fmla="*/ 625 w 625"/>
                <a:gd name="T13" fmla="*/ 37 h 806"/>
                <a:gd name="T14" fmla="*/ 625 w 625"/>
                <a:gd name="T15" fmla="*/ 769 h 806"/>
                <a:gd name="T16" fmla="*/ 588 w 625"/>
                <a:gd name="T17" fmla="*/ 806 h 8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25" h="806">
                  <a:moveTo>
                    <a:pt x="588" y="806"/>
                  </a:moveTo>
                  <a:cubicBezTo>
                    <a:pt x="37" y="806"/>
                    <a:pt x="37" y="806"/>
                    <a:pt x="37" y="806"/>
                  </a:cubicBezTo>
                  <a:cubicBezTo>
                    <a:pt x="17" y="806"/>
                    <a:pt x="0" y="789"/>
                    <a:pt x="0" y="769"/>
                  </a:cubicBezTo>
                  <a:cubicBezTo>
                    <a:pt x="0" y="37"/>
                    <a:pt x="0" y="37"/>
                    <a:pt x="0" y="37"/>
                  </a:cubicBezTo>
                  <a:cubicBezTo>
                    <a:pt x="0" y="17"/>
                    <a:pt x="17" y="0"/>
                    <a:pt x="37" y="0"/>
                  </a:cubicBezTo>
                  <a:cubicBezTo>
                    <a:pt x="588" y="0"/>
                    <a:pt x="588" y="0"/>
                    <a:pt x="588" y="0"/>
                  </a:cubicBezTo>
                  <a:cubicBezTo>
                    <a:pt x="609" y="0"/>
                    <a:pt x="625" y="17"/>
                    <a:pt x="625" y="37"/>
                  </a:cubicBezTo>
                  <a:cubicBezTo>
                    <a:pt x="625" y="769"/>
                    <a:pt x="625" y="769"/>
                    <a:pt x="625" y="769"/>
                  </a:cubicBezTo>
                  <a:cubicBezTo>
                    <a:pt x="625" y="789"/>
                    <a:pt x="609" y="806"/>
                    <a:pt x="588" y="80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31" name="任意多边形: 形状 130"/>
            <p:cNvSpPr>
              <a:spLocks/>
            </p:cNvSpPr>
            <p:nvPr/>
          </p:nvSpPr>
          <p:spPr bwMode="auto">
            <a:xfrm rot="20481493">
              <a:off x="8447090" y="3013880"/>
              <a:ext cx="1138238" cy="1519238"/>
            </a:xfrm>
            <a:custGeom>
              <a:avLst/>
              <a:gdLst>
                <a:gd name="T0" fmla="*/ 0 w 717"/>
                <a:gd name="T1" fmla="*/ 0 h 957"/>
                <a:gd name="T2" fmla="*/ 0 w 717"/>
                <a:gd name="T3" fmla="*/ 957 h 957"/>
                <a:gd name="T4" fmla="*/ 592 w 717"/>
                <a:gd name="T5" fmla="*/ 957 h 957"/>
                <a:gd name="T6" fmla="*/ 717 w 717"/>
                <a:gd name="T7" fmla="*/ 832 h 957"/>
                <a:gd name="T8" fmla="*/ 717 w 717"/>
                <a:gd name="T9" fmla="*/ 0 h 957"/>
                <a:gd name="T10" fmla="*/ 0 w 717"/>
                <a:gd name="T11" fmla="*/ 0 h 9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17" h="957">
                  <a:moveTo>
                    <a:pt x="0" y="0"/>
                  </a:moveTo>
                  <a:lnTo>
                    <a:pt x="0" y="957"/>
                  </a:lnTo>
                  <a:lnTo>
                    <a:pt x="592" y="957"/>
                  </a:lnTo>
                  <a:lnTo>
                    <a:pt x="717" y="832"/>
                  </a:lnTo>
                  <a:lnTo>
                    <a:pt x="71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32" name="任意多边形: 形状 131"/>
            <p:cNvSpPr>
              <a:spLocks/>
            </p:cNvSpPr>
            <p:nvPr/>
          </p:nvSpPr>
          <p:spPr bwMode="auto">
            <a:xfrm rot="20481493">
              <a:off x="9573334" y="4149829"/>
              <a:ext cx="198438" cy="198438"/>
            </a:xfrm>
            <a:custGeom>
              <a:avLst/>
              <a:gdLst>
                <a:gd name="T0" fmla="*/ 0 w 125"/>
                <a:gd name="T1" fmla="*/ 0 h 125"/>
                <a:gd name="T2" fmla="*/ 0 w 125"/>
                <a:gd name="T3" fmla="*/ 125 h 125"/>
                <a:gd name="T4" fmla="*/ 125 w 125"/>
                <a:gd name="T5" fmla="*/ 0 h 125"/>
                <a:gd name="T6" fmla="*/ 0 w 125"/>
                <a:gd name="T7" fmla="*/ 0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5" h="125">
                  <a:moveTo>
                    <a:pt x="0" y="0"/>
                  </a:moveTo>
                  <a:lnTo>
                    <a:pt x="0" y="125"/>
                  </a:lnTo>
                  <a:lnTo>
                    <a:pt x="12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33" name="任意多边形: 形状 132"/>
            <p:cNvSpPr>
              <a:spLocks/>
            </p:cNvSpPr>
            <p:nvPr/>
          </p:nvSpPr>
          <p:spPr bwMode="auto">
            <a:xfrm rot="20481493">
              <a:off x="8606751" y="3012086"/>
              <a:ext cx="355600" cy="144463"/>
            </a:xfrm>
            <a:custGeom>
              <a:avLst/>
              <a:gdLst>
                <a:gd name="T0" fmla="*/ 156 w 170"/>
                <a:gd name="T1" fmla="*/ 69 h 69"/>
                <a:gd name="T2" fmla="*/ 13 w 170"/>
                <a:gd name="T3" fmla="*/ 69 h 69"/>
                <a:gd name="T4" fmla="*/ 0 w 170"/>
                <a:gd name="T5" fmla="*/ 55 h 69"/>
                <a:gd name="T6" fmla="*/ 0 w 170"/>
                <a:gd name="T7" fmla="*/ 14 h 69"/>
                <a:gd name="T8" fmla="*/ 13 w 170"/>
                <a:gd name="T9" fmla="*/ 0 h 69"/>
                <a:gd name="T10" fmla="*/ 156 w 170"/>
                <a:gd name="T11" fmla="*/ 0 h 69"/>
                <a:gd name="T12" fmla="*/ 170 w 170"/>
                <a:gd name="T13" fmla="*/ 14 h 69"/>
                <a:gd name="T14" fmla="*/ 170 w 170"/>
                <a:gd name="T15" fmla="*/ 55 h 69"/>
                <a:gd name="T16" fmla="*/ 156 w 170"/>
                <a:gd name="T17" fmla="*/ 69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70" h="69">
                  <a:moveTo>
                    <a:pt x="156" y="69"/>
                  </a:moveTo>
                  <a:cubicBezTo>
                    <a:pt x="13" y="69"/>
                    <a:pt x="13" y="69"/>
                    <a:pt x="13" y="69"/>
                  </a:cubicBezTo>
                  <a:cubicBezTo>
                    <a:pt x="6" y="69"/>
                    <a:pt x="0" y="63"/>
                    <a:pt x="0" y="55"/>
                  </a:cubicBezTo>
                  <a:cubicBezTo>
                    <a:pt x="0" y="14"/>
                    <a:pt x="0" y="14"/>
                    <a:pt x="0" y="14"/>
                  </a:cubicBezTo>
                  <a:cubicBezTo>
                    <a:pt x="0" y="6"/>
                    <a:pt x="6" y="0"/>
                    <a:pt x="13" y="0"/>
                  </a:cubicBezTo>
                  <a:cubicBezTo>
                    <a:pt x="156" y="0"/>
                    <a:pt x="156" y="0"/>
                    <a:pt x="156" y="0"/>
                  </a:cubicBezTo>
                  <a:cubicBezTo>
                    <a:pt x="164" y="0"/>
                    <a:pt x="170" y="6"/>
                    <a:pt x="170" y="14"/>
                  </a:cubicBezTo>
                  <a:cubicBezTo>
                    <a:pt x="170" y="55"/>
                    <a:pt x="170" y="55"/>
                    <a:pt x="170" y="55"/>
                  </a:cubicBezTo>
                  <a:cubicBezTo>
                    <a:pt x="170" y="63"/>
                    <a:pt x="164" y="69"/>
                    <a:pt x="156" y="69"/>
                  </a:cubicBezTo>
                  <a:close/>
                </a:path>
              </a:pathLst>
            </a:custGeom>
            <a:solidFill>
              <a:srgbClr val="75757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34" name="椭圆 133"/>
            <p:cNvSpPr>
              <a:spLocks noChangeArrowheads="1"/>
            </p:cNvSpPr>
            <p:nvPr/>
          </p:nvSpPr>
          <p:spPr bwMode="auto">
            <a:xfrm rot="20481493">
              <a:off x="8688732" y="2943062"/>
              <a:ext cx="144463" cy="147638"/>
            </a:xfrm>
            <a:prstGeom prst="ellipse">
              <a:avLst/>
            </a:prstGeom>
            <a:solidFill>
              <a:srgbClr val="75757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35" name="任意多边形: 形状 134"/>
            <p:cNvSpPr>
              <a:spLocks/>
            </p:cNvSpPr>
            <p:nvPr/>
          </p:nvSpPr>
          <p:spPr bwMode="auto">
            <a:xfrm rot="20481493">
              <a:off x="8649401" y="3058418"/>
              <a:ext cx="268288" cy="50800"/>
            </a:xfrm>
            <a:custGeom>
              <a:avLst/>
              <a:gdLst>
                <a:gd name="T0" fmla="*/ 116 w 128"/>
                <a:gd name="T1" fmla="*/ 24 h 24"/>
                <a:gd name="T2" fmla="*/ 12 w 128"/>
                <a:gd name="T3" fmla="*/ 24 h 24"/>
                <a:gd name="T4" fmla="*/ 0 w 128"/>
                <a:gd name="T5" fmla="*/ 12 h 24"/>
                <a:gd name="T6" fmla="*/ 12 w 128"/>
                <a:gd name="T7" fmla="*/ 0 h 24"/>
                <a:gd name="T8" fmla="*/ 116 w 128"/>
                <a:gd name="T9" fmla="*/ 0 h 24"/>
                <a:gd name="T10" fmla="*/ 128 w 128"/>
                <a:gd name="T11" fmla="*/ 12 h 24"/>
                <a:gd name="T12" fmla="*/ 116 w 128"/>
                <a:gd name="T13" fmla="*/ 24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8" h="24">
                  <a:moveTo>
                    <a:pt x="116" y="24"/>
                  </a:moveTo>
                  <a:cubicBezTo>
                    <a:pt x="12" y="24"/>
                    <a:pt x="12" y="24"/>
                    <a:pt x="12" y="24"/>
                  </a:cubicBezTo>
                  <a:cubicBezTo>
                    <a:pt x="5" y="24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16" y="0"/>
                    <a:pt x="116" y="0"/>
                    <a:pt x="116" y="0"/>
                  </a:cubicBezTo>
                  <a:cubicBezTo>
                    <a:pt x="122" y="0"/>
                    <a:pt x="128" y="5"/>
                    <a:pt x="128" y="12"/>
                  </a:cubicBezTo>
                  <a:cubicBezTo>
                    <a:pt x="128" y="18"/>
                    <a:pt x="122" y="24"/>
                    <a:pt x="116" y="24"/>
                  </a:cubicBezTo>
                  <a:close/>
                </a:path>
              </a:pathLst>
            </a:custGeom>
            <a:solidFill>
              <a:srgbClr val="61616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36" name="矩形 135"/>
            <p:cNvSpPr>
              <a:spLocks noChangeArrowheads="1"/>
            </p:cNvSpPr>
            <p:nvPr/>
          </p:nvSpPr>
          <p:spPr bwMode="auto">
            <a:xfrm rot="20481493">
              <a:off x="8426702" y="3332679"/>
              <a:ext cx="333375" cy="257175"/>
            </a:xfrm>
            <a:prstGeom prst="rect">
              <a:avLst/>
            </a:prstGeom>
            <a:solidFill>
              <a:srgbClr val="E0E0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37" name="矩形 136"/>
            <p:cNvSpPr>
              <a:spLocks noChangeArrowheads="1"/>
            </p:cNvSpPr>
            <p:nvPr/>
          </p:nvSpPr>
          <p:spPr bwMode="auto">
            <a:xfrm rot="20481493">
              <a:off x="8532664" y="3597275"/>
              <a:ext cx="936625" cy="257175"/>
            </a:xfrm>
            <a:prstGeom prst="rect">
              <a:avLst/>
            </a:prstGeom>
            <a:solidFill>
              <a:srgbClr val="FFD5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38" name="任意多边形: 形状 137"/>
            <p:cNvSpPr>
              <a:spLocks/>
            </p:cNvSpPr>
            <p:nvPr/>
          </p:nvSpPr>
          <p:spPr bwMode="auto">
            <a:xfrm rot="20481493">
              <a:off x="8775983" y="3195959"/>
              <a:ext cx="547688" cy="33338"/>
            </a:xfrm>
            <a:custGeom>
              <a:avLst/>
              <a:gdLst>
                <a:gd name="T0" fmla="*/ 8 w 262"/>
                <a:gd name="T1" fmla="*/ 16 h 16"/>
                <a:gd name="T2" fmla="*/ 254 w 262"/>
                <a:gd name="T3" fmla="*/ 16 h 16"/>
                <a:gd name="T4" fmla="*/ 262 w 262"/>
                <a:gd name="T5" fmla="*/ 8 h 16"/>
                <a:gd name="T6" fmla="*/ 254 w 262"/>
                <a:gd name="T7" fmla="*/ 0 h 16"/>
                <a:gd name="T8" fmla="*/ 8 w 262"/>
                <a:gd name="T9" fmla="*/ 0 h 16"/>
                <a:gd name="T10" fmla="*/ 0 w 262"/>
                <a:gd name="T11" fmla="*/ 8 h 16"/>
                <a:gd name="T12" fmla="*/ 8 w 262"/>
                <a:gd name="T13" fmla="*/ 1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2" h="16">
                  <a:moveTo>
                    <a:pt x="8" y="16"/>
                  </a:moveTo>
                  <a:cubicBezTo>
                    <a:pt x="254" y="16"/>
                    <a:pt x="254" y="16"/>
                    <a:pt x="254" y="16"/>
                  </a:cubicBezTo>
                  <a:cubicBezTo>
                    <a:pt x="259" y="16"/>
                    <a:pt x="262" y="13"/>
                    <a:pt x="262" y="8"/>
                  </a:cubicBezTo>
                  <a:cubicBezTo>
                    <a:pt x="262" y="4"/>
                    <a:pt x="259" y="0"/>
                    <a:pt x="254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4" y="0"/>
                    <a:pt x="0" y="4"/>
                    <a:pt x="0" y="8"/>
                  </a:cubicBezTo>
                  <a:cubicBezTo>
                    <a:pt x="0" y="13"/>
                    <a:pt x="4" y="16"/>
                    <a:pt x="8" y="16"/>
                  </a:cubicBezTo>
                </a:path>
              </a:pathLst>
            </a:custGeom>
            <a:solidFill>
              <a:srgbClr val="E0E0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39" name="任意多边形: 形状 138"/>
            <p:cNvSpPr>
              <a:spLocks/>
            </p:cNvSpPr>
            <p:nvPr/>
          </p:nvSpPr>
          <p:spPr bwMode="auto">
            <a:xfrm rot="20481493">
              <a:off x="8804907" y="3281699"/>
              <a:ext cx="547688" cy="33338"/>
            </a:xfrm>
            <a:custGeom>
              <a:avLst/>
              <a:gdLst>
                <a:gd name="T0" fmla="*/ 8 w 262"/>
                <a:gd name="T1" fmla="*/ 16 h 16"/>
                <a:gd name="T2" fmla="*/ 254 w 262"/>
                <a:gd name="T3" fmla="*/ 16 h 16"/>
                <a:gd name="T4" fmla="*/ 262 w 262"/>
                <a:gd name="T5" fmla="*/ 8 h 16"/>
                <a:gd name="T6" fmla="*/ 254 w 262"/>
                <a:gd name="T7" fmla="*/ 0 h 16"/>
                <a:gd name="T8" fmla="*/ 8 w 262"/>
                <a:gd name="T9" fmla="*/ 0 h 16"/>
                <a:gd name="T10" fmla="*/ 0 w 262"/>
                <a:gd name="T11" fmla="*/ 8 h 16"/>
                <a:gd name="T12" fmla="*/ 8 w 262"/>
                <a:gd name="T13" fmla="*/ 1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2" h="16">
                  <a:moveTo>
                    <a:pt x="8" y="16"/>
                  </a:moveTo>
                  <a:cubicBezTo>
                    <a:pt x="254" y="16"/>
                    <a:pt x="254" y="16"/>
                    <a:pt x="254" y="16"/>
                  </a:cubicBezTo>
                  <a:cubicBezTo>
                    <a:pt x="259" y="16"/>
                    <a:pt x="262" y="12"/>
                    <a:pt x="262" y="8"/>
                  </a:cubicBezTo>
                  <a:cubicBezTo>
                    <a:pt x="262" y="3"/>
                    <a:pt x="259" y="0"/>
                    <a:pt x="254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4" y="0"/>
                    <a:pt x="0" y="3"/>
                    <a:pt x="0" y="8"/>
                  </a:cubicBezTo>
                  <a:cubicBezTo>
                    <a:pt x="0" y="12"/>
                    <a:pt x="4" y="16"/>
                    <a:pt x="8" y="16"/>
                  </a:cubicBezTo>
                </a:path>
              </a:pathLst>
            </a:custGeom>
            <a:solidFill>
              <a:srgbClr val="E0E0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40" name="任意多边形: 形状 139"/>
            <p:cNvSpPr>
              <a:spLocks/>
            </p:cNvSpPr>
            <p:nvPr/>
          </p:nvSpPr>
          <p:spPr bwMode="auto">
            <a:xfrm rot="20481493">
              <a:off x="8833832" y="3367439"/>
              <a:ext cx="547688" cy="33338"/>
            </a:xfrm>
            <a:custGeom>
              <a:avLst/>
              <a:gdLst>
                <a:gd name="T0" fmla="*/ 8 w 262"/>
                <a:gd name="T1" fmla="*/ 16 h 16"/>
                <a:gd name="T2" fmla="*/ 254 w 262"/>
                <a:gd name="T3" fmla="*/ 16 h 16"/>
                <a:gd name="T4" fmla="*/ 262 w 262"/>
                <a:gd name="T5" fmla="*/ 8 h 16"/>
                <a:gd name="T6" fmla="*/ 254 w 262"/>
                <a:gd name="T7" fmla="*/ 0 h 16"/>
                <a:gd name="T8" fmla="*/ 8 w 262"/>
                <a:gd name="T9" fmla="*/ 0 h 16"/>
                <a:gd name="T10" fmla="*/ 0 w 262"/>
                <a:gd name="T11" fmla="*/ 8 h 16"/>
                <a:gd name="T12" fmla="*/ 8 w 262"/>
                <a:gd name="T13" fmla="*/ 1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2" h="16">
                  <a:moveTo>
                    <a:pt x="8" y="16"/>
                  </a:moveTo>
                  <a:cubicBezTo>
                    <a:pt x="254" y="16"/>
                    <a:pt x="254" y="16"/>
                    <a:pt x="254" y="16"/>
                  </a:cubicBezTo>
                  <a:cubicBezTo>
                    <a:pt x="259" y="16"/>
                    <a:pt x="262" y="12"/>
                    <a:pt x="262" y="8"/>
                  </a:cubicBezTo>
                  <a:cubicBezTo>
                    <a:pt x="262" y="3"/>
                    <a:pt x="259" y="0"/>
                    <a:pt x="254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4" y="0"/>
                    <a:pt x="0" y="3"/>
                    <a:pt x="0" y="8"/>
                  </a:cubicBezTo>
                  <a:cubicBezTo>
                    <a:pt x="0" y="12"/>
                    <a:pt x="4" y="16"/>
                    <a:pt x="8" y="16"/>
                  </a:cubicBezTo>
                </a:path>
              </a:pathLst>
            </a:custGeom>
            <a:solidFill>
              <a:srgbClr val="E0E0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41" name="任意多边形: 形状 140"/>
            <p:cNvSpPr>
              <a:spLocks/>
            </p:cNvSpPr>
            <p:nvPr/>
          </p:nvSpPr>
          <p:spPr bwMode="auto">
            <a:xfrm rot="20481493">
              <a:off x="8596180" y="3949370"/>
              <a:ext cx="969963" cy="33338"/>
            </a:xfrm>
            <a:custGeom>
              <a:avLst/>
              <a:gdLst>
                <a:gd name="T0" fmla="*/ 8 w 464"/>
                <a:gd name="T1" fmla="*/ 16 h 16"/>
                <a:gd name="T2" fmla="*/ 456 w 464"/>
                <a:gd name="T3" fmla="*/ 16 h 16"/>
                <a:gd name="T4" fmla="*/ 464 w 464"/>
                <a:gd name="T5" fmla="*/ 8 h 16"/>
                <a:gd name="T6" fmla="*/ 456 w 464"/>
                <a:gd name="T7" fmla="*/ 0 h 16"/>
                <a:gd name="T8" fmla="*/ 8 w 464"/>
                <a:gd name="T9" fmla="*/ 0 h 16"/>
                <a:gd name="T10" fmla="*/ 0 w 464"/>
                <a:gd name="T11" fmla="*/ 8 h 16"/>
                <a:gd name="T12" fmla="*/ 8 w 464"/>
                <a:gd name="T13" fmla="*/ 1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64" h="16">
                  <a:moveTo>
                    <a:pt x="8" y="16"/>
                  </a:moveTo>
                  <a:cubicBezTo>
                    <a:pt x="456" y="16"/>
                    <a:pt x="456" y="16"/>
                    <a:pt x="456" y="16"/>
                  </a:cubicBezTo>
                  <a:cubicBezTo>
                    <a:pt x="461" y="16"/>
                    <a:pt x="464" y="12"/>
                    <a:pt x="464" y="8"/>
                  </a:cubicBezTo>
                  <a:cubicBezTo>
                    <a:pt x="464" y="4"/>
                    <a:pt x="461" y="0"/>
                    <a:pt x="456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4" y="0"/>
                    <a:pt x="0" y="4"/>
                    <a:pt x="0" y="8"/>
                  </a:cubicBezTo>
                  <a:cubicBezTo>
                    <a:pt x="0" y="12"/>
                    <a:pt x="4" y="16"/>
                    <a:pt x="8" y="16"/>
                  </a:cubicBezTo>
                </a:path>
              </a:pathLst>
            </a:custGeom>
            <a:solidFill>
              <a:srgbClr val="E0E0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42" name="任意多边形: 形状 141"/>
            <p:cNvSpPr>
              <a:spLocks/>
            </p:cNvSpPr>
            <p:nvPr/>
          </p:nvSpPr>
          <p:spPr bwMode="auto">
            <a:xfrm rot="20481493">
              <a:off x="8623582" y="4030597"/>
              <a:ext cx="969963" cy="33338"/>
            </a:xfrm>
            <a:custGeom>
              <a:avLst/>
              <a:gdLst>
                <a:gd name="T0" fmla="*/ 8 w 464"/>
                <a:gd name="T1" fmla="*/ 16 h 16"/>
                <a:gd name="T2" fmla="*/ 456 w 464"/>
                <a:gd name="T3" fmla="*/ 16 h 16"/>
                <a:gd name="T4" fmla="*/ 464 w 464"/>
                <a:gd name="T5" fmla="*/ 8 h 16"/>
                <a:gd name="T6" fmla="*/ 456 w 464"/>
                <a:gd name="T7" fmla="*/ 0 h 16"/>
                <a:gd name="T8" fmla="*/ 8 w 464"/>
                <a:gd name="T9" fmla="*/ 0 h 16"/>
                <a:gd name="T10" fmla="*/ 0 w 464"/>
                <a:gd name="T11" fmla="*/ 8 h 16"/>
                <a:gd name="T12" fmla="*/ 8 w 464"/>
                <a:gd name="T13" fmla="*/ 1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64" h="16">
                  <a:moveTo>
                    <a:pt x="8" y="16"/>
                  </a:moveTo>
                  <a:cubicBezTo>
                    <a:pt x="456" y="16"/>
                    <a:pt x="456" y="16"/>
                    <a:pt x="456" y="16"/>
                  </a:cubicBezTo>
                  <a:cubicBezTo>
                    <a:pt x="461" y="16"/>
                    <a:pt x="464" y="12"/>
                    <a:pt x="464" y="8"/>
                  </a:cubicBezTo>
                  <a:cubicBezTo>
                    <a:pt x="464" y="3"/>
                    <a:pt x="461" y="0"/>
                    <a:pt x="456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4" y="0"/>
                    <a:pt x="0" y="3"/>
                    <a:pt x="0" y="8"/>
                  </a:cubicBezTo>
                  <a:cubicBezTo>
                    <a:pt x="0" y="12"/>
                    <a:pt x="4" y="16"/>
                    <a:pt x="8" y="16"/>
                  </a:cubicBezTo>
                </a:path>
              </a:pathLst>
            </a:custGeom>
            <a:solidFill>
              <a:srgbClr val="E0E0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43" name="任意多边形: 形状 142"/>
            <p:cNvSpPr>
              <a:spLocks/>
            </p:cNvSpPr>
            <p:nvPr/>
          </p:nvSpPr>
          <p:spPr bwMode="auto">
            <a:xfrm rot="20481493">
              <a:off x="8650984" y="4111825"/>
              <a:ext cx="969963" cy="33338"/>
            </a:xfrm>
            <a:custGeom>
              <a:avLst/>
              <a:gdLst>
                <a:gd name="T0" fmla="*/ 8 w 464"/>
                <a:gd name="T1" fmla="*/ 16 h 16"/>
                <a:gd name="T2" fmla="*/ 456 w 464"/>
                <a:gd name="T3" fmla="*/ 16 h 16"/>
                <a:gd name="T4" fmla="*/ 464 w 464"/>
                <a:gd name="T5" fmla="*/ 8 h 16"/>
                <a:gd name="T6" fmla="*/ 456 w 464"/>
                <a:gd name="T7" fmla="*/ 0 h 16"/>
                <a:gd name="T8" fmla="*/ 8 w 464"/>
                <a:gd name="T9" fmla="*/ 0 h 16"/>
                <a:gd name="T10" fmla="*/ 0 w 464"/>
                <a:gd name="T11" fmla="*/ 8 h 16"/>
                <a:gd name="T12" fmla="*/ 8 w 464"/>
                <a:gd name="T13" fmla="*/ 1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64" h="16">
                  <a:moveTo>
                    <a:pt x="8" y="16"/>
                  </a:moveTo>
                  <a:cubicBezTo>
                    <a:pt x="456" y="16"/>
                    <a:pt x="456" y="16"/>
                    <a:pt x="456" y="16"/>
                  </a:cubicBezTo>
                  <a:cubicBezTo>
                    <a:pt x="461" y="16"/>
                    <a:pt x="464" y="12"/>
                    <a:pt x="464" y="8"/>
                  </a:cubicBezTo>
                  <a:cubicBezTo>
                    <a:pt x="464" y="3"/>
                    <a:pt x="461" y="0"/>
                    <a:pt x="456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4" y="0"/>
                    <a:pt x="0" y="3"/>
                    <a:pt x="0" y="8"/>
                  </a:cubicBezTo>
                  <a:cubicBezTo>
                    <a:pt x="0" y="12"/>
                    <a:pt x="4" y="16"/>
                    <a:pt x="8" y="16"/>
                  </a:cubicBezTo>
                </a:path>
              </a:pathLst>
            </a:custGeom>
            <a:solidFill>
              <a:srgbClr val="E0E0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44" name="任意多边形: 形状 143"/>
            <p:cNvSpPr>
              <a:spLocks/>
            </p:cNvSpPr>
            <p:nvPr/>
          </p:nvSpPr>
          <p:spPr bwMode="auto">
            <a:xfrm rot="20481493">
              <a:off x="8677879" y="4191549"/>
              <a:ext cx="969963" cy="33338"/>
            </a:xfrm>
            <a:custGeom>
              <a:avLst/>
              <a:gdLst>
                <a:gd name="T0" fmla="*/ 8 w 464"/>
                <a:gd name="T1" fmla="*/ 16 h 16"/>
                <a:gd name="T2" fmla="*/ 456 w 464"/>
                <a:gd name="T3" fmla="*/ 16 h 16"/>
                <a:gd name="T4" fmla="*/ 464 w 464"/>
                <a:gd name="T5" fmla="*/ 8 h 16"/>
                <a:gd name="T6" fmla="*/ 456 w 464"/>
                <a:gd name="T7" fmla="*/ 0 h 16"/>
                <a:gd name="T8" fmla="*/ 8 w 464"/>
                <a:gd name="T9" fmla="*/ 0 h 16"/>
                <a:gd name="T10" fmla="*/ 0 w 464"/>
                <a:gd name="T11" fmla="*/ 8 h 16"/>
                <a:gd name="T12" fmla="*/ 8 w 464"/>
                <a:gd name="T13" fmla="*/ 1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64" h="16">
                  <a:moveTo>
                    <a:pt x="8" y="16"/>
                  </a:moveTo>
                  <a:cubicBezTo>
                    <a:pt x="456" y="16"/>
                    <a:pt x="456" y="16"/>
                    <a:pt x="456" y="16"/>
                  </a:cubicBezTo>
                  <a:cubicBezTo>
                    <a:pt x="461" y="16"/>
                    <a:pt x="464" y="13"/>
                    <a:pt x="464" y="8"/>
                  </a:cubicBezTo>
                  <a:cubicBezTo>
                    <a:pt x="464" y="4"/>
                    <a:pt x="461" y="0"/>
                    <a:pt x="456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4" y="0"/>
                    <a:pt x="0" y="4"/>
                    <a:pt x="0" y="8"/>
                  </a:cubicBezTo>
                  <a:cubicBezTo>
                    <a:pt x="0" y="13"/>
                    <a:pt x="4" y="16"/>
                    <a:pt x="8" y="16"/>
                  </a:cubicBezTo>
                </a:path>
              </a:pathLst>
            </a:custGeom>
            <a:solidFill>
              <a:srgbClr val="E0E0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193" name="任意多边形: 形状 192"/>
          <p:cNvSpPr>
            <a:spLocks/>
          </p:cNvSpPr>
          <p:nvPr/>
        </p:nvSpPr>
        <p:spPr bwMode="auto">
          <a:xfrm rot="999053">
            <a:off x="2078177" y="2326957"/>
            <a:ext cx="893555" cy="1682329"/>
          </a:xfrm>
          <a:custGeom>
            <a:avLst/>
            <a:gdLst>
              <a:gd name="T0" fmla="*/ 695 w 695"/>
              <a:gd name="T1" fmla="*/ 188 h 1425"/>
              <a:gd name="T2" fmla="*/ 695 w 695"/>
              <a:gd name="T3" fmla="*/ 1237 h 1425"/>
              <a:gd name="T4" fmla="*/ 507 w 695"/>
              <a:gd name="T5" fmla="*/ 1425 h 1425"/>
              <a:gd name="T6" fmla="*/ 320 w 695"/>
              <a:gd name="T7" fmla="*/ 1237 h 1425"/>
              <a:gd name="T8" fmla="*/ 332 w 695"/>
              <a:gd name="T9" fmla="*/ 1165 h 1425"/>
              <a:gd name="T10" fmla="*/ 298 w 695"/>
              <a:gd name="T11" fmla="*/ 1169 h 1425"/>
              <a:gd name="T12" fmla="*/ 128 w 695"/>
              <a:gd name="T13" fmla="*/ 998 h 1425"/>
              <a:gd name="T14" fmla="*/ 153 w 695"/>
              <a:gd name="T15" fmla="*/ 909 h 1425"/>
              <a:gd name="T16" fmla="*/ 0 w 695"/>
              <a:gd name="T17" fmla="*/ 725 h 1425"/>
              <a:gd name="T18" fmla="*/ 132 w 695"/>
              <a:gd name="T19" fmla="*/ 546 h 1425"/>
              <a:gd name="T20" fmla="*/ 106 w 695"/>
              <a:gd name="T21" fmla="*/ 444 h 1425"/>
              <a:gd name="T22" fmla="*/ 320 w 695"/>
              <a:gd name="T23" fmla="*/ 230 h 1425"/>
              <a:gd name="T24" fmla="*/ 324 w 695"/>
              <a:gd name="T25" fmla="*/ 230 h 1425"/>
              <a:gd name="T26" fmla="*/ 320 w 695"/>
              <a:gd name="T27" fmla="*/ 188 h 1425"/>
              <a:gd name="T28" fmla="*/ 507 w 695"/>
              <a:gd name="T29" fmla="*/ 0 h 1425"/>
              <a:gd name="T30" fmla="*/ 695 w 695"/>
              <a:gd name="T31" fmla="*/ 188 h 14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695" h="1425">
                <a:moveTo>
                  <a:pt x="695" y="188"/>
                </a:moveTo>
                <a:cubicBezTo>
                  <a:pt x="695" y="1237"/>
                  <a:pt x="695" y="1237"/>
                  <a:pt x="695" y="1237"/>
                </a:cubicBezTo>
                <a:cubicBezTo>
                  <a:pt x="695" y="1340"/>
                  <a:pt x="610" y="1425"/>
                  <a:pt x="507" y="1425"/>
                </a:cubicBezTo>
                <a:cubicBezTo>
                  <a:pt x="405" y="1425"/>
                  <a:pt x="320" y="1340"/>
                  <a:pt x="320" y="1237"/>
                </a:cubicBezTo>
                <a:cubicBezTo>
                  <a:pt x="320" y="1212"/>
                  <a:pt x="324" y="1186"/>
                  <a:pt x="332" y="1165"/>
                </a:cubicBezTo>
                <a:cubicBezTo>
                  <a:pt x="320" y="1169"/>
                  <a:pt x="311" y="1169"/>
                  <a:pt x="298" y="1169"/>
                </a:cubicBezTo>
                <a:cubicBezTo>
                  <a:pt x="204" y="1169"/>
                  <a:pt x="128" y="1092"/>
                  <a:pt x="128" y="998"/>
                </a:cubicBezTo>
                <a:cubicBezTo>
                  <a:pt x="128" y="964"/>
                  <a:pt x="136" y="934"/>
                  <a:pt x="153" y="909"/>
                </a:cubicBezTo>
                <a:cubicBezTo>
                  <a:pt x="64" y="892"/>
                  <a:pt x="0" y="815"/>
                  <a:pt x="0" y="725"/>
                </a:cubicBezTo>
                <a:cubicBezTo>
                  <a:pt x="0" y="640"/>
                  <a:pt x="55" y="572"/>
                  <a:pt x="132" y="546"/>
                </a:cubicBezTo>
                <a:cubicBezTo>
                  <a:pt x="115" y="516"/>
                  <a:pt x="106" y="482"/>
                  <a:pt x="106" y="444"/>
                </a:cubicBezTo>
                <a:cubicBezTo>
                  <a:pt x="106" y="329"/>
                  <a:pt x="200" y="230"/>
                  <a:pt x="320" y="230"/>
                </a:cubicBezTo>
                <a:cubicBezTo>
                  <a:pt x="324" y="230"/>
                  <a:pt x="324" y="230"/>
                  <a:pt x="324" y="230"/>
                </a:cubicBezTo>
                <a:cubicBezTo>
                  <a:pt x="320" y="218"/>
                  <a:pt x="320" y="205"/>
                  <a:pt x="320" y="188"/>
                </a:cubicBezTo>
                <a:cubicBezTo>
                  <a:pt x="320" y="85"/>
                  <a:pt x="405" y="0"/>
                  <a:pt x="507" y="0"/>
                </a:cubicBezTo>
                <a:cubicBezTo>
                  <a:pt x="610" y="0"/>
                  <a:pt x="695" y="85"/>
                  <a:pt x="695" y="188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194" name="任意多边形: 形状 193"/>
          <p:cNvSpPr>
            <a:spLocks noEditPoints="1"/>
          </p:cNvSpPr>
          <p:nvPr/>
        </p:nvSpPr>
        <p:spPr bwMode="auto">
          <a:xfrm rot="999053">
            <a:off x="2039092" y="2290604"/>
            <a:ext cx="972141" cy="1753639"/>
          </a:xfrm>
          <a:custGeom>
            <a:avLst/>
            <a:gdLst>
              <a:gd name="T0" fmla="*/ 537 w 755"/>
              <a:gd name="T1" fmla="*/ 1485 h 1485"/>
              <a:gd name="T2" fmla="*/ 320 w 755"/>
              <a:gd name="T3" fmla="*/ 1267 h 1485"/>
              <a:gd name="T4" fmla="*/ 324 w 755"/>
              <a:gd name="T5" fmla="*/ 1229 h 1485"/>
              <a:gd name="T6" fmla="*/ 128 w 755"/>
              <a:gd name="T7" fmla="*/ 1028 h 1485"/>
              <a:gd name="T8" fmla="*/ 140 w 755"/>
              <a:gd name="T9" fmla="*/ 956 h 1485"/>
              <a:gd name="T10" fmla="*/ 0 w 755"/>
              <a:gd name="T11" fmla="*/ 751 h 1485"/>
              <a:gd name="T12" fmla="*/ 119 w 755"/>
              <a:gd name="T13" fmla="*/ 555 h 1485"/>
              <a:gd name="T14" fmla="*/ 102 w 755"/>
              <a:gd name="T15" fmla="*/ 470 h 1485"/>
              <a:gd name="T16" fmla="*/ 315 w 755"/>
              <a:gd name="T17" fmla="*/ 231 h 1485"/>
              <a:gd name="T18" fmla="*/ 315 w 755"/>
              <a:gd name="T19" fmla="*/ 218 h 1485"/>
              <a:gd name="T20" fmla="*/ 533 w 755"/>
              <a:gd name="T21" fmla="*/ 0 h 1485"/>
              <a:gd name="T22" fmla="*/ 751 w 755"/>
              <a:gd name="T23" fmla="*/ 218 h 1485"/>
              <a:gd name="T24" fmla="*/ 751 w 755"/>
              <a:gd name="T25" fmla="*/ 1267 h 1485"/>
              <a:gd name="T26" fmla="*/ 537 w 755"/>
              <a:gd name="T27" fmla="*/ 1485 h 1485"/>
              <a:gd name="T28" fmla="*/ 362 w 755"/>
              <a:gd name="T29" fmla="*/ 1165 h 1485"/>
              <a:gd name="T30" fmla="*/ 384 w 755"/>
              <a:gd name="T31" fmla="*/ 1174 h 1485"/>
              <a:gd name="T32" fmla="*/ 388 w 755"/>
              <a:gd name="T33" fmla="*/ 1203 h 1485"/>
              <a:gd name="T34" fmla="*/ 375 w 755"/>
              <a:gd name="T35" fmla="*/ 1263 h 1485"/>
              <a:gd name="T36" fmla="*/ 533 w 755"/>
              <a:gd name="T37" fmla="*/ 1421 h 1485"/>
              <a:gd name="T38" fmla="*/ 691 w 755"/>
              <a:gd name="T39" fmla="*/ 1263 h 1485"/>
              <a:gd name="T40" fmla="*/ 691 w 755"/>
              <a:gd name="T41" fmla="*/ 218 h 1485"/>
              <a:gd name="T42" fmla="*/ 533 w 755"/>
              <a:gd name="T43" fmla="*/ 60 h 1485"/>
              <a:gd name="T44" fmla="*/ 375 w 755"/>
              <a:gd name="T45" fmla="*/ 218 h 1485"/>
              <a:gd name="T46" fmla="*/ 379 w 755"/>
              <a:gd name="T47" fmla="*/ 252 h 1485"/>
              <a:gd name="T48" fmla="*/ 371 w 755"/>
              <a:gd name="T49" fmla="*/ 278 h 1485"/>
              <a:gd name="T50" fmla="*/ 345 w 755"/>
              <a:gd name="T51" fmla="*/ 286 h 1485"/>
              <a:gd name="T52" fmla="*/ 162 w 755"/>
              <a:gd name="T53" fmla="*/ 470 h 1485"/>
              <a:gd name="T54" fmla="*/ 183 w 755"/>
              <a:gd name="T55" fmla="*/ 555 h 1485"/>
              <a:gd name="T56" fmla="*/ 183 w 755"/>
              <a:gd name="T57" fmla="*/ 580 h 1485"/>
              <a:gd name="T58" fmla="*/ 166 w 755"/>
              <a:gd name="T59" fmla="*/ 598 h 1485"/>
              <a:gd name="T60" fmla="*/ 55 w 755"/>
              <a:gd name="T61" fmla="*/ 747 h 1485"/>
              <a:gd name="T62" fmla="*/ 183 w 755"/>
              <a:gd name="T63" fmla="*/ 905 h 1485"/>
              <a:gd name="T64" fmla="*/ 204 w 755"/>
              <a:gd name="T65" fmla="*/ 922 h 1485"/>
              <a:gd name="T66" fmla="*/ 200 w 755"/>
              <a:gd name="T67" fmla="*/ 952 h 1485"/>
              <a:gd name="T68" fmla="*/ 179 w 755"/>
              <a:gd name="T69" fmla="*/ 1028 h 1485"/>
              <a:gd name="T70" fmla="*/ 320 w 755"/>
              <a:gd name="T71" fmla="*/ 1169 h 1485"/>
              <a:gd name="T72" fmla="*/ 345 w 755"/>
              <a:gd name="T73" fmla="*/ 1165 h 1485"/>
              <a:gd name="T74" fmla="*/ 362 w 755"/>
              <a:gd name="T75" fmla="*/ 1165 h 14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755" h="1485">
                <a:moveTo>
                  <a:pt x="537" y="1485"/>
                </a:moveTo>
                <a:cubicBezTo>
                  <a:pt x="418" y="1485"/>
                  <a:pt x="320" y="1387"/>
                  <a:pt x="320" y="1267"/>
                </a:cubicBezTo>
                <a:cubicBezTo>
                  <a:pt x="320" y="1255"/>
                  <a:pt x="320" y="1242"/>
                  <a:pt x="324" y="1229"/>
                </a:cubicBezTo>
                <a:cubicBezTo>
                  <a:pt x="213" y="1225"/>
                  <a:pt x="128" y="1135"/>
                  <a:pt x="128" y="1028"/>
                </a:cubicBezTo>
                <a:cubicBezTo>
                  <a:pt x="128" y="1003"/>
                  <a:pt x="132" y="977"/>
                  <a:pt x="140" y="956"/>
                </a:cubicBezTo>
                <a:cubicBezTo>
                  <a:pt x="59" y="926"/>
                  <a:pt x="0" y="845"/>
                  <a:pt x="0" y="751"/>
                </a:cubicBezTo>
                <a:cubicBezTo>
                  <a:pt x="0" y="666"/>
                  <a:pt x="47" y="593"/>
                  <a:pt x="119" y="555"/>
                </a:cubicBezTo>
                <a:cubicBezTo>
                  <a:pt x="111" y="529"/>
                  <a:pt x="102" y="499"/>
                  <a:pt x="102" y="470"/>
                </a:cubicBezTo>
                <a:cubicBezTo>
                  <a:pt x="102" y="346"/>
                  <a:pt x="196" y="243"/>
                  <a:pt x="315" y="231"/>
                </a:cubicBezTo>
                <a:cubicBezTo>
                  <a:pt x="315" y="226"/>
                  <a:pt x="315" y="222"/>
                  <a:pt x="315" y="218"/>
                </a:cubicBezTo>
                <a:cubicBezTo>
                  <a:pt x="315" y="98"/>
                  <a:pt x="414" y="0"/>
                  <a:pt x="533" y="0"/>
                </a:cubicBezTo>
                <a:cubicBezTo>
                  <a:pt x="652" y="0"/>
                  <a:pt x="751" y="98"/>
                  <a:pt x="751" y="218"/>
                </a:cubicBezTo>
                <a:cubicBezTo>
                  <a:pt x="751" y="1267"/>
                  <a:pt x="751" y="1267"/>
                  <a:pt x="751" y="1267"/>
                </a:cubicBezTo>
                <a:cubicBezTo>
                  <a:pt x="755" y="1387"/>
                  <a:pt x="657" y="1485"/>
                  <a:pt x="537" y="1485"/>
                </a:cubicBezTo>
                <a:close/>
                <a:moveTo>
                  <a:pt x="362" y="1165"/>
                </a:moveTo>
                <a:cubicBezTo>
                  <a:pt x="371" y="1165"/>
                  <a:pt x="379" y="1169"/>
                  <a:pt x="384" y="1174"/>
                </a:cubicBezTo>
                <a:cubicBezTo>
                  <a:pt x="392" y="1182"/>
                  <a:pt x="392" y="1195"/>
                  <a:pt x="388" y="1203"/>
                </a:cubicBezTo>
                <a:cubicBezTo>
                  <a:pt x="379" y="1225"/>
                  <a:pt x="375" y="1242"/>
                  <a:pt x="375" y="1263"/>
                </a:cubicBezTo>
                <a:cubicBezTo>
                  <a:pt x="375" y="1353"/>
                  <a:pt x="448" y="1421"/>
                  <a:pt x="533" y="1421"/>
                </a:cubicBezTo>
                <a:cubicBezTo>
                  <a:pt x="623" y="1421"/>
                  <a:pt x="691" y="1348"/>
                  <a:pt x="691" y="1263"/>
                </a:cubicBezTo>
                <a:cubicBezTo>
                  <a:pt x="691" y="218"/>
                  <a:pt x="691" y="218"/>
                  <a:pt x="691" y="218"/>
                </a:cubicBezTo>
                <a:cubicBezTo>
                  <a:pt x="691" y="128"/>
                  <a:pt x="618" y="60"/>
                  <a:pt x="533" y="60"/>
                </a:cubicBezTo>
                <a:cubicBezTo>
                  <a:pt x="443" y="60"/>
                  <a:pt x="375" y="132"/>
                  <a:pt x="375" y="218"/>
                </a:cubicBezTo>
                <a:cubicBezTo>
                  <a:pt x="375" y="231"/>
                  <a:pt x="375" y="243"/>
                  <a:pt x="379" y="252"/>
                </a:cubicBezTo>
                <a:cubicBezTo>
                  <a:pt x="384" y="260"/>
                  <a:pt x="379" y="273"/>
                  <a:pt x="371" y="278"/>
                </a:cubicBezTo>
                <a:cubicBezTo>
                  <a:pt x="362" y="286"/>
                  <a:pt x="354" y="286"/>
                  <a:pt x="345" y="286"/>
                </a:cubicBezTo>
                <a:cubicBezTo>
                  <a:pt x="247" y="286"/>
                  <a:pt x="162" y="367"/>
                  <a:pt x="162" y="470"/>
                </a:cubicBezTo>
                <a:cubicBezTo>
                  <a:pt x="162" y="499"/>
                  <a:pt x="170" y="529"/>
                  <a:pt x="183" y="555"/>
                </a:cubicBezTo>
                <a:cubicBezTo>
                  <a:pt x="187" y="563"/>
                  <a:pt x="187" y="572"/>
                  <a:pt x="183" y="580"/>
                </a:cubicBezTo>
                <a:cubicBezTo>
                  <a:pt x="179" y="589"/>
                  <a:pt x="175" y="593"/>
                  <a:pt x="166" y="598"/>
                </a:cubicBezTo>
                <a:cubicBezTo>
                  <a:pt x="102" y="619"/>
                  <a:pt x="55" y="679"/>
                  <a:pt x="55" y="747"/>
                </a:cubicBezTo>
                <a:cubicBezTo>
                  <a:pt x="55" y="824"/>
                  <a:pt x="111" y="888"/>
                  <a:pt x="183" y="905"/>
                </a:cubicBezTo>
                <a:cubicBezTo>
                  <a:pt x="192" y="905"/>
                  <a:pt x="200" y="913"/>
                  <a:pt x="204" y="922"/>
                </a:cubicBezTo>
                <a:cubicBezTo>
                  <a:pt x="209" y="930"/>
                  <a:pt x="209" y="943"/>
                  <a:pt x="200" y="952"/>
                </a:cubicBezTo>
                <a:cubicBezTo>
                  <a:pt x="187" y="973"/>
                  <a:pt x="179" y="999"/>
                  <a:pt x="179" y="1028"/>
                </a:cubicBezTo>
                <a:cubicBezTo>
                  <a:pt x="179" y="1105"/>
                  <a:pt x="243" y="1169"/>
                  <a:pt x="320" y="1169"/>
                </a:cubicBezTo>
                <a:cubicBezTo>
                  <a:pt x="328" y="1169"/>
                  <a:pt x="341" y="1169"/>
                  <a:pt x="345" y="1165"/>
                </a:cubicBezTo>
                <a:cubicBezTo>
                  <a:pt x="358" y="1165"/>
                  <a:pt x="358" y="1165"/>
                  <a:pt x="362" y="1165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195" name="任意多边形: 形状 194"/>
          <p:cNvSpPr>
            <a:spLocks/>
          </p:cNvSpPr>
          <p:nvPr/>
        </p:nvSpPr>
        <p:spPr bwMode="auto">
          <a:xfrm rot="999053">
            <a:off x="2735228" y="2562925"/>
            <a:ext cx="181913" cy="227027"/>
          </a:xfrm>
          <a:custGeom>
            <a:avLst/>
            <a:gdLst>
              <a:gd name="T0" fmla="*/ 34 w 141"/>
              <a:gd name="T1" fmla="*/ 192 h 192"/>
              <a:gd name="T2" fmla="*/ 9 w 141"/>
              <a:gd name="T3" fmla="*/ 175 h 192"/>
              <a:gd name="T4" fmla="*/ 21 w 141"/>
              <a:gd name="T5" fmla="*/ 137 h 192"/>
              <a:gd name="T6" fmla="*/ 73 w 141"/>
              <a:gd name="T7" fmla="*/ 43 h 192"/>
              <a:gd name="T8" fmla="*/ 94 w 141"/>
              <a:gd name="T9" fmla="*/ 4 h 192"/>
              <a:gd name="T10" fmla="*/ 132 w 141"/>
              <a:gd name="T11" fmla="*/ 26 h 192"/>
              <a:gd name="T12" fmla="*/ 56 w 141"/>
              <a:gd name="T13" fmla="*/ 188 h 192"/>
              <a:gd name="T14" fmla="*/ 34 w 141"/>
              <a:gd name="T15" fmla="*/ 192 h 1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41" h="192">
                <a:moveTo>
                  <a:pt x="34" y="192"/>
                </a:moveTo>
                <a:cubicBezTo>
                  <a:pt x="26" y="192"/>
                  <a:pt x="13" y="188"/>
                  <a:pt x="9" y="175"/>
                </a:cubicBezTo>
                <a:cubicBezTo>
                  <a:pt x="0" y="162"/>
                  <a:pt x="4" y="141"/>
                  <a:pt x="21" y="137"/>
                </a:cubicBezTo>
                <a:cubicBezTo>
                  <a:pt x="90" y="98"/>
                  <a:pt x="73" y="43"/>
                  <a:pt x="73" y="43"/>
                </a:cubicBezTo>
                <a:cubicBezTo>
                  <a:pt x="68" y="26"/>
                  <a:pt x="77" y="9"/>
                  <a:pt x="94" y="4"/>
                </a:cubicBezTo>
                <a:cubicBezTo>
                  <a:pt x="111" y="0"/>
                  <a:pt x="128" y="9"/>
                  <a:pt x="132" y="26"/>
                </a:cubicBezTo>
                <a:cubicBezTo>
                  <a:pt x="141" y="60"/>
                  <a:pt x="141" y="141"/>
                  <a:pt x="56" y="188"/>
                </a:cubicBezTo>
                <a:cubicBezTo>
                  <a:pt x="43" y="192"/>
                  <a:pt x="38" y="192"/>
                  <a:pt x="34" y="192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196" name="任意多边形: 形状 195"/>
          <p:cNvSpPr>
            <a:spLocks/>
          </p:cNvSpPr>
          <p:nvPr/>
        </p:nvSpPr>
        <p:spPr bwMode="auto">
          <a:xfrm rot="999053">
            <a:off x="2312622" y="3307354"/>
            <a:ext cx="275052" cy="165904"/>
          </a:xfrm>
          <a:custGeom>
            <a:avLst/>
            <a:gdLst>
              <a:gd name="T0" fmla="*/ 184 w 214"/>
              <a:gd name="T1" fmla="*/ 140 h 140"/>
              <a:gd name="T2" fmla="*/ 158 w 214"/>
              <a:gd name="T3" fmla="*/ 128 h 140"/>
              <a:gd name="T4" fmla="*/ 34 w 214"/>
              <a:gd name="T5" fmla="*/ 72 h 140"/>
              <a:gd name="T6" fmla="*/ 0 w 214"/>
              <a:gd name="T7" fmla="*/ 47 h 140"/>
              <a:gd name="T8" fmla="*/ 26 w 214"/>
              <a:gd name="T9" fmla="*/ 12 h 140"/>
              <a:gd name="T10" fmla="*/ 205 w 214"/>
              <a:gd name="T11" fmla="*/ 93 h 140"/>
              <a:gd name="T12" fmla="*/ 196 w 214"/>
              <a:gd name="T13" fmla="*/ 136 h 140"/>
              <a:gd name="T14" fmla="*/ 184 w 214"/>
              <a:gd name="T15" fmla="*/ 140 h 1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14" h="140">
                <a:moveTo>
                  <a:pt x="184" y="140"/>
                </a:moveTo>
                <a:cubicBezTo>
                  <a:pt x="175" y="140"/>
                  <a:pt x="167" y="136"/>
                  <a:pt x="158" y="128"/>
                </a:cubicBezTo>
                <a:cubicBezTo>
                  <a:pt x="115" y="64"/>
                  <a:pt x="34" y="72"/>
                  <a:pt x="34" y="72"/>
                </a:cubicBezTo>
                <a:cubicBezTo>
                  <a:pt x="17" y="72"/>
                  <a:pt x="4" y="64"/>
                  <a:pt x="0" y="47"/>
                </a:cubicBezTo>
                <a:cubicBezTo>
                  <a:pt x="0" y="29"/>
                  <a:pt x="9" y="17"/>
                  <a:pt x="26" y="12"/>
                </a:cubicBezTo>
                <a:cubicBezTo>
                  <a:pt x="30" y="12"/>
                  <a:pt x="141" y="0"/>
                  <a:pt x="205" y="93"/>
                </a:cubicBezTo>
                <a:cubicBezTo>
                  <a:pt x="214" y="106"/>
                  <a:pt x="209" y="123"/>
                  <a:pt x="196" y="136"/>
                </a:cubicBezTo>
                <a:cubicBezTo>
                  <a:pt x="192" y="140"/>
                  <a:pt x="188" y="140"/>
                  <a:pt x="184" y="14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197" name="任意多边形: 形状 196"/>
          <p:cNvSpPr>
            <a:spLocks/>
          </p:cNvSpPr>
          <p:nvPr/>
        </p:nvSpPr>
        <p:spPr bwMode="auto">
          <a:xfrm rot="999053">
            <a:off x="2195351" y="3223392"/>
            <a:ext cx="273597" cy="162994"/>
          </a:xfrm>
          <a:custGeom>
            <a:avLst/>
            <a:gdLst>
              <a:gd name="T0" fmla="*/ 46 w 213"/>
              <a:gd name="T1" fmla="*/ 137 h 137"/>
              <a:gd name="T2" fmla="*/ 25 w 213"/>
              <a:gd name="T3" fmla="*/ 137 h 137"/>
              <a:gd name="T4" fmla="*/ 0 w 213"/>
              <a:gd name="T5" fmla="*/ 103 h 137"/>
              <a:gd name="T6" fmla="*/ 34 w 213"/>
              <a:gd name="T7" fmla="*/ 77 h 137"/>
              <a:gd name="T8" fmla="*/ 34 w 213"/>
              <a:gd name="T9" fmla="*/ 77 h 137"/>
              <a:gd name="T10" fmla="*/ 153 w 213"/>
              <a:gd name="T11" fmla="*/ 22 h 137"/>
              <a:gd name="T12" fmla="*/ 192 w 213"/>
              <a:gd name="T13" fmla="*/ 4 h 137"/>
              <a:gd name="T14" fmla="*/ 209 w 213"/>
              <a:gd name="T15" fmla="*/ 43 h 137"/>
              <a:gd name="T16" fmla="*/ 46 w 213"/>
              <a:gd name="T17" fmla="*/ 137 h 1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13" h="137">
                <a:moveTo>
                  <a:pt x="46" y="137"/>
                </a:moveTo>
                <a:cubicBezTo>
                  <a:pt x="38" y="137"/>
                  <a:pt x="29" y="137"/>
                  <a:pt x="25" y="137"/>
                </a:cubicBezTo>
                <a:cubicBezTo>
                  <a:pt x="8" y="132"/>
                  <a:pt x="0" y="120"/>
                  <a:pt x="0" y="103"/>
                </a:cubicBezTo>
                <a:cubicBezTo>
                  <a:pt x="4" y="86"/>
                  <a:pt x="17" y="77"/>
                  <a:pt x="34" y="77"/>
                </a:cubicBezTo>
                <a:cubicBezTo>
                  <a:pt x="34" y="77"/>
                  <a:pt x="34" y="77"/>
                  <a:pt x="34" y="77"/>
                </a:cubicBezTo>
                <a:cubicBezTo>
                  <a:pt x="38" y="77"/>
                  <a:pt x="123" y="86"/>
                  <a:pt x="153" y="22"/>
                </a:cubicBezTo>
                <a:cubicBezTo>
                  <a:pt x="162" y="4"/>
                  <a:pt x="179" y="0"/>
                  <a:pt x="192" y="4"/>
                </a:cubicBezTo>
                <a:cubicBezTo>
                  <a:pt x="209" y="13"/>
                  <a:pt x="213" y="30"/>
                  <a:pt x="209" y="43"/>
                </a:cubicBezTo>
                <a:cubicBezTo>
                  <a:pt x="170" y="115"/>
                  <a:pt x="98" y="137"/>
                  <a:pt x="46" y="137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198" name="任意多边形: 形状 197"/>
          <p:cNvSpPr>
            <a:spLocks/>
          </p:cNvSpPr>
          <p:nvPr/>
        </p:nvSpPr>
        <p:spPr bwMode="auto">
          <a:xfrm rot="999053">
            <a:off x="2597165" y="3080223"/>
            <a:ext cx="231393" cy="356549"/>
          </a:xfrm>
          <a:custGeom>
            <a:avLst/>
            <a:gdLst>
              <a:gd name="T0" fmla="*/ 85 w 179"/>
              <a:gd name="T1" fmla="*/ 303 h 303"/>
              <a:gd name="T2" fmla="*/ 59 w 179"/>
              <a:gd name="T3" fmla="*/ 290 h 303"/>
              <a:gd name="T4" fmla="*/ 34 w 179"/>
              <a:gd name="T5" fmla="*/ 89 h 303"/>
              <a:gd name="T6" fmla="*/ 149 w 179"/>
              <a:gd name="T7" fmla="*/ 0 h 303"/>
              <a:gd name="T8" fmla="*/ 179 w 179"/>
              <a:gd name="T9" fmla="*/ 30 h 303"/>
              <a:gd name="T10" fmla="*/ 153 w 179"/>
              <a:gd name="T11" fmla="*/ 60 h 303"/>
              <a:gd name="T12" fmla="*/ 85 w 179"/>
              <a:gd name="T13" fmla="*/ 119 h 303"/>
              <a:gd name="T14" fmla="*/ 111 w 179"/>
              <a:gd name="T15" fmla="*/ 256 h 303"/>
              <a:gd name="T16" fmla="*/ 102 w 179"/>
              <a:gd name="T17" fmla="*/ 299 h 303"/>
              <a:gd name="T18" fmla="*/ 85 w 179"/>
              <a:gd name="T19" fmla="*/ 303 h 3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79" h="303">
                <a:moveTo>
                  <a:pt x="85" y="303"/>
                </a:moveTo>
                <a:cubicBezTo>
                  <a:pt x="76" y="303"/>
                  <a:pt x="64" y="299"/>
                  <a:pt x="59" y="290"/>
                </a:cubicBezTo>
                <a:cubicBezTo>
                  <a:pt x="0" y="196"/>
                  <a:pt x="12" y="132"/>
                  <a:pt x="34" y="89"/>
                </a:cubicBezTo>
                <a:cubicBezTo>
                  <a:pt x="64" y="30"/>
                  <a:pt x="128" y="4"/>
                  <a:pt x="149" y="0"/>
                </a:cubicBezTo>
                <a:cubicBezTo>
                  <a:pt x="166" y="0"/>
                  <a:pt x="179" y="13"/>
                  <a:pt x="179" y="30"/>
                </a:cubicBezTo>
                <a:cubicBezTo>
                  <a:pt x="179" y="47"/>
                  <a:pt x="166" y="60"/>
                  <a:pt x="153" y="60"/>
                </a:cubicBezTo>
                <a:cubicBezTo>
                  <a:pt x="145" y="60"/>
                  <a:pt x="102" y="81"/>
                  <a:pt x="85" y="119"/>
                </a:cubicBezTo>
                <a:cubicBezTo>
                  <a:pt x="68" y="158"/>
                  <a:pt x="76" y="200"/>
                  <a:pt x="111" y="256"/>
                </a:cubicBezTo>
                <a:cubicBezTo>
                  <a:pt x="119" y="269"/>
                  <a:pt x="115" y="290"/>
                  <a:pt x="102" y="299"/>
                </a:cubicBezTo>
                <a:cubicBezTo>
                  <a:pt x="94" y="303"/>
                  <a:pt x="89" y="303"/>
                  <a:pt x="85" y="303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199" name="任意多边形: 形状 198"/>
          <p:cNvSpPr>
            <a:spLocks/>
          </p:cNvSpPr>
          <p:nvPr/>
        </p:nvSpPr>
        <p:spPr bwMode="auto">
          <a:xfrm rot="999053">
            <a:off x="2319562" y="3565070"/>
            <a:ext cx="296881" cy="176092"/>
          </a:xfrm>
          <a:custGeom>
            <a:avLst/>
            <a:gdLst>
              <a:gd name="T0" fmla="*/ 34 w 231"/>
              <a:gd name="T1" fmla="*/ 150 h 150"/>
              <a:gd name="T2" fmla="*/ 17 w 231"/>
              <a:gd name="T3" fmla="*/ 145 h 150"/>
              <a:gd name="T4" fmla="*/ 9 w 231"/>
              <a:gd name="T5" fmla="*/ 103 h 150"/>
              <a:gd name="T6" fmla="*/ 209 w 231"/>
              <a:gd name="T7" fmla="*/ 47 h 150"/>
              <a:gd name="T8" fmla="*/ 222 w 231"/>
              <a:gd name="T9" fmla="*/ 86 h 150"/>
              <a:gd name="T10" fmla="*/ 184 w 231"/>
              <a:gd name="T11" fmla="*/ 99 h 150"/>
              <a:gd name="T12" fmla="*/ 56 w 231"/>
              <a:gd name="T13" fmla="*/ 133 h 150"/>
              <a:gd name="T14" fmla="*/ 34 w 231"/>
              <a:gd name="T15" fmla="*/ 150 h 1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31" h="150">
                <a:moveTo>
                  <a:pt x="34" y="150"/>
                </a:moveTo>
                <a:cubicBezTo>
                  <a:pt x="30" y="150"/>
                  <a:pt x="22" y="150"/>
                  <a:pt x="17" y="145"/>
                </a:cubicBezTo>
                <a:cubicBezTo>
                  <a:pt x="4" y="137"/>
                  <a:pt x="0" y="120"/>
                  <a:pt x="9" y="103"/>
                </a:cubicBezTo>
                <a:cubicBezTo>
                  <a:pt x="34" y="64"/>
                  <a:pt x="107" y="0"/>
                  <a:pt x="209" y="47"/>
                </a:cubicBezTo>
                <a:cubicBezTo>
                  <a:pt x="226" y="56"/>
                  <a:pt x="231" y="73"/>
                  <a:pt x="222" y="86"/>
                </a:cubicBezTo>
                <a:cubicBezTo>
                  <a:pt x="214" y="103"/>
                  <a:pt x="196" y="107"/>
                  <a:pt x="184" y="99"/>
                </a:cubicBezTo>
                <a:cubicBezTo>
                  <a:pt x="103" y="64"/>
                  <a:pt x="60" y="124"/>
                  <a:pt x="56" y="133"/>
                </a:cubicBezTo>
                <a:cubicBezTo>
                  <a:pt x="56" y="145"/>
                  <a:pt x="43" y="150"/>
                  <a:pt x="34" y="15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200" name="任意多边形: 形状 199"/>
          <p:cNvSpPr>
            <a:spLocks/>
          </p:cNvSpPr>
          <p:nvPr/>
        </p:nvSpPr>
        <p:spPr bwMode="auto">
          <a:xfrm rot="999053">
            <a:off x="2299345" y="3470855"/>
            <a:ext cx="158628" cy="215385"/>
          </a:xfrm>
          <a:custGeom>
            <a:avLst/>
            <a:gdLst>
              <a:gd name="T0" fmla="*/ 81 w 124"/>
              <a:gd name="T1" fmla="*/ 183 h 183"/>
              <a:gd name="T2" fmla="*/ 69 w 124"/>
              <a:gd name="T3" fmla="*/ 179 h 183"/>
              <a:gd name="T4" fmla="*/ 52 w 124"/>
              <a:gd name="T5" fmla="*/ 141 h 183"/>
              <a:gd name="T6" fmla="*/ 17 w 124"/>
              <a:gd name="T7" fmla="*/ 60 h 183"/>
              <a:gd name="T8" fmla="*/ 9 w 124"/>
              <a:gd name="T9" fmla="*/ 17 h 183"/>
              <a:gd name="T10" fmla="*/ 52 w 124"/>
              <a:gd name="T11" fmla="*/ 8 h 183"/>
              <a:gd name="T12" fmla="*/ 103 w 124"/>
              <a:gd name="T13" fmla="*/ 162 h 183"/>
              <a:gd name="T14" fmla="*/ 81 w 124"/>
              <a:gd name="T15" fmla="*/ 183 h 1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24" h="183">
                <a:moveTo>
                  <a:pt x="81" y="183"/>
                </a:moveTo>
                <a:cubicBezTo>
                  <a:pt x="77" y="183"/>
                  <a:pt x="73" y="183"/>
                  <a:pt x="69" y="179"/>
                </a:cubicBezTo>
                <a:cubicBezTo>
                  <a:pt x="52" y="171"/>
                  <a:pt x="47" y="154"/>
                  <a:pt x="52" y="141"/>
                </a:cubicBezTo>
                <a:cubicBezTo>
                  <a:pt x="52" y="136"/>
                  <a:pt x="69" y="94"/>
                  <a:pt x="17" y="60"/>
                </a:cubicBezTo>
                <a:cubicBezTo>
                  <a:pt x="5" y="51"/>
                  <a:pt x="0" y="30"/>
                  <a:pt x="9" y="17"/>
                </a:cubicBezTo>
                <a:cubicBezTo>
                  <a:pt x="17" y="4"/>
                  <a:pt x="39" y="0"/>
                  <a:pt x="52" y="8"/>
                </a:cubicBezTo>
                <a:cubicBezTo>
                  <a:pt x="124" y="60"/>
                  <a:pt x="116" y="132"/>
                  <a:pt x="103" y="162"/>
                </a:cubicBezTo>
                <a:cubicBezTo>
                  <a:pt x="103" y="179"/>
                  <a:pt x="90" y="183"/>
                  <a:pt x="81" y="183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201" name="任意多边形: 形状 200"/>
          <p:cNvSpPr>
            <a:spLocks/>
          </p:cNvSpPr>
          <p:nvPr/>
        </p:nvSpPr>
        <p:spPr bwMode="auto">
          <a:xfrm rot="999053">
            <a:off x="2428030" y="3752846"/>
            <a:ext cx="253222" cy="145530"/>
          </a:xfrm>
          <a:custGeom>
            <a:avLst/>
            <a:gdLst>
              <a:gd name="T0" fmla="*/ 64 w 196"/>
              <a:gd name="T1" fmla="*/ 123 h 123"/>
              <a:gd name="T2" fmla="*/ 25 w 196"/>
              <a:gd name="T3" fmla="*/ 119 h 123"/>
              <a:gd name="T4" fmla="*/ 4 w 196"/>
              <a:gd name="T5" fmla="*/ 85 h 123"/>
              <a:gd name="T6" fmla="*/ 38 w 196"/>
              <a:gd name="T7" fmla="*/ 64 h 123"/>
              <a:gd name="T8" fmla="*/ 136 w 196"/>
              <a:gd name="T9" fmla="*/ 21 h 123"/>
              <a:gd name="T10" fmla="*/ 175 w 196"/>
              <a:gd name="T11" fmla="*/ 4 h 123"/>
              <a:gd name="T12" fmla="*/ 192 w 196"/>
              <a:gd name="T13" fmla="*/ 42 h 123"/>
              <a:gd name="T14" fmla="*/ 64 w 196"/>
              <a:gd name="T15" fmla="*/ 123 h 1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96" h="123">
                <a:moveTo>
                  <a:pt x="64" y="123"/>
                </a:moveTo>
                <a:cubicBezTo>
                  <a:pt x="51" y="123"/>
                  <a:pt x="38" y="123"/>
                  <a:pt x="25" y="119"/>
                </a:cubicBezTo>
                <a:cubicBezTo>
                  <a:pt x="8" y="115"/>
                  <a:pt x="0" y="98"/>
                  <a:pt x="4" y="85"/>
                </a:cubicBezTo>
                <a:cubicBezTo>
                  <a:pt x="8" y="68"/>
                  <a:pt x="25" y="59"/>
                  <a:pt x="38" y="64"/>
                </a:cubicBezTo>
                <a:cubicBezTo>
                  <a:pt x="111" y="81"/>
                  <a:pt x="132" y="25"/>
                  <a:pt x="136" y="21"/>
                </a:cubicBezTo>
                <a:cubicBezTo>
                  <a:pt x="140" y="4"/>
                  <a:pt x="162" y="0"/>
                  <a:pt x="175" y="4"/>
                </a:cubicBezTo>
                <a:cubicBezTo>
                  <a:pt x="192" y="8"/>
                  <a:pt x="196" y="30"/>
                  <a:pt x="192" y="42"/>
                </a:cubicBezTo>
                <a:cubicBezTo>
                  <a:pt x="175" y="76"/>
                  <a:pt x="136" y="123"/>
                  <a:pt x="64" y="123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202" name="任意多边形: 形状 201"/>
          <p:cNvSpPr>
            <a:spLocks/>
          </p:cNvSpPr>
          <p:nvPr/>
        </p:nvSpPr>
        <p:spPr bwMode="auto">
          <a:xfrm rot="999053">
            <a:off x="2793308" y="2632475"/>
            <a:ext cx="197921" cy="280874"/>
          </a:xfrm>
          <a:custGeom>
            <a:avLst/>
            <a:gdLst>
              <a:gd name="T0" fmla="*/ 120 w 154"/>
              <a:gd name="T1" fmla="*/ 238 h 238"/>
              <a:gd name="T2" fmla="*/ 102 w 154"/>
              <a:gd name="T3" fmla="*/ 234 h 238"/>
              <a:gd name="T4" fmla="*/ 9 w 154"/>
              <a:gd name="T5" fmla="*/ 29 h 238"/>
              <a:gd name="T6" fmla="*/ 43 w 154"/>
              <a:gd name="T7" fmla="*/ 4 h 238"/>
              <a:gd name="T8" fmla="*/ 68 w 154"/>
              <a:gd name="T9" fmla="*/ 38 h 238"/>
              <a:gd name="T10" fmla="*/ 68 w 154"/>
              <a:gd name="T11" fmla="*/ 38 h 238"/>
              <a:gd name="T12" fmla="*/ 137 w 154"/>
              <a:gd name="T13" fmla="*/ 187 h 238"/>
              <a:gd name="T14" fmla="*/ 145 w 154"/>
              <a:gd name="T15" fmla="*/ 230 h 238"/>
              <a:gd name="T16" fmla="*/ 120 w 154"/>
              <a:gd name="T17" fmla="*/ 238 h 2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54" h="238">
                <a:moveTo>
                  <a:pt x="120" y="238"/>
                </a:moveTo>
                <a:cubicBezTo>
                  <a:pt x="115" y="238"/>
                  <a:pt x="107" y="238"/>
                  <a:pt x="102" y="234"/>
                </a:cubicBezTo>
                <a:cubicBezTo>
                  <a:pt x="0" y="162"/>
                  <a:pt x="9" y="34"/>
                  <a:pt x="9" y="29"/>
                </a:cubicBezTo>
                <a:cubicBezTo>
                  <a:pt x="9" y="12"/>
                  <a:pt x="26" y="0"/>
                  <a:pt x="43" y="4"/>
                </a:cubicBezTo>
                <a:cubicBezTo>
                  <a:pt x="60" y="4"/>
                  <a:pt x="73" y="21"/>
                  <a:pt x="68" y="38"/>
                </a:cubicBezTo>
                <a:cubicBezTo>
                  <a:pt x="68" y="38"/>
                  <a:pt x="68" y="38"/>
                  <a:pt x="68" y="38"/>
                </a:cubicBezTo>
                <a:cubicBezTo>
                  <a:pt x="68" y="42"/>
                  <a:pt x="60" y="136"/>
                  <a:pt x="137" y="187"/>
                </a:cubicBezTo>
                <a:cubicBezTo>
                  <a:pt x="149" y="196"/>
                  <a:pt x="154" y="217"/>
                  <a:pt x="145" y="230"/>
                </a:cubicBezTo>
                <a:cubicBezTo>
                  <a:pt x="137" y="234"/>
                  <a:pt x="128" y="238"/>
                  <a:pt x="120" y="238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203" name="任意多边形: 形状 202"/>
          <p:cNvSpPr>
            <a:spLocks/>
          </p:cNvSpPr>
          <p:nvPr/>
        </p:nvSpPr>
        <p:spPr bwMode="auto">
          <a:xfrm rot="999053">
            <a:off x="2257437" y="2879407"/>
            <a:ext cx="302703" cy="125156"/>
          </a:xfrm>
          <a:custGeom>
            <a:avLst/>
            <a:gdLst>
              <a:gd name="T0" fmla="*/ 197 w 235"/>
              <a:gd name="T1" fmla="*/ 106 h 106"/>
              <a:gd name="T2" fmla="*/ 180 w 235"/>
              <a:gd name="T3" fmla="*/ 102 h 106"/>
              <a:gd name="T4" fmla="*/ 39 w 235"/>
              <a:gd name="T5" fmla="*/ 72 h 106"/>
              <a:gd name="T6" fmla="*/ 5 w 235"/>
              <a:gd name="T7" fmla="*/ 51 h 106"/>
              <a:gd name="T8" fmla="*/ 26 w 235"/>
              <a:gd name="T9" fmla="*/ 17 h 106"/>
              <a:gd name="T10" fmla="*/ 218 w 235"/>
              <a:gd name="T11" fmla="*/ 59 h 106"/>
              <a:gd name="T12" fmla="*/ 222 w 235"/>
              <a:gd name="T13" fmla="*/ 102 h 106"/>
              <a:gd name="T14" fmla="*/ 197 w 235"/>
              <a:gd name="T15" fmla="*/ 106 h 1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35" h="106">
                <a:moveTo>
                  <a:pt x="197" y="106"/>
                </a:moveTo>
                <a:cubicBezTo>
                  <a:pt x="188" y="106"/>
                  <a:pt x="184" y="106"/>
                  <a:pt x="180" y="102"/>
                </a:cubicBezTo>
                <a:cubicBezTo>
                  <a:pt x="141" y="72"/>
                  <a:pt x="90" y="59"/>
                  <a:pt x="39" y="72"/>
                </a:cubicBezTo>
                <a:cubicBezTo>
                  <a:pt x="22" y="76"/>
                  <a:pt x="5" y="68"/>
                  <a:pt x="5" y="51"/>
                </a:cubicBezTo>
                <a:cubicBezTo>
                  <a:pt x="0" y="34"/>
                  <a:pt x="9" y="17"/>
                  <a:pt x="26" y="17"/>
                </a:cubicBezTo>
                <a:cubicBezTo>
                  <a:pt x="94" y="0"/>
                  <a:pt x="163" y="17"/>
                  <a:pt x="218" y="59"/>
                </a:cubicBezTo>
                <a:cubicBezTo>
                  <a:pt x="231" y="68"/>
                  <a:pt x="235" y="89"/>
                  <a:pt x="222" y="102"/>
                </a:cubicBezTo>
                <a:cubicBezTo>
                  <a:pt x="214" y="102"/>
                  <a:pt x="205" y="106"/>
                  <a:pt x="197" y="106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204" name="任意多边形: 形状 203"/>
          <p:cNvSpPr>
            <a:spLocks/>
          </p:cNvSpPr>
          <p:nvPr/>
        </p:nvSpPr>
        <p:spPr bwMode="auto">
          <a:xfrm rot="999053">
            <a:off x="2392709" y="2755944"/>
            <a:ext cx="247401" cy="231393"/>
          </a:xfrm>
          <a:custGeom>
            <a:avLst/>
            <a:gdLst>
              <a:gd name="T0" fmla="*/ 30 w 192"/>
              <a:gd name="T1" fmla="*/ 196 h 196"/>
              <a:gd name="T2" fmla="*/ 30 w 192"/>
              <a:gd name="T3" fmla="*/ 196 h 196"/>
              <a:gd name="T4" fmla="*/ 0 w 192"/>
              <a:gd name="T5" fmla="*/ 166 h 196"/>
              <a:gd name="T6" fmla="*/ 30 w 192"/>
              <a:gd name="T7" fmla="*/ 136 h 196"/>
              <a:gd name="T8" fmla="*/ 30 w 192"/>
              <a:gd name="T9" fmla="*/ 136 h 196"/>
              <a:gd name="T10" fmla="*/ 132 w 192"/>
              <a:gd name="T11" fmla="*/ 25 h 196"/>
              <a:gd name="T12" fmla="*/ 166 w 192"/>
              <a:gd name="T13" fmla="*/ 4 h 196"/>
              <a:gd name="T14" fmla="*/ 187 w 192"/>
              <a:gd name="T15" fmla="*/ 38 h 196"/>
              <a:gd name="T16" fmla="*/ 30 w 192"/>
              <a:gd name="T17" fmla="*/ 196 h 1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92" h="196">
                <a:moveTo>
                  <a:pt x="30" y="196"/>
                </a:moveTo>
                <a:cubicBezTo>
                  <a:pt x="30" y="196"/>
                  <a:pt x="30" y="196"/>
                  <a:pt x="30" y="196"/>
                </a:cubicBezTo>
                <a:cubicBezTo>
                  <a:pt x="13" y="196"/>
                  <a:pt x="0" y="183"/>
                  <a:pt x="0" y="166"/>
                </a:cubicBezTo>
                <a:cubicBezTo>
                  <a:pt x="0" y="149"/>
                  <a:pt x="13" y="136"/>
                  <a:pt x="30" y="136"/>
                </a:cubicBezTo>
                <a:cubicBezTo>
                  <a:pt x="30" y="136"/>
                  <a:pt x="30" y="136"/>
                  <a:pt x="30" y="136"/>
                </a:cubicBezTo>
                <a:cubicBezTo>
                  <a:pt x="34" y="136"/>
                  <a:pt x="102" y="132"/>
                  <a:pt x="132" y="25"/>
                </a:cubicBezTo>
                <a:cubicBezTo>
                  <a:pt x="136" y="8"/>
                  <a:pt x="153" y="0"/>
                  <a:pt x="166" y="4"/>
                </a:cubicBezTo>
                <a:cubicBezTo>
                  <a:pt x="183" y="8"/>
                  <a:pt x="192" y="25"/>
                  <a:pt x="187" y="38"/>
                </a:cubicBezTo>
                <a:cubicBezTo>
                  <a:pt x="149" y="192"/>
                  <a:pt x="38" y="196"/>
                  <a:pt x="30" y="196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205" name="任意多边形: 形状 204"/>
          <p:cNvSpPr>
            <a:spLocks/>
          </p:cNvSpPr>
          <p:nvPr/>
        </p:nvSpPr>
        <p:spPr bwMode="auto">
          <a:xfrm rot="999053">
            <a:off x="2280284" y="3058983"/>
            <a:ext cx="440957" cy="202287"/>
          </a:xfrm>
          <a:custGeom>
            <a:avLst/>
            <a:gdLst>
              <a:gd name="T0" fmla="*/ 308 w 342"/>
              <a:gd name="T1" fmla="*/ 171 h 171"/>
              <a:gd name="T2" fmla="*/ 286 w 342"/>
              <a:gd name="T3" fmla="*/ 162 h 171"/>
              <a:gd name="T4" fmla="*/ 47 w 342"/>
              <a:gd name="T5" fmla="*/ 120 h 171"/>
              <a:gd name="T6" fmla="*/ 9 w 342"/>
              <a:gd name="T7" fmla="*/ 107 h 171"/>
              <a:gd name="T8" fmla="*/ 22 w 342"/>
              <a:gd name="T9" fmla="*/ 69 h 171"/>
              <a:gd name="T10" fmla="*/ 329 w 342"/>
              <a:gd name="T11" fmla="*/ 124 h 171"/>
              <a:gd name="T12" fmla="*/ 329 w 342"/>
              <a:gd name="T13" fmla="*/ 167 h 171"/>
              <a:gd name="T14" fmla="*/ 308 w 342"/>
              <a:gd name="T15" fmla="*/ 171 h 1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42" h="171">
                <a:moveTo>
                  <a:pt x="308" y="171"/>
                </a:moveTo>
                <a:cubicBezTo>
                  <a:pt x="299" y="171"/>
                  <a:pt x="291" y="167"/>
                  <a:pt x="286" y="162"/>
                </a:cubicBezTo>
                <a:cubicBezTo>
                  <a:pt x="282" y="158"/>
                  <a:pt x="180" y="56"/>
                  <a:pt x="47" y="120"/>
                </a:cubicBezTo>
                <a:cubicBezTo>
                  <a:pt x="35" y="128"/>
                  <a:pt x="13" y="120"/>
                  <a:pt x="9" y="107"/>
                </a:cubicBezTo>
                <a:cubicBezTo>
                  <a:pt x="0" y="94"/>
                  <a:pt x="9" y="73"/>
                  <a:pt x="22" y="69"/>
                </a:cubicBezTo>
                <a:cubicBezTo>
                  <a:pt x="158" y="0"/>
                  <a:pt x="282" y="77"/>
                  <a:pt x="329" y="124"/>
                </a:cubicBezTo>
                <a:cubicBezTo>
                  <a:pt x="342" y="137"/>
                  <a:pt x="342" y="154"/>
                  <a:pt x="329" y="167"/>
                </a:cubicBezTo>
                <a:cubicBezTo>
                  <a:pt x="320" y="167"/>
                  <a:pt x="316" y="171"/>
                  <a:pt x="308" y="17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206" name="任意多边形: 形状 205"/>
          <p:cNvSpPr>
            <a:spLocks/>
          </p:cNvSpPr>
          <p:nvPr/>
        </p:nvSpPr>
        <p:spPr bwMode="auto">
          <a:xfrm rot="999053">
            <a:off x="2934233" y="2583204"/>
            <a:ext cx="895011" cy="1682329"/>
          </a:xfrm>
          <a:custGeom>
            <a:avLst/>
            <a:gdLst>
              <a:gd name="T0" fmla="*/ 0 w 695"/>
              <a:gd name="T1" fmla="*/ 188 h 1425"/>
              <a:gd name="T2" fmla="*/ 0 w 695"/>
              <a:gd name="T3" fmla="*/ 1237 h 1425"/>
              <a:gd name="T4" fmla="*/ 188 w 695"/>
              <a:gd name="T5" fmla="*/ 1425 h 1425"/>
              <a:gd name="T6" fmla="*/ 375 w 695"/>
              <a:gd name="T7" fmla="*/ 1237 h 1425"/>
              <a:gd name="T8" fmla="*/ 363 w 695"/>
              <a:gd name="T9" fmla="*/ 1165 h 1425"/>
              <a:gd name="T10" fmla="*/ 397 w 695"/>
              <a:gd name="T11" fmla="*/ 1169 h 1425"/>
              <a:gd name="T12" fmla="*/ 567 w 695"/>
              <a:gd name="T13" fmla="*/ 998 h 1425"/>
              <a:gd name="T14" fmla="*/ 542 w 695"/>
              <a:gd name="T15" fmla="*/ 909 h 1425"/>
              <a:gd name="T16" fmla="*/ 695 w 695"/>
              <a:gd name="T17" fmla="*/ 725 h 1425"/>
              <a:gd name="T18" fmla="*/ 563 w 695"/>
              <a:gd name="T19" fmla="*/ 546 h 1425"/>
              <a:gd name="T20" fmla="*/ 589 w 695"/>
              <a:gd name="T21" fmla="*/ 444 h 1425"/>
              <a:gd name="T22" fmla="*/ 375 w 695"/>
              <a:gd name="T23" fmla="*/ 230 h 1425"/>
              <a:gd name="T24" fmla="*/ 371 w 695"/>
              <a:gd name="T25" fmla="*/ 230 h 1425"/>
              <a:gd name="T26" fmla="*/ 375 w 695"/>
              <a:gd name="T27" fmla="*/ 188 h 1425"/>
              <a:gd name="T28" fmla="*/ 188 w 695"/>
              <a:gd name="T29" fmla="*/ 0 h 1425"/>
              <a:gd name="T30" fmla="*/ 0 w 695"/>
              <a:gd name="T31" fmla="*/ 188 h 14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695" h="1425">
                <a:moveTo>
                  <a:pt x="0" y="188"/>
                </a:moveTo>
                <a:cubicBezTo>
                  <a:pt x="0" y="1237"/>
                  <a:pt x="0" y="1237"/>
                  <a:pt x="0" y="1237"/>
                </a:cubicBezTo>
                <a:cubicBezTo>
                  <a:pt x="0" y="1340"/>
                  <a:pt x="85" y="1425"/>
                  <a:pt x="188" y="1425"/>
                </a:cubicBezTo>
                <a:cubicBezTo>
                  <a:pt x="290" y="1425"/>
                  <a:pt x="375" y="1340"/>
                  <a:pt x="375" y="1237"/>
                </a:cubicBezTo>
                <a:cubicBezTo>
                  <a:pt x="375" y="1212"/>
                  <a:pt x="371" y="1186"/>
                  <a:pt x="363" y="1165"/>
                </a:cubicBezTo>
                <a:cubicBezTo>
                  <a:pt x="375" y="1169"/>
                  <a:pt x="384" y="1169"/>
                  <a:pt x="397" y="1169"/>
                </a:cubicBezTo>
                <a:cubicBezTo>
                  <a:pt x="491" y="1169"/>
                  <a:pt x="567" y="1092"/>
                  <a:pt x="567" y="998"/>
                </a:cubicBezTo>
                <a:cubicBezTo>
                  <a:pt x="567" y="964"/>
                  <a:pt x="559" y="934"/>
                  <a:pt x="542" y="909"/>
                </a:cubicBezTo>
                <a:cubicBezTo>
                  <a:pt x="631" y="892"/>
                  <a:pt x="695" y="815"/>
                  <a:pt x="695" y="725"/>
                </a:cubicBezTo>
                <a:cubicBezTo>
                  <a:pt x="695" y="640"/>
                  <a:pt x="640" y="572"/>
                  <a:pt x="563" y="546"/>
                </a:cubicBezTo>
                <a:cubicBezTo>
                  <a:pt x="580" y="516"/>
                  <a:pt x="589" y="482"/>
                  <a:pt x="589" y="444"/>
                </a:cubicBezTo>
                <a:cubicBezTo>
                  <a:pt x="589" y="329"/>
                  <a:pt x="495" y="230"/>
                  <a:pt x="375" y="230"/>
                </a:cubicBezTo>
                <a:cubicBezTo>
                  <a:pt x="371" y="230"/>
                  <a:pt x="371" y="230"/>
                  <a:pt x="371" y="230"/>
                </a:cubicBezTo>
                <a:cubicBezTo>
                  <a:pt x="375" y="218"/>
                  <a:pt x="375" y="205"/>
                  <a:pt x="375" y="188"/>
                </a:cubicBezTo>
                <a:cubicBezTo>
                  <a:pt x="375" y="85"/>
                  <a:pt x="290" y="0"/>
                  <a:pt x="188" y="0"/>
                </a:cubicBezTo>
                <a:cubicBezTo>
                  <a:pt x="85" y="0"/>
                  <a:pt x="0" y="85"/>
                  <a:pt x="0" y="188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207" name="任意多边形: 形状 206"/>
          <p:cNvSpPr>
            <a:spLocks noEditPoints="1"/>
          </p:cNvSpPr>
          <p:nvPr/>
        </p:nvSpPr>
        <p:spPr bwMode="auto">
          <a:xfrm rot="999053">
            <a:off x="2896695" y="2546226"/>
            <a:ext cx="966320" cy="1753639"/>
          </a:xfrm>
          <a:custGeom>
            <a:avLst/>
            <a:gdLst>
              <a:gd name="T0" fmla="*/ 218 w 751"/>
              <a:gd name="T1" fmla="*/ 1485 h 1485"/>
              <a:gd name="T2" fmla="*/ 0 w 751"/>
              <a:gd name="T3" fmla="*/ 1267 h 1485"/>
              <a:gd name="T4" fmla="*/ 0 w 751"/>
              <a:gd name="T5" fmla="*/ 218 h 1485"/>
              <a:gd name="T6" fmla="*/ 218 w 751"/>
              <a:gd name="T7" fmla="*/ 0 h 1485"/>
              <a:gd name="T8" fmla="*/ 435 w 751"/>
              <a:gd name="T9" fmla="*/ 218 h 1485"/>
              <a:gd name="T10" fmla="*/ 435 w 751"/>
              <a:gd name="T11" fmla="*/ 231 h 1485"/>
              <a:gd name="T12" fmla="*/ 649 w 751"/>
              <a:gd name="T13" fmla="*/ 470 h 1485"/>
              <a:gd name="T14" fmla="*/ 632 w 751"/>
              <a:gd name="T15" fmla="*/ 555 h 1485"/>
              <a:gd name="T16" fmla="*/ 751 w 751"/>
              <a:gd name="T17" fmla="*/ 751 h 1485"/>
              <a:gd name="T18" fmla="*/ 610 w 751"/>
              <a:gd name="T19" fmla="*/ 956 h 1485"/>
              <a:gd name="T20" fmla="*/ 623 w 751"/>
              <a:gd name="T21" fmla="*/ 1028 h 1485"/>
              <a:gd name="T22" fmla="*/ 431 w 751"/>
              <a:gd name="T23" fmla="*/ 1229 h 1485"/>
              <a:gd name="T24" fmla="*/ 435 w 751"/>
              <a:gd name="T25" fmla="*/ 1267 h 1485"/>
              <a:gd name="T26" fmla="*/ 218 w 751"/>
              <a:gd name="T27" fmla="*/ 1485 h 1485"/>
              <a:gd name="T28" fmla="*/ 218 w 751"/>
              <a:gd name="T29" fmla="*/ 60 h 1485"/>
              <a:gd name="T30" fmla="*/ 60 w 751"/>
              <a:gd name="T31" fmla="*/ 218 h 1485"/>
              <a:gd name="T32" fmla="*/ 60 w 751"/>
              <a:gd name="T33" fmla="*/ 1267 h 1485"/>
              <a:gd name="T34" fmla="*/ 218 w 751"/>
              <a:gd name="T35" fmla="*/ 1425 h 1485"/>
              <a:gd name="T36" fmla="*/ 376 w 751"/>
              <a:gd name="T37" fmla="*/ 1267 h 1485"/>
              <a:gd name="T38" fmla="*/ 363 w 751"/>
              <a:gd name="T39" fmla="*/ 1208 h 1485"/>
              <a:gd name="T40" fmla="*/ 367 w 751"/>
              <a:gd name="T41" fmla="*/ 1178 h 1485"/>
              <a:gd name="T42" fmla="*/ 397 w 751"/>
              <a:gd name="T43" fmla="*/ 1169 h 1485"/>
              <a:gd name="T44" fmla="*/ 423 w 751"/>
              <a:gd name="T45" fmla="*/ 1174 h 1485"/>
              <a:gd name="T46" fmla="*/ 563 w 751"/>
              <a:gd name="T47" fmla="*/ 1033 h 1485"/>
              <a:gd name="T48" fmla="*/ 542 w 751"/>
              <a:gd name="T49" fmla="*/ 956 h 1485"/>
              <a:gd name="T50" fmla="*/ 538 w 751"/>
              <a:gd name="T51" fmla="*/ 926 h 1485"/>
              <a:gd name="T52" fmla="*/ 559 w 751"/>
              <a:gd name="T53" fmla="*/ 909 h 1485"/>
              <a:gd name="T54" fmla="*/ 687 w 751"/>
              <a:gd name="T55" fmla="*/ 751 h 1485"/>
              <a:gd name="T56" fmla="*/ 576 w 751"/>
              <a:gd name="T57" fmla="*/ 602 h 1485"/>
              <a:gd name="T58" fmla="*/ 559 w 751"/>
              <a:gd name="T59" fmla="*/ 585 h 1485"/>
              <a:gd name="T60" fmla="*/ 559 w 751"/>
              <a:gd name="T61" fmla="*/ 559 h 1485"/>
              <a:gd name="T62" fmla="*/ 580 w 751"/>
              <a:gd name="T63" fmla="*/ 474 h 1485"/>
              <a:gd name="T64" fmla="*/ 397 w 751"/>
              <a:gd name="T65" fmla="*/ 290 h 1485"/>
              <a:gd name="T66" fmla="*/ 371 w 751"/>
              <a:gd name="T67" fmla="*/ 282 h 1485"/>
              <a:gd name="T68" fmla="*/ 363 w 751"/>
              <a:gd name="T69" fmla="*/ 256 h 1485"/>
              <a:gd name="T70" fmla="*/ 367 w 751"/>
              <a:gd name="T71" fmla="*/ 222 h 1485"/>
              <a:gd name="T72" fmla="*/ 218 w 751"/>
              <a:gd name="T73" fmla="*/ 60 h 14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751" h="1485">
                <a:moveTo>
                  <a:pt x="218" y="1485"/>
                </a:moveTo>
                <a:cubicBezTo>
                  <a:pt x="98" y="1485"/>
                  <a:pt x="0" y="1387"/>
                  <a:pt x="0" y="1267"/>
                </a:cubicBezTo>
                <a:cubicBezTo>
                  <a:pt x="0" y="218"/>
                  <a:pt x="0" y="218"/>
                  <a:pt x="0" y="218"/>
                </a:cubicBezTo>
                <a:cubicBezTo>
                  <a:pt x="0" y="98"/>
                  <a:pt x="98" y="0"/>
                  <a:pt x="218" y="0"/>
                </a:cubicBezTo>
                <a:cubicBezTo>
                  <a:pt x="337" y="0"/>
                  <a:pt x="435" y="98"/>
                  <a:pt x="435" y="218"/>
                </a:cubicBezTo>
                <a:cubicBezTo>
                  <a:pt x="435" y="222"/>
                  <a:pt x="435" y="226"/>
                  <a:pt x="435" y="231"/>
                </a:cubicBezTo>
                <a:cubicBezTo>
                  <a:pt x="555" y="243"/>
                  <a:pt x="649" y="346"/>
                  <a:pt x="649" y="470"/>
                </a:cubicBezTo>
                <a:cubicBezTo>
                  <a:pt x="649" y="499"/>
                  <a:pt x="644" y="529"/>
                  <a:pt x="632" y="555"/>
                </a:cubicBezTo>
                <a:cubicBezTo>
                  <a:pt x="704" y="593"/>
                  <a:pt x="751" y="666"/>
                  <a:pt x="751" y="751"/>
                </a:cubicBezTo>
                <a:cubicBezTo>
                  <a:pt x="751" y="845"/>
                  <a:pt x="696" y="926"/>
                  <a:pt x="610" y="956"/>
                </a:cubicBezTo>
                <a:cubicBezTo>
                  <a:pt x="619" y="977"/>
                  <a:pt x="623" y="1003"/>
                  <a:pt x="623" y="1028"/>
                </a:cubicBezTo>
                <a:cubicBezTo>
                  <a:pt x="623" y="1135"/>
                  <a:pt x="538" y="1225"/>
                  <a:pt x="431" y="1229"/>
                </a:cubicBezTo>
                <a:cubicBezTo>
                  <a:pt x="435" y="1242"/>
                  <a:pt x="435" y="1255"/>
                  <a:pt x="435" y="1267"/>
                </a:cubicBezTo>
                <a:cubicBezTo>
                  <a:pt x="435" y="1387"/>
                  <a:pt x="337" y="1485"/>
                  <a:pt x="218" y="1485"/>
                </a:cubicBezTo>
                <a:close/>
                <a:moveTo>
                  <a:pt x="218" y="60"/>
                </a:moveTo>
                <a:cubicBezTo>
                  <a:pt x="128" y="60"/>
                  <a:pt x="60" y="132"/>
                  <a:pt x="60" y="218"/>
                </a:cubicBezTo>
                <a:cubicBezTo>
                  <a:pt x="60" y="1267"/>
                  <a:pt x="60" y="1267"/>
                  <a:pt x="60" y="1267"/>
                </a:cubicBezTo>
                <a:cubicBezTo>
                  <a:pt x="60" y="1357"/>
                  <a:pt x="132" y="1425"/>
                  <a:pt x="218" y="1425"/>
                </a:cubicBezTo>
                <a:cubicBezTo>
                  <a:pt x="307" y="1425"/>
                  <a:pt x="376" y="1353"/>
                  <a:pt x="376" y="1267"/>
                </a:cubicBezTo>
                <a:cubicBezTo>
                  <a:pt x="376" y="1246"/>
                  <a:pt x="371" y="1225"/>
                  <a:pt x="363" y="1208"/>
                </a:cubicBezTo>
                <a:cubicBezTo>
                  <a:pt x="359" y="1199"/>
                  <a:pt x="359" y="1186"/>
                  <a:pt x="367" y="1178"/>
                </a:cubicBezTo>
                <a:cubicBezTo>
                  <a:pt x="376" y="1169"/>
                  <a:pt x="384" y="1165"/>
                  <a:pt x="397" y="1169"/>
                </a:cubicBezTo>
                <a:cubicBezTo>
                  <a:pt x="405" y="1169"/>
                  <a:pt x="414" y="1174"/>
                  <a:pt x="423" y="1174"/>
                </a:cubicBezTo>
                <a:cubicBezTo>
                  <a:pt x="499" y="1174"/>
                  <a:pt x="563" y="1110"/>
                  <a:pt x="563" y="1033"/>
                </a:cubicBezTo>
                <a:cubicBezTo>
                  <a:pt x="563" y="1007"/>
                  <a:pt x="555" y="982"/>
                  <a:pt x="542" y="956"/>
                </a:cubicBezTo>
                <a:cubicBezTo>
                  <a:pt x="538" y="947"/>
                  <a:pt x="538" y="939"/>
                  <a:pt x="538" y="926"/>
                </a:cubicBezTo>
                <a:cubicBezTo>
                  <a:pt x="542" y="918"/>
                  <a:pt x="551" y="909"/>
                  <a:pt x="559" y="909"/>
                </a:cubicBezTo>
                <a:cubicBezTo>
                  <a:pt x="636" y="896"/>
                  <a:pt x="687" y="828"/>
                  <a:pt x="687" y="751"/>
                </a:cubicBezTo>
                <a:cubicBezTo>
                  <a:pt x="687" y="683"/>
                  <a:pt x="644" y="623"/>
                  <a:pt x="576" y="602"/>
                </a:cubicBezTo>
                <a:cubicBezTo>
                  <a:pt x="568" y="598"/>
                  <a:pt x="559" y="593"/>
                  <a:pt x="559" y="585"/>
                </a:cubicBezTo>
                <a:cubicBezTo>
                  <a:pt x="555" y="576"/>
                  <a:pt x="555" y="568"/>
                  <a:pt x="559" y="559"/>
                </a:cubicBezTo>
                <a:cubicBezTo>
                  <a:pt x="572" y="534"/>
                  <a:pt x="580" y="504"/>
                  <a:pt x="580" y="474"/>
                </a:cubicBezTo>
                <a:cubicBezTo>
                  <a:pt x="580" y="371"/>
                  <a:pt x="499" y="290"/>
                  <a:pt x="397" y="290"/>
                </a:cubicBezTo>
                <a:cubicBezTo>
                  <a:pt x="388" y="290"/>
                  <a:pt x="376" y="290"/>
                  <a:pt x="371" y="282"/>
                </a:cubicBezTo>
                <a:cubicBezTo>
                  <a:pt x="363" y="273"/>
                  <a:pt x="363" y="265"/>
                  <a:pt x="363" y="256"/>
                </a:cubicBezTo>
                <a:cubicBezTo>
                  <a:pt x="367" y="248"/>
                  <a:pt x="367" y="235"/>
                  <a:pt x="367" y="222"/>
                </a:cubicBezTo>
                <a:cubicBezTo>
                  <a:pt x="376" y="132"/>
                  <a:pt x="307" y="60"/>
                  <a:pt x="218" y="6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208" name="任意多边形: 形状 207"/>
          <p:cNvSpPr>
            <a:spLocks/>
          </p:cNvSpPr>
          <p:nvPr/>
        </p:nvSpPr>
        <p:spPr bwMode="auto">
          <a:xfrm rot="999053">
            <a:off x="3313762" y="2736606"/>
            <a:ext cx="186279" cy="227027"/>
          </a:xfrm>
          <a:custGeom>
            <a:avLst/>
            <a:gdLst>
              <a:gd name="T0" fmla="*/ 103 w 145"/>
              <a:gd name="T1" fmla="*/ 192 h 192"/>
              <a:gd name="T2" fmla="*/ 90 w 145"/>
              <a:gd name="T3" fmla="*/ 188 h 192"/>
              <a:gd name="T4" fmla="*/ 13 w 145"/>
              <a:gd name="T5" fmla="*/ 26 h 192"/>
              <a:gd name="T6" fmla="*/ 52 w 145"/>
              <a:gd name="T7" fmla="*/ 4 h 192"/>
              <a:gd name="T8" fmla="*/ 73 w 145"/>
              <a:gd name="T9" fmla="*/ 43 h 192"/>
              <a:gd name="T10" fmla="*/ 124 w 145"/>
              <a:gd name="T11" fmla="*/ 137 h 192"/>
              <a:gd name="T12" fmla="*/ 137 w 145"/>
              <a:gd name="T13" fmla="*/ 175 h 192"/>
              <a:gd name="T14" fmla="*/ 103 w 145"/>
              <a:gd name="T15" fmla="*/ 192 h 1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45" h="192">
                <a:moveTo>
                  <a:pt x="103" y="192"/>
                </a:moveTo>
                <a:cubicBezTo>
                  <a:pt x="99" y="192"/>
                  <a:pt x="94" y="192"/>
                  <a:pt x="90" y="188"/>
                </a:cubicBezTo>
                <a:cubicBezTo>
                  <a:pt x="5" y="137"/>
                  <a:pt x="0" y="60"/>
                  <a:pt x="13" y="26"/>
                </a:cubicBezTo>
                <a:cubicBezTo>
                  <a:pt x="17" y="9"/>
                  <a:pt x="35" y="0"/>
                  <a:pt x="52" y="4"/>
                </a:cubicBezTo>
                <a:cubicBezTo>
                  <a:pt x="69" y="9"/>
                  <a:pt x="77" y="26"/>
                  <a:pt x="73" y="43"/>
                </a:cubicBezTo>
                <a:cubicBezTo>
                  <a:pt x="73" y="47"/>
                  <a:pt x="60" y="98"/>
                  <a:pt x="124" y="137"/>
                </a:cubicBezTo>
                <a:cubicBezTo>
                  <a:pt x="137" y="145"/>
                  <a:pt x="145" y="162"/>
                  <a:pt x="137" y="175"/>
                </a:cubicBezTo>
                <a:cubicBezTo>
                  <a:pt x="124" y="188"/>
                  <a:pt x="111" y="192"/>
                  <a:pt x="103" y="192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209" name="任意多边形: 形状 208"/>
          <p:cNvSpPr>
            <a:spLocks/>
          </p:cNvSpPr>
          <p:nvPr/>
        </p:nvSpPr>
        <p:spPr bwMode="auto">
          <a:xfrm rot="999053">
            <a:off x="3179115" y="3571838"/>
            <a:ext cx="280874" cy="161539"/>
          </a:xfrm>
          <a:custGeom>
            <a:avLst/>
            <a:gdLst>
              <a:gd name="T0" fmla="*/ 34 w 218"/>
              <a:gd name="T1" fmla="*/ 136 h 136"/>
              <a:gd name="T2" fmla="*/ 17 w 218"/>
              <a:gd name="T3" fmla="*/ 132 h 136"/>
              <a:gd name="T4" fmla="*/ 9 w 218"/>
              <a:gd name="T5" fmla="*/ 89 h 136"/>
              <a:gd name="T6" fmla="*/ 188 w 218"/>
              <a:gd name="T7" fmla="*/ 8 h 136"/>
              <a:gd name="T8" fmla="*/ 214 w 218"/>
              <a:gd name="T9" fmla="*/ 43 h 136"/>
              <a:gd name="T10" fmla="*/ 179 w 218"/>
              <a:gd name="T11" fmla="*/ 68 h 136"/>
              <a:gd name="T12" fmla="*/ 56 w 218"/>
              <a:gd name="T13" fmla="*/ 124 h 136"/>
              <a:gd name="T14" fmla="*/ 34 w 218"/>
              <a:gd name="T15" fmla="*/ 136 h 1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18" h="136">
                <a:moveTo>
                  <a:pt x="34" y="136"/>
                </a:moveTo>
                <a:cubicBezTo>
                  <a:pt x="30" y="136"/>
                  <a:pt x="22" y="136"/>
                  <a:pt x="17" y="132"/>
                </a:cubicBezTo>
                <a:cubicBezTo>
                  <a:pt x="4" y="124"/>
                  <a:pt x="0" y="102"/>
                  <a:pt x="9" y="89"/>
                </a:cubicBezTo>
                <a:cubicBezTo>
                  <a:pt x="73" y="0"/>
                  <a:pt x="184" y="8"/>
                  <a:pt x="188" y="8"/>
                </a:cubicBezTo>
                <a:cubicBezTo>
                  <a:pt x="205" y="8"/>
                  <a:pt x="218" y="25"/>
                  <a:pt x="214" y="43"/>
                </a:cubicBezTo>
                <a:cubicBezTo>
                  <a:pt x="214" y="60"/>
                  <a:pt x="196" y="68"/>
                  <a:pt x="179" y="68"/>
                </a:cubicBezTo>
                <a:cubicBezTo>
                  <a:pt x="175" y="68"/>
                  <a:pt x="98" y="60"/>
                  <a:pt x="56" y="124"/>
                </a:cubicBezTo>
                <a:cubicBezTo>
                  <a:pt x="56" y="132"/>
                  <a:pt x="47" y="136"/>
                  <a:pt x="34" y="136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210" name="任意多边形: 形状 209"/>
          <p:cNvSpPr>
            <a:spLocks/>
          </p:cNvSpPr>
          <p:nvPr/>
        </p:nvSpPr>
        <p:spPr bwMode="auto">
          <a:xfrm rot="999053">
            <a:off x="3330645" y="3560433"/>
            <a:ext cx="286695" cy="167360"/>
          </a:xfrm>
          <a:custGeom>
            <a:avLst/>
            <a:gdLst>
              <a:gd name="T0" fmla="*/ 167 w 222"/>
              <a:gd name="T1" fmla="*/ 141 h 141"/>
              <a:gd name="T2" fmla="*/ 9 w 222"/>
              <a:gd name="T3" fmla="*/ 47 h 141"/>
              <a:gd name="T4" fmla="*/ 26 w 222"/>
              <a:gd name="T5" fmla="*/ 8 h 141"/>
              <a:gd name="T6" fmla="*/ 64 w 222"/>
              <a:gd name="T7" fmla="*/ 26 h 141"/>
              <a:gd name="T8" fmla="*/ 184 w 222"/>
              <a:gd name="T9" fmla="*/ 81 h 141"/>
              <a:gd name="T10" fmla="*/ 218 w 222"/>
              <a:gd name="T11" fmla="*/ 107 h 141"/>
              <a:gd name="T12" fmla="*/ 192 w 222"/>
              <a:gd name="T13" fmla="*/ 141 h 141"/>
              <a:gd name="T14" fmla="*/ 167 w 222"/>
              <a:gd name="T15" fmla="*/ 141 h 1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22" h="141">
                <a:moveTo>
                  <a:pt x="167" y="141"/>
                </a:moveTo>
                <a:cubicBezTo>
                  <a:pt x="115" y="141"/>
                  <a:pt x="43" y="124"/>
                  <a:pt x="9" y="47"/>
                </a:cubicBezTo>
                <a:cubicBezTo>
                  <a:pt x="0" y="30"/>
                  <a:pt x="9" y="13"/>
                  <a:pt x="26" y="8"/>
                </a:cubicBezTo>
                <a:cubicBezTo>
                  <a:pt x="43" y="0"/>
                  <a:pt x="60" y="8"/>
                  <a:pt x="64" y="26"/>
                </a:cubicBezTo>
                <a:cubicBezTo>
                  <a:pt x="94" y="94"/>
                  <a:pt x="179" y="85"/>
                  <a:pt x="184" y="81"/>
                </a:cubicBezTo>
                <a:cubicBezTo>
                  <a:pt x="201" y="77"/>
                  <a:pt x="213" y="90"/>
                  <a:pt x="218" y="107"/>
                </a:cubicBezTo>
                <a:cubicBezTo>
                  <a:pt x="222" y="124"/>
                  <a:pt x="209" y="136"/>
                  <a:pt x="192" y="141"/>
                </a:cubicBezTo>
                <a:cubicBezTo>
                  <a:pt x="184" y="141"/>
                  <a:pt x="175" y="141"/>
                  <a:pt x="167" y="14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211" name="任意多边形: 形状 210"/>
          <p:cNvSpPr>
            <a:spLocks/>
          </p:cNvSpPr>
          <p:nvPr/>
        </p:nvSpPr>
        <p:spPr bwMode="auto">
          <a:xfrm rot="999053">
            <a:off x="3054488" y="3217000"/>
            <a:ext cx="231393" cy="356549"/>
          </a:xfrm>
          <a:custGeom>
            <a:avLst/>
            <a:gdLst>
              <a:gd name="T0" fmla="*/ 98 w 179"/>
              <a:gd name="T1" fmla="*/ 303 h 303"/>
              <a:gd name="T2" fmla="*/ 81 w 179"/>
              <a:gd name="T3" fmla="*/ 299 h 303"/>
              <a:gd name="T4" fmla="*/ 72 w 179"/>
              <a:gd name="T5" fmla="*/ 256 h 303"/>
              <a:gd name="T6" fmla="*/ 98 w 179"/>
              <a:gd name="T7" fmla="*/ 119 h 303"/>
              <a:gd name="T8" fmla="*/ 30 w 179"/>
              <a:gd name="T9" fmla="*/ 60 h 303"/>
              <a:gd name="T10" fmla="*/ 4 w 179"/>
              <a:gd name="T11" fmla="*/ 30 h 303"/>
              <a:gd name="T12" fmla="*/ 34 w 179"/>
              <a:gd name="T13" fmla="*/ 0 h 303"/>
              <a:gd name="T14" fmla="*/ 149 w 179"/>
              <a:gd name="T15" fmla="*/ 89 h 303"/>
              <a:gd name="T16" fmla="*/ 119 w 179"/>
              <a:gd name="T17" fmla="*/ 290 h 303"/>
              <a:gd name="T18" fmla="*/ 98 w 179"/>
              <a:gd name="T19" fmla="*/ 303 h 3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79" h="303">
                <a:moveTo>
                  <a:pt x="98" y="303"/>
                </a:moveTo>
                <a:cubicBezTo>
                  <a:pt x="94" y="303"/>
                  <a:pt x="85" y="303"/>
                  <a:pt x="81" y="299"/>
                </a:cubicBezTo>
                <a:cubicBezTo>
                  <a:pt x="68" y="290"/>
                  <a:pt x="64" y="273"/>
                  <a:pt x="72" y="256"/>
                </a:cubicBezTo>
                <a:cubicBezTo>
                  <a:pt x="107" y="205"/>
                  <a:pt x="115" y="158"/>
                  <a:pt x="98" y="119"/>
                </a:cubicBezTo>
                <a:cubicBezTo>
                  <a:pt x="81" y="81"/>
                  <a:pt x="38" y="60"/>
                  <a:pt x="30" y="60"/>
                </a:cubicBezTo>
                <a:cubicBezTo>
                  <a:pt x="13" y="60"/>
                  <a:pt x="0" y="47"/>
                  <a:pt x="4" y="30"/>
                </a:cubicBezTo>
                <a:cubicBezTo>
                  <a:pt x="4" y="13"/>
                  <a:pt x="21" y="0"/>
                  <a:pt x="34" y="0"/>
                </a:cubicBezTo>
                <a:cubicBezTo>
                  <a:pt x="55" y="0"/>
                  <a:pt x="119" y="30"/>
                  <a:pt x="149" y="89"/>
                </a:cubicBezTo>
                <a:cubicBezTo>
                  <a:pt x="171" y="128"/>
                  <a:pt x="179" y="196"/>
                  <a:pt x="119" y="290"/>
                </a:cubicBezTo>
                <a:cubicBezTo>
                  <a:pt x="119" y="299"/>
                  <a:pt x="107" y="303"/>
                  <a:pt x="98" y="303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212" name="任意多边形: 形状 211"/>
          <p:cNvSpPr>
            <a:spLocks/>
          </p:cNvSpPr>
          <p:nvPr/>
        </p:nvSpPr>
        <p:spPr bwMode="auto">
          <a:xfrm rot="999053">
            <a:off x="3008896" y="3777185"/>
            <a:ext cx="296881" cy="170271"/>
          </a:xfrm>
          <a:custGeom>
            <a:avLst/>
            <a:gdLst>
              <a:gd name="T0" fmla="*/ 201 w 231"/>
              <a:gd name="T1" fmla="*/ 145 h 145"/>
              <a:gd name="T2" fmla="*/ 175 w 231"/>
              <a:gd name="T3" fmla="*/ 132 h 145"/>
              <a:gd name="T4" fmla="*/ 47 w 231"/>
              <a:gd name="T5" fmla="*/ 98 h 145"/>
              <a:gd name="T6" fmla="*/ 9 w 231"/>
              <a:gd name="T7" fmla="*/ 85 h 145"/>
              <a:gd name="T8" fmla="*/ 21 w 231"/>
              <a:gd name="T9" fmla="*/ 47 h 145"/>
              <a:gd name="T10" fmla="*/ 222 w 231"/>
              <a:gd name="T11" fmla="*/ 102 h 145"/>
              <a:gd name="T12" fmla="*/ 213 w 231"/>
              <a:gd name="T13" fmla="*/ 145 h 145"/>
              <a:gd name="T14" fmla="*/ 201 w 231"/>
              <a:gd name="T15" fmla="*/ 145 h 1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31" h="145">
                <a:moveTo>
                  <a:pt x="201" y="145"/>
                </a:moveTo>
                <a:cubicBezTo>
                  <a:pt x="192" y="145"/>
                  <a:pt x="179" y="140"/>
                  <a:pt x="175" y="132"/>
                </a:cubicBezTo>
                <a:cubicBezTo>
                  <a:pt x="171" y="123"/>
                  <a:pt x="128" y="64"/>
                  <a:pt x="47" y="98"/>
                </a:cubicBezTo>
                <a:cubicBezTo>
                  <a:pt x="30" y="106"/>
                  <a:pt x="13" y="98"/>
                  <a:pt x="9" y="85"/>
                </a:cubicBezTo>
                <a:cubicBezTo>
                  <a:pt x="0" y="68"/>
                  <a:pt x="9" y="51"/>
                  <a:pt x="21" y="47"/>
                </a:cubicBezTo>
                <a:cubicBezTo>
                  <a:pt x="124" y="0"/>
                  <a:pt x="201" y="64"/>
                  <a:pt x="222" y="102"/>
                </a:cubicBezTo>
                <a:cubicBezTo>
                  <a:pt x="231" y="115"/>
                  <a:pt x="226" y="136"/>
                  <a:pt x="213" y="145"/>
                </a:cubicBezTo>
                <a:cubicBezTo>
                  <a:pt x="213" y="140"/>
                  <a:pt x="205" y="145"/>
                  <a:pt x="201" y="145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213" name="任意多边形: 形状 212"/>
          <p:cNvSpPr>
            <a:spLocks/>
          </p:cNvSpPr>
          <p:nvPr/>
        </p:nvSpPr>
        <p:spPr bwMode="auto">
          <a:xfrm rot="999053">
            <a:off x="3198121" y="3743469"/>
            <a:ext cx="154262" cy="211019"/>
          </a:xfrm>
          <a:custGeom>
            <a:avLst/>
            <a:gdLst>
              <a:gd name="T0" fmla="*/ 43 w 119"/>
              <a:gd name="T1" fmla="*/ 179 h 179"/>
              <a:gd name="T2" fmla="*/ 17 w 119"/>
              <a:gd name="T3" fmla="*/ 162 h 179"/>
              <a:gd name="T4" fmla="*/ 68 w 119"/>
              <a:gd name="T5" fmla="*/ 9 h 179"/>
              <a:gd name="T6" fmla="*/ 111 w 119"/>
              <a:gd name="T7" fmla="*/ 17 h 179"/>
              <a:gd name="T8" fmla="*/ 102 w 119"/>
              <a:gd name="T9" fmla="*/ 60 h 179"/>
              <a:gd name="T10" fmla="*/ 68 w 119"/>
              <a:gd name="T11" fmla="*/ 141 h 179"/>
              <a:gd name="T12" fmla="*/ 51 w 119"/>
              <a:gd name="T13" fmla="*/ 179 h 179"/>
              <a:gd name="T14" fmla="*/ 43 w 119"/>
              <a:gd name="T15" fmla="*/ 179 h 1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19" h="179">
                <a:moveTo>
                  <a:pt x="43" y="179"/>
                </a:moveTo>
                <a:cubicBezTo>
                  <a:pt x="30" y="179"/>
                  <a:pt x="21" y="171"/>
                  <a:pt x="17" y="162"/>
                </a:cubicBezTo>
                <a:cubicBezTo>
                  <a:pt x="4" y="132"/>
                  <a:pt x="0" y="60"/>
                  <a:pt x="68" y="9"/>
                </a:cubicBezTo>
                <a:cubicBezTo>
                  <a:pt x="81" y="0"/>
                  <a:pt x="98" y="0"/>
                  <a:pt x="111" y="17"/>
                </a:cubicBezTo>
                <a:cubicBezTo>
                  <a:pt x="119" y="30"/>
                  <a:pt x="119" y="47"/>
                  <a:pt x="102" y="60"/>
                </a:cubicBezTo>
                <a:cubicBezTo>
                  <a:pt x="51" y="98"/>
                  <a:pt x="68" y="141"/>
                  <a:pt x="68" y="141"/>
                </a:cubicBezTo>
                <a:cubicBezTo>
                  <a:pt x="77" y="158"/>
                  <a:pt x="68" y="175"/>
                  <a:pt x="51" y="179"/>
                </a:cubicBezTo>
                <a:cubicBezTo>
                  <a:pt x="51" y="179"/>
                  <a:pt x="47" y="179"/>
                  <a:pt x="43" y="179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214" name="任意多边形: 形状 213"/>
          <p:cNvSpPr>
            <a:spLocks/>
          </p:cNvSpPr>
          <p:nvPr/>
        </p:nvSpPr>
        <p:spPr bwMode="auto">
          <a:xfrm rot="999053">
            <a:off x="2870047" y="3884828"/>
            <a:ext cx="251768" cy="145530"/>
          </a:xfrm>
          <a:custGeom>
            <a:avLst/>
            <a:gdLst>
              <a:gd name="T0" fmla="*/ 132 w 196"/>
              <a:gd name="T1" fmla="*/ 123 h 123"/>
              <a:gd name="T2" fmla="*/ 4 w 196"/>
              <a:gd name="T3" fmla="*/ 42 h 123"/>
              <a:gd name="T4" fmla="*/ 21 w 196"/>
              <a:gd name="T5" fmla="*/ 4 h 123"/>
              <a:gd name="T6" fmla="*/ 60 w 196"/>
              <a:gd name="T7" fmla="*/ 21 h 123"/>
              <a:gd name="T8" fmla="*/ 158 w 196"/>
              <a:gd name="T9" fmla="*/ 64 h 123"/>
              <a:gd name="T10" fmla="*/ 192 w 196"/>
              <a:gd name="T11" fmla="*/ 85 h 123"/>
              <a:gd name="T12" fmla="*/ 171 w 196"/>
              <a:gd name="T13" fmla="*/ 119 h 123"/>
              <a:gd name="T14" fmla="*/ 132 w 196"/>
              <a:gd name="T15" fmla="*/ 123 h 1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96" h="123">
                <a:moveTo>
                  <a:pt x="132" y="123"/>
                </a:moveTo>
                <a:cubicBezTo>
                  <a:pt x="60" y="123"/>
                  <a:pt x="17" y="72"/>
                  <a:pt x="4" y="42"/>
                </a:cubicBezTo>
                <a:cubicBezTo>
                  <a:pt x="0" y="25"/>
                  <a:pt x="4" y="8"/>
                  <a:pt x="21" y="4"/>
                </a:cubicBezTo>
                <a:cubicBezTo>
                  <a:pt x="38" y="0"/>
                  <a:pt x="56" y="4"/>
                  <a:pt x="60" y="21"/>
                </a:cubicBezTo>
                <a:cubicBezTo>
                  <a:pt x="64" y="25"/>
                  <a:pt x="85" y="76"/>
                  <a:pt x="158" y="64"/>
                </a:cubicBezTo>
                <a:cubicBezTo>
                  <a:pt x="175" y="59"/>
                  <a:pt x="188" y="72"/>
                  <a:pt x="192" y="85"/>
                </a:cubicBezTo>
                <a:cubicBezTo>
                  <a:pt x="196" y="102"/>
                  <a:pt x="184" y="115"/>
                  <a:pt x="171" y="119"/>
                </a:cubicBezTo>
                <a:cubicBezTo>
                  <a:pt x="158" y="123"/>
                  <a:pt x="145" y="123"/>
                  <a:pt x="132" y="123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215" name="任意多边形: 形状 214"/>
          <p:cNvSpPr>
            <a:spLocks/>
          </p:cNvSpPr>
          <p:nvPr/>
        </p:nvSpPr>
        <p:spPr bwMode="auto">
          <a:xfrm rot="999053">
            <a:off x="3191949" y="2752572"/>
            <a:ext cx="203742" cy="280874"/>
          </a:xfrm>
          <a:custGeom>
            <a:avLst/>
            <a:gdLst>
              <a:gd name="T0" fmla="*/ 34 w 158"/>
              <a:gd name="T1" fmla="*/ 238 h 238"/>
              <a:gd name="T2" fmla="*/ 9 w 158"/>
              <a:gd name="T3" fmla="*/ 226 h 238"/>
              <a:gd name="T4" fmla="*/ 17 w 158"/>
              <a:gd name="T5" fmla="*/ 183 h 238"/>
              <a:gd name="T6" fmla="*/ 86 w 158"/>
              <a:gd name="T7" fmla="*/ 34 h 238"/>
              <a:gd name="T8" fmla="*/ 111 w 158"/>
              <a:gd name="T9" fmla="*/ 0 h 238"/>
              <a:gd name="T10" fmla="*/ 145 w 158"/>
              <a:gd name="T11" fmla="*/ 25 h 238"/>
              <a:gd name="T12" fmla="*/ 52 w 158"/>
              <a:gd name="T13" fmla="*/ 230 h 238"/>
              <a:gd name="T14" fmla="*/ 34 w 158"/>
              <a:gd name="T15" fmla="*/ 238 h 2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58" h="238">
                <a:moveTo>
                  <a:pt x="34" y="238"/>
                </a:moveTo>
                <a:cubicBezTo>
                  <a:pt x="26" y="238"/>
                  <a:pt x="17" y="234"/>
                  <a:pt x="9" y="226"/>
                </a:cubicBezTo>
                <a:cubicBezTo>
                  <a:pt x="0" y="213"/>
                  <a:pt x="0" y="196"/>
                  <a:pt x="17" y="183"/>
                </a:cubicBezTo>
                <a:cubicBezTo>
                  <a:pt x="94" y="128"/>
                  <a:pt x="86" y="38"/>
                  <a:pt x="86" y="34"/>
                </a:cubicBezTo>
                <a:cubicBezTo>
                  <a:pt x="86" y="17"/>
                  <a:pt x="94" y="4"/>
                  <a:pt x="111" y="0"/>
                </a:cubicBezTo>
                <a:cubicBezTo>
                  <a:pt x="128" y="0"/>
                  <a:pt x="141" y="8"/>
                  <a:pt x="145" y="25"/>
                </a:cubicBezTo>
                <a:cubicBezTo>
                  <a:pt x="145" y="29"/>
                  <a:pt x="158" y="153"/>
                  <a:pt x="52" y="230"/>
                </a:cubicBezTo>
                <a:cubicBezTo>
                  <a:pt x="47" y="238"/>
                  <a:pt x="43" y="238"/>
                  <a:pt x="34" y="238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216" name="任意多边形: 形状 215"/>
          <p:cNvSpPr>
            <a:spLocks/>
          </p:cNvSpPr>
          <p:nvPr/>
        </p:nvSpPr>
        <p:spPr bwMode="auto">
          <a:xfrm rot="999053">
            <a:off x="3463050" y="3233163"/>
            <a:ext cx="296881" cy="130977"/>
          </a:xfrm>
          <a:custGeom>
            <a:avLst/>
            <a:gdLst>
              <a:gd name="T0" fmla="*/ 30 w 231"/>
              <a:gd name="T1" fmla="*/ 111 h 111"/>
              <a:gd name="T2" fmla="*/ 9 w 231"/>
              <a:gd name="T3" fmla="*/ 98 h 111"/>
              <a:gd name="T4" fmla="*/ 13 w 231"/>
              <a:gd name="T5" fmla="*/ 56 h 111"/>
              <a:gd name="T6" fmla="*/ 205 w 231"/>
              <a:gd name="T7" fmla="*/ 13 h 111"/>
              <a:gd name="T8" fmla="*/ 227 w 231"/>
              <a:gd name="T9" fmla="*/ 47 h 111"/>
              <a:gd name="T10" fmla="*/ 192 w 231"/>
              <a:gd name="T11" fmla="*/ 69 h 111"/>
              <a:gd name="T12" fmla="*/ 52 w 231"/>
              <a:gd name="T13" fmla="*/ 98 h 111"/>
              <a:gd name="T14" fmla="*/ 30 w 231"/>
              <a:gd name="T15" fmla="*/ 111 h 1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31" h="111">
                <a:moveTo>
                  <a:pt x="30" y="111"/>
                </a:moveTo>
                <a:cubicBezTo>
                  <a:pt x="22" y="111"/>
                  <a:pt x="13" y="107"/>
                  <a:pt x="9" y="98"/>
                </a:cubicBezTo>
                <a:cubicBezTo>
                  <a:pt x="0" y="86"/>
                  <a:pt x="0" y="69"/>
                  <a:pt x="13" y="56"/>
                </a:cubicBezTo>
                <a:cubicBezTo>
                  <a:pt x="69" y="13"/>
                  <a:pt x="137" y="0"/>
                  <a:pt x="205" y="13"/>
                </a:cubicBezTo>
                <a:cubicBezTo>
                  <a:pt x="222" y="17"/>
                  <a:pt x="231" y="34"/>
                  <a:pt x="227" y="47"/>
                </a:cubicBezTo>
                <a:cubicBezTo>
                  <a:pt x="222" y="64"/>
                  <a:pt x="205" y="73"/>
                  <a:pt x="192" y="69"/>
                </a:cubicBezTo>
                <a:cubicBezTo>
                  <a:pt x="146" y="56"/>
                  <a:pt x="94" y="69"/>
                  <a:pt x="52" y="98"/>
                </a:cubicBezTo>
                <a:cubicBezTo>
                  <a:pt x="43" y="111"/>
                  <a:pt x="35" y="111"/>
                  <a:pt x="30" y="11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217" name="任意多边形: 形状 216"/>
          <p:cNvSpPr>
            <a:spLocks/>
          </p:cNvSpPr>
          <p:nvPr/>
        </p:nvSpPr>
        <p:spPr bwMode="auto">
          <a:xfrm rot="999053">
            <a:off x="3428032" y="3070050"/>
            <a:ext cx="247401" cy="227027"/>
          </a:xfrm>
          <a:custGeom>
            <a:avLst/>
            <a:gdLst>
              <a:gd name="T0" fmla="*/ 162 w 192"/>
              <a:gd name="T1" fmla="*/ 192 h 192"/>
              <a:gd name="T2" fmla="*/ 5 w 192"/>
              <a:gd name="T3" fmla="*/ 38 h 192"/>
              <a:gd name="T4" fmla="*/ 26 w 192"/>
              <a:gd name="T5" fmla="*/ 4 h 192"/>
              <a:gd name="T6" fmla="*/ 60 w 192"/>
              <a:gd name="T7" fmla="*/ 25 h 192"/>
              <a:gd name="T8" fmla="*/ 162 w 192"/>
              <a:gd name="T9" fmla="*/ 136 h 192"/>
              <a:gd name="T10" fmla="*/ 162 w 192"/>
              <a:gd name="T11" fmla="*/ 136 h 192"/>
              <a:gd name="T12" fmla="*/ 192 w 192"/>
              <a:gd name="T13" fmla="*/ 166 h 192"/>
              <a:gd name="T14" fmla="*/ 162 w 192"/>
              <a:gd name="T15" fmla="*/ 192 h 1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92" h="192">
                <a:moveTo>
                  <a:pt x="162" y="192"/>
                </a:moveTo>
                <a:cubicBezTo>
                  <a:pt x="154" y="192"/>
                  <a:pt x="43" y="188"/>
                  <a:pt x="5" y="38"/>
                </a:cubicBezTo>
                <a:cubicBezTo>
                  <a:pt x="0" y="21"/>
                  <a:pt x="9" y="4"/>
                  <a:pt x="26" y="4"/>
                </a:cubicBezTo>
                <a:cubicBezTo>
                  <a:pt x="43" y="0"/>
                  <a:pt x="60" y="8"/>
                  <a:pt x="60" y="25"/>
                </a:cubicBezTo>
                <a:cubicBezTo>
                  <a:pt x="90" y="136"/>
                  <a:pt x="162" y="136"/>
                  <a:pt x="162" y="136"/>
                </a:cubicBezTo>
                <a:cubicBezTo>
                  <a:pt x="162" y="136"/>
                  <a:pt x="162" y="136"/>
                  <a:pt x="162" y="136"/>
                </a:cubicBezTo>
                <a:cubicBezTo>
                  <a:pt x="179" y="136"/>
                  <a:pt x="192" y="149"/>
                  <a:pt x="192" y="166"/>
                </a:cubicBezTo>
                <a:cubicBezTo>
                  <a:pt x="192" y="175"/>
                  <a:pt x="179" y="192"/>
                  <a:pt x="162" y="192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218" name="任意多边形: 形状 217"/>
          <p:cNvSpPr>
            <a:spLocks/>
          </p:cNvSpPr>
          <p:nvPr/>
        </p:nvSpPr>
        <p:spPr bwMode="auto">
          <a:xfrm rot="999053">
            <a:off x="3187221" y="3325551"/>
            <a:ext cx="439501" cy="206653"/>
          </a:xfrm>
          <a:custGeom>
            <a:avLst/>
            <a:gdLst>
              <a:gd name="T0" fmla="*/ 34 w 342"/>
              <a:gd name="T1" fmla="*/ 175 h 175"/>
              <a:gd name="T2" fmla="*/ 13 w 342"/>
              <a:gd name="T3" fmla="*/ 166 h 175"/>
              <a:gd name="T4" fmla="*/ 13 w 342"/>
              <a:gd name="T5" fmla="*/ 124 h 175"/>
              <a:gd name="T6" fmla="*/ 320 w 342"/>
              <a:gd name="T7" fmla="*/ 68 h 175"/>
              <a:gd name="T8" fmla="*/ 333 w 342"/>
              <a:gd name="T9" fmla="*/ 107 h 175"/>
              <a:gd name="T10" fmla="*/ 295 w 342"/>
              <a:gd name="T11" fmla="*/ 119 h 175"/>
              <a:gd name="T12" fmla="*/ 56 w 342"/>
              <a:gd name="T13" fmla="*/ 162 h 175"/>
              <a:gd name="T14" fmla="*/ 34 w 342"/>
              <a:gd name="T15" fmla="*/ 175 h 1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42" h="175">
                <a:moveTo>
                  <a:pt x="34" y="175"/>
                </a:moveTo>
                <a:cubicBezTo>
                  <a:pt x="26" y="175"/>
                  <a:pt x="22" y="171"/>
                  <a:pt x="13" y="166"/>
                </a:cubicBezTo>
                <a:cubicBezTo>
                  <a:pt x="0" y="154"/>
                  <a:pt x="0" y="137"/>
                  <a:pt x="13" y="124"/>
                </a:cubicBezTo>
                <a:cubicBezTo>
                  <a:pt x="60" y="77"/>
                  <a:pt x="184" y="0"/>
                  <a:pt x="320" y="68"/>
                </a:cubicBezTo>
                <a:cubicBezTo>
                  <a:pt x="333" y="77"/>
                  <a:pt x="342" y="94"/>
                  <a:pt x="333" y="107"/>
                </a:cubicBezTo>
                <a:cubicBezTo>
                  <a:pt x="325" y="119"/>
                  <a:pt x="307" y="128"/>
                  <a:pt x="295" y="119"/>
                </a:cubicBezTo>
                <a:cubicBezTo>
                  <a:pt x="162" y="55"/>
                  <a:pt x="60" y="162"/>
                  <a:pt x="56" y="162"/>
                </a:cubicBezTo>
                <a:cubicBezTo>
                  <a:pt x="51" y="171"/>
                  <a:pt x="43" y="175"/>
                  <a:pt x="34" y="175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233" name="文本框 232">
            <a:extLst>
              <a:ext uri="{FF2B5EF4-FFF2-40B4-BE49-F238E27FC236}">
                <a16:creationId xmlns:a16="http://schemas.microsoft.com/office/drawing/2014/main" id="{A80D5F7E-44CF-4D07-A823-85EAD2092697}"/>
              </a:ext>
            </a:extLst>
          </p:cNvPr>
          <p:cNvSpPr txBox="1"/>
          <p:nvPr/>
        </p:nvSpPr>
        <p:spPr>
          <a:xfrm>
            <a:off x="4792647" y="1691854"/>
            <a:ext cx="2703653" cy="70788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altLang="zh-CN" sz="4000" b="1" dirty="0">
                <a:solidFill>
                  <a:schemeClr val="accent1"/>
                </a:solidFill>
                <a:cs typeface="+mn-ea"/>
                <a:sym typeface="+mn-lt"/>
              </a:rPr>
              <a:t>Information</a:t>
            </a:r>
          </a:p>
        </p:txBody>
      </p:sp>
      <p:sp>
        <p:nvSpPr>
          <p:cNvPr id="245" name="任意多边形: 形状 244"/>
          <p:cNvSpPr/>
          <p:nvPr/>
        </p:nvSpPr>
        <p:spPr>
          <a:xfrm rot="907247">
            <a:off x="4045667" y="3323682"/>
            <a:ext cx="382451" cy="381288"/>
          </a:xfrm>
          <a:custGeom>
            <a:avLst/>
            <a:gdLst/>
            <a:ahLst/>
            <a:cxnLst/>
            <a:rect l="l" t="t" r="r" b="b"/>
            <a:pathLst>
              <a:path w="243045" h="242306">
                <a:moveTo>
                  <a:pt x="86766" y="0"/>
                </a:moveTo>
                <a:lnTo>
                  <a:pt x="155785" y="0"/>
                </a:lnTo>
                <a:lnTo>
                  <a:pt x="155785" y="87013"/>
                </a:lnTo>
                <a:lnTo>
                  <a:pt x="243045" y="87013"/>
                </a:lnTo>
                <a:lnTo>
                  <a:pt x="243045" y="155786"/>
                </a:lnTo>
                <a:lnTo>
                  <a:pt x="155785" y="155786"/>
                </a:lnTo>
                <a:lnTo>
                  <a:pt x="155785" y="242306"/>
                </a:lnTo>
                <a:lnTo>
                  <a:pt x="86766" y="242306"/>
                </a:lnTo>
                <a:lnTo>
                  <a:pt x="86766" y="155786"/>
                </a:lnTo>
                <a:lnTo>
                  <a:pt x="0" y="155786"/>
                </a:lnTo>
                <a:lnTo>
                  <a:pt x="0" y="87013"/>
                </a:lnTo>
                <a:lnTo>
                  <a:pt x="86766" y="87013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246" name="任意多边形: 形状 245"/>
          <p:cNvSpPr/>
          <p:nvPr/>
        </p:nvSpPr>
        <p:spPr>
          <a:xfrm rot="20686063">
            <a:off x="7823428" y="3334317"/>
            <a:ext cx="382451" cy="381288"/>
          </a:xfrm>
          <a:custGeom>
            <a:avLst/>
            <a:gdLst/>
            <a:ahLst/>
            <a:cxnLst/>
            <a:rect l="l" t="t" r="r" b="b"/>
            <a:pathLst>
              <a:path w="243045" h="242306">
                <a:moveTo>
                  <a:pt x="86766" y="0"/>
                </a:moveTo>
                <a:lnTo>
                  <a:pt x="155785" y="0"/>
                </a:lnTo>
                <a:lnTo>
                  <a:pt x="155785" y="87013"/>
                </a:lnTo>
                <a:lnTo>
                  <a:pt x="243045" y="87013"/>
                </a:lnTo>
                <a:lnTo>
                  <a:pt x="243045" y="155786"/>
                </a:lnTo>
                <a:lnTo>
                  <a:pt x="155785" y="155786"/>
                </a:lnTo>
                <a:lnTo>
                  <a:pt x="155785" y="242306"/>
                </a:lnTo>
                <a:lnTo>
                  <a:pt x="86766" y="242306"/>
                </a:lnTo>
                <a:lnTo>
                  <a:pt x="86766" y="155786"/>
                </a:lnTo>
                <a:lnTo>
                  <a:pt x="0" y="155786"/>
                </a:lnTo>
                <a:lnTo>
                  <a:pt x="0" y="87013"/>
                </a:lnTo>
                <a:lnTo>
                  <a:pt x="86766" y="87013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250" name="矩形 249"/>
          <p:cNvSpPr/>
          <p:nvPr/>
        </p:nvSpPr>
        <p:spPr>
          <a:xfrm>
            <a:off x="9052438" y="4230477"/>
            <a:ext cx="1107996" cy="369332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r>
              <a:rPr lang="zh-CN" altLang="en-US" dirty="0">
                <a:solidFill>
                  <a:schemeClr val="accent4"/>
                </a:solidFill>
                <a:cs typeface="+mn-ea"/>
                <a:sym typeface="+mn-lt"/>
              </a:rPr>
              <a:t>内容重点</a:t>
            </a:r>
          </a:p>
        </p:txBody>
      </p:sp>
      <p:sp>
        <p:nvSpPr>
          <p:cNvPr id="251" name="矩形 250"/>
          <p:cNvSpPr/>
          <p:nvPr/>
        </p:nvSpPr>
        <p:spPr>
          <a:xfrm>
            <a:off x="2247992" y="4251110"/>
            <a:ext cx="1107996" cy="369332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r>
              <a:rPr lang="zh-CN" altLang="en-US" dirty="0">
                <a:solidFill>
                  <a:schemeClr val="accent3"/>
                </a:solidFill>
                <a:cs typeface="+mn-ea"/>
                <a:sym typeface="+mn-lt"/>
              </a:rPr>
              <a:t>专业知识</a:t>
            </a:r>
          </a:p>
        </p:txBody>
      </p:sp>
      <p:sp>
        <p:nvSpPr>
          <p:cNvPr id="252" name="矩形 251"/>
          <p:cNvSpPr/>
          <p:nvPr/>
        </p:nvSpPr>
        <p:spPr>
          <a:xfrm>
            <a:off x="5677754" y="2521796"/>
            <a:ext cx="1107996" cy="369332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r>
              <a:rPr lang="zh-CN" altLang="en-US" dirty="0">
                <a:solidFill>
                  <a:srgbClr val="999999"/>
                </a:solidFill>
                <a:cs typeface="+mn-ea"/>
                <a:sym typeface="+mn-lt"/>
              </a:rPr>
              <a:t>视觉传达</a:t>
            </a:r>
          </a:p>
        </p:txBody>
      </p:sp>
    </p:spTree>
    <p:extLst>
      <p:ext uri="{BB962C8B-B14F-4D97-AF65-F5344CB8AC3E}">
        <p14:creationId xmlns:p14="http://schemas.microsoft.com/office/powerpoint/2010/main" val="33283442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矩形 102"/>
          <p:cNvSpPr/>
          <p:nvPr/>
        </p:nvSpPr>
        <p:spPr>
          <a:xfrm>
            <a:off x="0" y="5018089"/>
            <a:ext cx="12192000" cy="184263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04" name="文本框 103">
            <a:extLst>
              <a:ext uri="{FF2B5EF4-FFF2-40B4-BE49-F238E27FC236}">
                <a16:creationId xmlns:a16="http://schemas.microsoft.com/office/drawing/2014/main" id="{ED581F23-3067-4F3B-9587-16B750AD9C8F}"/>
              </a:ext>
            </a:extLst>
          </p:cNvPr>
          <p:cNvSpPr txBox="1"/>
          <p:nvPr/>
        </p:nvSpPr>
        <p:spPr>
          <a:xfrm>
            <a:off x="3220429" y="5472392"/>
            <a:ext cx="7746504" cy="134806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lnSpc>
                <a:spcPct val="120000"/>
              </a:lnSpc>
            </a:pPr>
            <a:r>
              <a:rPr lang="zh-CN" altLang="en-US" sz="2000" spc="300" dirty="0">
                <a:solidFill>
                  <a:schemeClr val="bg1"/>
                </a:solidFill>
                <a:cs typeface="+mn-ea"/>
                <a:sym typeface="+mn-lt"/>
              </a:rPr>
              <a:t>上面两个例子让我们把单纯的文字和视觉设计做对比，</a:t>
            </a:r>
            <a:endParaRPr lang="en-US" altLang="zh-CN" sz="2000" spc="300" dirty="0">
              <a:solidFill>
                <a:schemeClr val="bg1"/>
              </a:solidFill>
              <a:cs typeface="+mn-ea"/>
              <a:sym typeface="+mn-lt"/>
            </a:endParaRPr>
          </a:p>
          <a:p>
            <a:pPr>
              <a:lnSpc>
                <a:spcPct val="120000"/>
              </a:lnSpc>
            </a:pPr>
            <a:r>
              <a:rPr lang="zh-CN" altLang="en-US" sz="2000" spc="300" dirty="0">
                <a:solidFill>
                  <a:schemeClr val="bg1"/>
                </a:solidFill>
                <a:cs typeface="+mn-ea"/>
                <a:sym typeface="+mn-lt"/>
              </a:rPr>
              <a:t>明显</a:t>
            </a:r>
            <a:r>
              <a:rPr lang="zh-CN" altLang="en-US" sz="2800" b="1" spc="300" dirty="0">
                <a:solidFill>
                  <a:schemeClr val="bg1"/>
                </a:solidFill>
                <a:cs typeface="+mn-ea"/>
                <a:sym typeface="+mn-lt"/>
              </a:rPr>
              <a:t>图文并茂的信息让人印象深刻。</a:t>
            </a:r>
            <a:endParaRPr lang="en-US" altLang="zh-CN" sz="2800" b="1" spc="300" dirty="0">
              <a:solidFill>
                <a:schemeClr val="bg1"/>
              </a:solidFill>
              <a:cs typeface="+mn-ea"/>
              <a:sym typeface="+mn-lt"/>
            </a:endParaRPr>
          </a:p>
          <a:p>
            <a:pPr>
              <a:lnSpc>
                <a:spcPct val="120000"/>
              </a:lnSpc>
            </a:pPr>
            <a:endParaRPr lang="en-US" altLang="zh-CN" sz="2000" b="1" spc="3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ED581F23-3067-4F3B-9587-16B750AD9C8F}"/>
              </a:ext>
            </a:extLst>
          </p:cNvPr>
          <p:cNvSpPr txBox="1"/>
          <p:nvPr/>
        </p:nvSpPr>
        <p:spPr>
          <a:xfrm>
            <a:off x="3549648" y="491440"/>
            <a:ext cx="5092117" cy="58477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>
            <a:defPPr>
              <a:defRPr lang="zh-CN"/>
            </a:defPPr>
            <a:lvl1pPr algn="ctr">
              <a:defRPr b="1">
                <a:solidFill>
                  <a:schemeClr val="accent1"/>
                </a:solidFill>
              </a:defRPr>
            </a:lvl1pPr>
          </a:lstStyle>
          <a:p>
            <a:r>
              <a:rPr lang="zh-CN" altLang="en-US" sz="3200" dirty="0">
                <a:cs typeface="+mn-ea"/>
                <a:sym typeface="+mn-lt"/>
              </a:rPr>
              <a:t>让我们看直观的两个例子</a:t>
            </a:r>
          </a:p>
        </p:txBody>
      </p:sp>
      <p:cxnSp>
        <p:nvCxnSpPr>
          <p:cNvPr id="13" name="直接连接符 12"/>
          <p:cNvCxnSpPr/>
          <p:nvPr/>
        </p:nvCxnSpPr>
        <p:spPr>
          <a:xfrm>
            <a:off x="3304661" y="386521"/>
            <a:ext cx="5746744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直接连接符 82"/>
          <p:cNvCxnSpPr/>
          <p:nvPr/>
        </p:nvCxnSpPr>
        <p:spPr>
          <a:xfrm>
            <a:off x="3304661" y="1172875"/>
            <a:ext cx="5746744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4" name="组合 83"/>
          <p:cNvGrpSpPr/>
          <p:nvPr/>
        </p:nvGrpSpPr>
        <p:grpSpPr>
          <a:xfrm>
            <a:off x="7658146" y="1755774"/>
            <a:ext cx="2652713" cy="2655889"/>
            <a:chOff x="7658146" y="1755774"/>
            <a:chExt cx="2652713" cy="2655889"/>
          </a:xfrm>
        </p:grpSpPr>
        <p:sp>
          <p:nvSpPr>
            <p:cNvPr id="118" name="任意多边形: 形状 117"/>
            <p:cNvSpPr>
              <a:spLocks/>
            </p:cNvSpPr>
            <p:nvPr/>
          </p:nvSpPr>
          <p:spPr bwMode="auto">
            <a:xfrm>
              <a:off x="8697959" y="1768475"/>
              <a:ext cx="1612900" cy="2643188"/>
            </a:xfrm>
            <a:custGeom>
              <a:avLst/>
              <a:gdLst>
                <a:gd name="T0" fmla="*/ 177 w 498"/>
                <a:gd name="T1" fmla="*/ 221 h 816"/>
                <a:gd name="T2" fmla="*/ 177 w 498"/>
                <a:gd name="T3" fmla="*/ 221 h 816"/>
                <a:gd name="T4" fmla="*/ 172 w 498"/>
                <a:gd name="T5" fmla="*/ 385 h 816"/>
                <a:gd name="T6" fmla="*/ 172 w 498"/>
                <a:gd name="T7" fmla="*/ 385 h 816"/>
                <a:gd name="T8" fmla="*/ 154 w 498"/>
                <a:gd name="T9" fmla="*/ 515 h 816"/>
                <a:gd name="T10" fmla="*/ 129 w 498"/>
                <a:gd name="T11" fmla="*/ 574 h 816"/>
                <a:gd name="T12" fmla="*/ 126 w 498"/>
                <a:gd name="T13" fmla="*/ 580 h 816"/>
                <a:gd name="T14" fmla="*/ 126 w 498"/>
                <a:gd name="T15" fmla="*/ 580 h 816"/>
                <a:gd name="T16" fmla="*/ 100 w 498"/>
                <a:gd name="T17" fmla="*/ 622 h 816"/>
                <a:gd name="T18" fmla="*/ 0 w 498"/>
                <a:gd name="T19" fmla="*/ 727 h 816"/>
                <a:gd name="T20" fmla="*/ 3 w 498"/>
                <a:gd name="T21" fmla="*/ 754 h 816"/>
                <a:gd name="T22" fmla="*/ 9 w 498"/>
                <a:gd name="T23" fmla="*/ 754 h 816"/>
                <a:gd name="T24" fmla="*/ 62 w 498"/>
                <a:gd name="T25" fmla="*/ 816 h 816"/>
                <a:gd name="T26" fmla="*/ 236 w 498"/>
                <a:gd name="T27" fmla="*/ 565 h 816"/>
                <a:gd name="T28" fmla="*/ 413 w 498"/>
                <a:gd name="T29" fmla="*/ 808 h 816"/>
                <a:gd name="T30" fmla="*/ 498 w 498"/>
                <a:gd name="T31" fmla="*/ 718 h 816"/>
                <a:gd name="T32" fmla="*/ 288 w 498"/>
                <a:gd name="T33" fmla="*/ 476 h 816"/>
                <a:gd name="T34" fmla="*/ 278 w 498"/>
                <a:gd name="T35" fmla="*/ 385 h 816"/>
                <a:gd name="T36" fmla="*/ 271 w 498"/>
                <a:gd name="T37" fmla="*/ 385 h 816"/>
                <a:gd name="T38" fmla="*/ 274 w 498"/>
                <a:gd name="T39" fmla="*/ 279 h 816"/>
                <a:gd name="T40" fmla="*/ 276 w 498"/>
                <a:gd name="T41" fmla="*/ 0 h 816"/>
                <a:gd name="T42" fmla="*/ 177 w 498"/>
                <a:gd name="T43" fmla="*/ 0 h 816"/>
                <a:gd name="T44" fmla="*/ 177 w 498"/>
                <a:gd name="T45" fmla="*/ 221 h 8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498" h="816">
                  <a:moveTo>
                    <a:pt x="177" y="221"/>
                  </a:moveTo>
                  <a:cubicBezTo>
                    <a:pt x="177" y="221"/>
                    <a:pt x="177" y="221"/>
                    <a:pt x="177" y="221"/>
                  </a:cubicBezTo>
                  <a:cubicBezTo>
                    <a:pt x="176" y="285"/>
                    <a:pt x="175" y="339"/>
                    <a:pt x="172" y="385"/>
                  </a:cubicBezTo>
                  <a:cubicBezTo>
                    <a:pt x="172" y="385"/>
                    <a:pt x="172" y="385"/>
                    <a:pt x="172" y="385"/>
                  </a:cubicBezTo>
                  <a:cubicBezTo>
                    <a:pt x="168" y="447"/>
                    <a:pt x="163" y="497"/>
                    <a:pt x="154" y="515"/>
                  </a:cubicBezTo>
                  <a:cubicBezTo>
                    <a:pt x="154" y="515"/>
                    <a:pt x="147" y="540"/>
                    <a:pt x="129" y="574"/>
                  </a:cubicBezTo>
                  <a:cubicBezTo>
                    <a:pt x="128" y="576"/>
                    <a:pt x="127" y="578"/>
                    <a:pt x="126" y="580"/>
                  </a:cubicBezTo>
                  <a:cubicBezTo>
                    <a:pt x="126" y="580"/>
                    <a:pt x="126" y="580"/>
                    <a:pt x="126" y="580"/>
                  </a:cubicBezTo>
                  <a:cubicBezTo>
                    <a:pt x="119" y="595"/>
                    <a:pt x="110" y="609"/>
                    <a:pt x="100" y="622"/>
                  </a:cubicBezTo>
                  <a:cubicBezTo>
                    <a:pt x="77" y="657"/>
                    <a:pt x="44" y="694"/>
                    <a:pt x="0" y="727"/>
                  </a:cubicBezTo>
                  <a:cubicBezTo>
                    <a:pt x="3" y="754"/>
                    <a:pt x="3" y="754"/>
                    <a:pt x="3" y="754"/>
                  </a:cubicBezTo>
                  <a:cubicBezTo>
                    <a:pt x="9" y="754"/>
                    <a:pt x="9" y="754"/>
                    <a:pt x="9" y="754"/>
                  </a:cubicBezTo>
                  <a:cubicBezTo>
                    <a:pt x="25" y="772"/>
                    <a:pt x="43" y="793"/>
                    <a:pt x="62" y="816"/>
                  </a:cubicBezTo>
                  <a:cubicBezTo>
                    <a:pt x="142" y="746"/>
                    <a:pt x="200" y="663"/>
                    <a:pt x="236" y="565"/>
                  </a:cubicBezTo>
                  <a:cubicBezTo>
                    <a:pt x="267" y="660"/>
                    <a:pt x="326" y="741"/>
                    <a:pt x="413" y="808"/>
                  </a:cubicBezTo>
                  <a:cubicBezTo>
                    <a:pt x="436" y="784"/>
                    <a:pt x="464" y="754"/>
                    <a:pt x="498" y="718"/>
                  </a:cubicBezTo>
                  <a:cubicBezTo>
                    <a:pt x="397" y="661"/>
                    <a:pt x="327" y="581"/>
                    <a:pt x="288" y="476"/>
                  </a:cubicBezTo>
                  <a:cubicBezTo>
                    <a:pt x="288" y="476"/>
                    <a:pt x="282" y="460"/>
                    <a:pt x="278" y="385"/>
                  </a:cubicBezTo>
                  <a:cubicBezTo>
                    <a:pt x="271" y="385"/>
                    <a:pt x="271" y="385"/>
                    <a:pt x="271" y="385"/>
                  </a:cubicBezTo>
                  <a:cubicBezTo>
                    <a:pt x="272" y="351"/>
                    <a:pt x="273" y="316"/>
                    <a:pt x="274" y="279"/>
                  </a:cubicBezTo>
                  <a:cubicBezTo>
                    <a:pt x="273" y="211"/>
                    <a:pt x="273" y="120"/>
                    <a:pt x="276" y="0"/>
                  </a:cubicBezTo>
                  <a:cubicBezTo>
                    <a:pt x="177" y="0"/>
                    <a:pt x="177" y="0"/>
                    <a:pt x="177" y="0"/>
                  </a:cubicBezTo>
                  <a:cubicBezTo>
                    <a:pt x="177" y="0"/>
                    <a:pt x="179" y="105"/>
                    <a:pt x="177" y="22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19" name="任意多边形: 形状 118"/>
            <p:cNvSpPr>
              <a:spLocks/>
            </p:cNvSpPr>
            <p:nvPr/>
          </p:nvSpPr>
          <p:spPr bwMode="auto">
            <a:xfrm>
              <a:off x="9105946" y="364807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24" name="任意多边形: 形状 123"/>
            <p:cNvSpPr>
              <a:spLocks/>
            </p:cNvSpPr>
            <p:nvPr/>
          </p:nvSpPr>
          <p:spPr bwMode="auto">
            <a:xfrm>
              <a:off x="7658146" y="1755774"/>
              <a:ext cx="2611438" cy="2490788"/>
            </a:xfrm>
            <a:custGeom>
              <a:avLst/>
              <a:gdLst>
                <a:gd name="connsiteX0" fmla="*/ 1933643 w 2611438"/>
                <a:gd name="connsiteY0" fmla="*/ 438150 h 2490788"/>
                <a:gd name="connsiteX1" fmla="*/ 2478473 w 2611438"/>
                <a:gd name="connsiteY1" fmla="*/ 438150 h 2490788"/>
                <a:gd name="connsiteX2" fmla="*/ 2478473 w 2611438"/>
                <a:gd name="connsiteY2" fmla="*/ 1259795 h 2490788"/>
                <a:gd name="connsiteX3" fmla="*/ 2611438 w 2611438"/>
                <a:gd name="connsiteY3" fmla="*/ 1259795 h 2490788"/>
                <a:gd name="connsiteX4" fmla="*/ 2611438 w 2611438"/>
                <a:gd name="connsiteY4" fmla="*/ 1554163 h 2490788"/>
                <a:gd name="connsiteX5" fmla="*/ 1972559 w 2611438"/>
                <a:gd name="connsiteY5" fmla="*/ 1554163 h 2490788"/>
                <a:gd name="connsiteX6" fmla="*/ 1940129 w 2611438"/>
                <a:gd name="connsiteY6" fmla="*/ 1259795 h 2490788"/>
                <a:gd name="connsiteX7" fmla="*/ 2167142 w 2611438"/>
                <a:gd name="connsiteY7" fmla="*/ 1259795 h 2490788"/>
                <a:gd name="connsiteX8" fmla="*/ 2167142 w 2611438"/>
                <a:gd name="connsiteY8" fmla="*/ 729284 h 2490788"/>
                <a:gd name="connsiteX9" fmla="*/ 1930400 w 2611438"/>
                <a:gd name="connsiteY9" fmla="*/ 729284 h 2490788"/>
                <a:gd name="connsiteX10" fmla="*/ 1308100 w 2611438"/>
                <a:gd name="connsiteY10" fmla="*/ 438150 h 2490788"/>
                <a:gd name="connsiteX11" fmla="*/ 1612900 w 2611438"/>
                <a:gd name="connsiteY11" fmla="*/ 438150 h 2490788"/>
                <a:gd name="connsiteX12" fmla="*/ 1612900 w 2611438"/>
                <a:gd name="connsiteY12" fmla="*/ 728663 h 2490788"/>
                <a:gd name="connsiteX13" fmla="*/ 1308100 w 2611438"/>
                <a:gd name="connsiteY13" fmla="*/ 728663 h 2490788"/>
                <a:gd name="connsiteX14" fmla="*/ 255912 w 2611438"/>
                <a:gd name="connsiteY14" fmla="*/ 0 h 2490788"/>
                <a:gd name="connsiteX15" fmla="*/ 579853 w 2611438"/>
                <a:gd name="connsiteY15" fmla="*/ 55063 h 2490788"/>
                <a:gd name="connsiteX16" fmla="*/ 515065 w 2611438"/>
                <a:gd name="connsiteY16" fmla="*/ 304466 h 2490788"/>
                <a:gd name="connsiteX17" fmla="*/ 1240691 w 2611438"/>
                <a:gd name="connsiteY17" fmla="*/ 304466 h 2490788"/>
                <a:gd name="connsiteX18" fmla="*/ 1240691 w 2611438"/>
                <a:gd name="connsiteY18" fmla="*/ 608931 h 2490788"/>
                <a:gd name="connsiteX19" fmla="*/ 855202 w 2611438"/>
                <a:gd name="connsiteY19" fmla="*/ 608931 h 2490788"/>
                <a:gd name="connsiteX20" fmla="*/ 855202 w 2611438"/>
                <a:gd name="connsiteY20" fmla="*/ 1026762 h 2490788"/>
                <a:gd name="connsiteX21" fmla="*/ 1292521 w 2611438"/>
                <a:gd name="connsiteY21" fmla="*/ 1026762 h 2490788"/>
                <a:gd name="connsiteX22" fmla="*/ 1292521 w 2611438"/>
                <a:gd name="connsiteY22" fmla="*/ 1259970 h 2490788"/>
                <a:gd name="connsiteX23" fmla="*/ 1597025 w 2611438"/>
                <a:gd name="connsiteY23" fmla="*/ 1259970 h 2490788"/>
                <a:gd name="connsiteX24" fmla="*/ 1567870 w 2611438"/>
                <a:gd name="connsiteY24" fmla="*/ 1554718 h 2490788"/>
                <a:gd name="connsiteX25" fmla="*/ 1269845 w 2611438"/>
                <a:gd name="connsiteY25" fmla="*/ 1554718 h 2490788"/>
                <a:gd name="connsiteX26" fmla="*/ 1269845 w 2611438"/>
                <a:gd name="connsiteY26" fmla="*/ 1331228 h 2490788"/>
                <a:gd name="connsiteX27" fmla="*/ 855202 w 2611438"/>
                <a:gd name="connsiteY27" fmla="*/ 1331228 h 2490788"/>
                <a:gd name="connsiteX28" fmla="*/ 855202 w 2611438"/>
                <a:gd name="connsiteY28" fmla="*/ 2150694 h 2490788"/>
                <a:gd name="connsiteX29" fmla="*/ 1010693 w 2611438"/>
                <a:gd name="connsiteY29" fmla="*/ 2137738 h 2490788"/>
                <a:gd name="connsiteX30" fmla="*/ 1010693 w 2611438"/>
                <a:gd name="connsiteY30" fmla="*/ 1509372 h 2490788"/>
                <a:gd name="connsiteX31" fmla="*/ 1260127 w 2611438"/>
                <a:gd name="connsiteY31" fmla="*/ 1509372 h 2490788"/>
                <a:gd name="connsiteX32" fmla="*/ 1260127 w 2611438"/>
                <a:gd name="connsiteY32" fmla="*/ 2160411 h 2490788"/>
                <a:gd name="connsiteX33" fmla="*/ 1039848 w 2611438"/>
                <a:gd name="connsiteY33" fmla="*/ 2367706 h 2490788"/>
                <a:gd name="connsiteX34" fmla="*/ 1049566 w 2611438"/>
                <a:gd name="connsiteY34" fmla="*/ 2455159 h 2490788"/>
                <a:gd name="connsiteX35" fmla="*/ 93942 w 2611438"/>
                <a:gd name="connsiteY35" fmla="*/ 2490788 h 2490788"/>
                <a:gd name="connsiteX36" fmla="*/ 93942 w 2611438"/>
                <a:gd name="connsiteY36" fmla="*/ 1502894 h 2490788"/>
                <a:gd name="connsiteX37" fmla="*/ 369292 w 2611438"/>
                <a:gd name="connsiteY37" fmla="*/ 1502894 h 2490788"/>
                <a:gd name="connsiteX38" fmla="*/ 369292 w 2611438"/>
                <a:gd name="connsiteY38" fmla="*/ 2170128 h 2490788"/>
                <a:gd name="connsiteX39" fmla="*/ 521543 w 2611438"/>
                <a:gd name="connsiteY39" fmla="*/ 2160411 h 2490788"/>
                <a:gd name="connsiteX40" fmla="*/ 521543 w 2611438"/>
                <a:gd name="connsiteY40" fmla="*/ 1331228 h 2490788"/>
                <a:gd name="connsiteX41" fmla="*/ 0 w 2611438"/>
                <a:gd name="connsiteY41" fmla="*/ 1331228 h 2490788"/>
                <a:gd name="connsiteX42" fmla="*/ 0 w 2611438"/>
                <a:gd name="connsiteY42" fmla="*/ 1026762 h 2490788"/>
                <a:gd name="connsiteX43" fmla="*/ 521543 w 2611438"/>
                <a:gd name="connsiteY43" fmla="*/ 1026762 h 2490788"/>
                <a:gd name="connsiteX44" fmla="*/ 521543 w 2611438"/>
                <a:gd name="connsiteY44" fmla="*/ 608931 h 2490788"/>
                <a:gd name="connsiteX45" fmla="*/ 424361 w 2611438"/>
                <a:gd name="connsiteY45" fmla="*/ 608931 h 2490788"/>
                <a:gd name="connsiteX46" fmla="*/ 288307 w 2611438"/>
                <a:gd name="connsiteY46" fmla="*/ 955504 h 2490788"/>
                <a:gd name="connsiteX47" fmla="*/ 3239 w 2611438"/>
                <a:gd name="connsiteY47" fmla="*/ 842139 h 2490788"/>
                <a:gd name="connsiteX48" fmla="*/ 255912 w 2611438"/>
                <a:gd name="connsiteY48" fmla="*/ 0 h 24907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</a:cxnLst>
              <a:rect l="l" t="t" r="r" b="b"/>
              <a:pathLst>
                <a:path w="2611438" h="2490788">
                  <a:moveTo>
                    <a:pt x="1933643" y="438150"/>
                  </a:moveTo>
                  <a:cubicBezTo>
                    <a:pt x="2478473" y="438150"/>
                    <a:pt x="2478473" y="438150"/>
                    <a:pt x="2478473" y="438150"/>
                  </a:cubicBezTo>
                  <a:cubicBezTo>
                    <a:pt x="2478473" y="1259795"/>
                    <a:pt x="2478473" y="1259795"/>
                    <a:pt x="2478473" y="1259795"/>
                  </a:cubicBezTo>
                  <a:cubicBezTo>
                    <a:pt x="2611438" y="1259795"/>
                    <a:pt x="2611438" y="1259795"/>
                    <a:pt x="2611438" y="1259795"/>
                  </a:cubicBezTo>
                  <a:cubicBezTo>
                    <a:pt x="2611438" y="1554163"/>
                    <a:pt x="2611438" y="1554163"/>
                    <a:pt x="2611438" y="1554163"/>
                  </a:cubicBezTo>
                  <a:cubicBezTo>
                    <a:pt x="1972559" y="1554163"/>
                    <a:pt x="1972559" y="1554163"/>
                    <a:pt x="1972559" y="1554163"/>
                  </a:cubicBezTo>
                  <a:cubicBezTo>
                    <a:pt x="1972559" y="1554163"/>
                    <a:pt x="1953101" y="1502406"/>
                    <a:pt x="1940129" y="1259795"/>
                  </a:cubicBezTo>
                  <a:cubicBezTo>
                    <a:pt x="2167142" y="1259795"/>
                    <a:pt x="2167142" y="1259795"/>
                    <a:pt x="2167142" y="1259795"/>
                  </a:cubicBezTo>
                  <a:cubicBezTo>
                    <a:pt x="2167142" y="729284"/>
                    <a:pt x="2167142" y="729284"/>
                    <a:pt x="2167142" y="729284"/>
                  </a:cubicBezTo>
                  <a:cubicBezTo>
                    <a:pt x="1930400" y="729284"/>
                    <a:pt x="1930400" y="729284"/>
                    <a:pt x="1930400" y="729284"/>
                  </a:cubicBezTo>
                  <a:close/>
                  <a:moveTo>
                    <a:pt x="1308100" y="438150"/>
                  </a:moveTo>
                  <a:lnTo>
                    <a:pt x="1612900" y="438150"/>
                  </a:lnTo>
                  <a:lnTo>
                    <a:pt x="1612900" y="728663"/>
                  </a:lnTo>
                  <a:lnTo>
                    <a:pt x="1308100" y="728663"/>
                  </a:lnTo>
                  <a:close/>
                  <a:moveTo>
                    <a:pt x="255912" y="0"/>
                  </a:moveTo>
                  <a:cubicBezTo>
                    <a:pt x="255912" y="0"/>
                    <a:pt x="255912" y="0"/>
                    <a:pt x="579853" y="55063"/>
                  </a:cubicBezTo>
                  <a:cubicBezTo>
                    <a:pt x="557177" y="142516"/>
                    <a:pt x="537740" y="226730"/>
                    <a:pt x="515065" y="304466"/>
                  </a:cubicBezTo>
                  <a:cubicBezTo>
                    <a:pt x="515065" y="304466"/>
                    <a:pt x="515065" y="304466"/>
                    <a:pt x="1240691" y="304466"/>
                  </a:cubicBezTo>
                  <a:cubicBezTo>
                    <a:pt x="1240691" y="304466"/>
                    <a:pt x="1240691" y="304466"/>
                    <a:pt x="1240691" y="608931"/>
                  </a:cubicBezTo>
                  <a:cubicBezTo>
                    <a:pt x="1240691" y="608931"/>
                    <a:pt x="1240691" y="608931"/>
                    <a:pt x="855202" y="608931"/>
                  </a:cubicBezTo>
                  <a:cubicBezTo>
                    <a:pt x="855202" y="608931"/>
                    <a:pt x="855202" y="608931"/>
                    <a:pt x="855202" y="1026762"/>
                  </a:cubicBezTo>
                  <a:cubicBezTo>
                    <a:pt x="855202" y="1026762"/>
                    <a:pt x="855202" y="1026762"/>
                    <a:pt x="1292521" y="1026762"/>
                  </a:cubicBezTo>
                  <a:cubicBezTo>
                    <a:pt x="1292521" y="1026762"/>
                    <a:pt x="1292521" y="1026762"/>
                    <a:pt x="1292521" y="1259970"/>
                  </a:cubicBezTo>
                  <a:cubicBezTo>
                    <a:pt x="1292521" y="1259970"/>
                    <a:pt x="1292521" y="1259970"/>
                    <a:pt x="1597025" y="1259970"/>
                  </a:cubicBezTo>
                  <a:lnTo>
                    <a:pt x="1567870" y="1554718"/>
                  </a:lnTo>
                  <a:cubicBezTo>
                    <a:pt x="1567870" y="1554718"/>
                    <a:pt x="1567870" y="1554718"/>
                    <a:pt x="1269845" y="1554718"/>
                  </a:cubicBezTo>
                  <a:cubicBezTo>
                    <a:pt x="1269845" y="1554718"/>
                    <a:pt x="1269845" y="1554718"/>
                    <a:pt x="1269845" y="1331228"/>
                  </a:cubicBezTo>
                  <a:cubicBezTo>
                    <a:pt x="1269845" y="1331228"/>
                    <a:pt x="1269845" y="1331228"/>
                    <a:pt x="855202" y="1331228"/>
                  </a:cubicBezTo>
                  <a:cubicBezTo>
                    <a:pt x="855202" y="1331228"/>
                    <a:pt x="855202" y="1331228"/>
                    <a:pt x="855202" y="2150694"/>
                  </a:cubicBezTo>
                  <a:cubicBezTo>
                    <a:pt x="855202" y="2150694"/>
                    <a:pt x="855202" y="2150694"/>
                    <a:pt x="1010693" y="2137738"/>
                  </a:cubicBezTo>
                  <a:cubicBezTo>
                    <a:pt x="1010693" y="2137738"/>
                    <a:pt x="1010693" y="2137738"/>
                    <a:pt x="1010693" y="1509372"/>
                  </a:cubicBezTo>
                  <a:cubicBezTo>
                    <a:pt x="1010693" y="1509372"/>
                    <a:pt x="1010693" y="1509372"/>
                    <a:pt x="1260127" y="1509372"/>
                  </a:cubicBezTo>
                  <a:cubicBezTo>
                    <a:pt x="1260127" y="1509372"/>
                    <a:pt x="1260127" y="1509372"/>
                    <a:pt x="1260127" y="2160411"/>
                  </a:cubicBezTo>
                  <a:cubicBezTo>
                    <a:pt x="1299000" y="2118304"/>
                    <a:pt x="1182381" y="2260819"/>
                    <a:pt x="1039848" y="2367706"/>
                  </a:cubicBezTo>
                  <a:cubicBezTo>
                    <a:pt x="1039848" y="2367706"/>
                    <a:pt x="1039848" y="2367706"/>
                    <a:pt x="1049566" y="2455159"/>
                  </a:cubicBezTo>
                  <a:cubicBezTo>
                    <a:pt x="1049566" y="2455159"/>
                    <a:pt x="1049566" y="2455159"/>
                    <a:pt x="93942" y="2490788"/>
                  </a:cubicBezTo>
                  <a:cubicBezTo>
                    <a:pt x="93942" y="2490788"/>
                    <a:pt x="93942" y="2490788"/>
                    <a:pt x="93942" y="1502894"/>
                  </a:cubicBezTo>
                  <a:cubicBezTo>
                    <a:pt x="93942" y="1502894"/>
                    <a:pt x="93942" y="1502894"/>
                    <a:pt x="369292" y="1502894"/>
                  </a:cubicBezTo>
                  <a:cubicBezTo>
                    <a:pt x="369292" y="1502894"/>
                    <a:pt x="369292" y="1502894"/>
                    <a:pt x="369292" y="2170128"/>
                  </a:cubicBezTo>
                  <a:cubicBezTo>
                    <a:pt x="369292" y="2170128"/>
                    <a:pt x="369292" y="2170128"/>
                    <a:pt x="521543" y="2160411"/>
                  </a:cubicBezTo>
                  <a:cubicBezTo>
                    <a:pt x="521543" y="2160411"/>
                    <a:pt x="521543" y="2160411"/>
                    <a:pt x="521543" y="1331228"/>
                  </a:cubicBezTo>
                  <a:cubicBezTo>
                    <a:pt x="521543" y="1331228"/>
                    <a:pt x="521543" y="1331228"/>
                    <a:pt x="0" y="1331228"/>
                  </a:cubicBezTo>
                  <a:cubicBezTo>
                    <a:pt x="0" y="1331228"/>
                    <a:pt x="0" y="1331228"/>
                    <a:pt x="0" y="1026762"/>
                  </a:cubicBezTo>
                  <a:cubicBezTo>
                    <a:pt x="0" y="1026762"/>
                    <a:pt x="0" y="1026762"/>
                    <a:pt x="521543" y="1026762"/>
                  </a:cubicBezTo>
                  <a:cubicBezTo>
                    <a:pt x="521543" y="1026762"/>
                    <a:pt x="521543" y="1026762"/>
                    <a:pt x="521543" y="608931"/>
                  </a:cubicBezTo>
                  <a:cubicBezTo>
                    <a:pt x="521543" y="608931"/>
                    <a:pt x="521543" y="608931"/>
                    <a:pt x="424361" y="608931"/>
                  </a:cubicBezTo>
                  <a:cubicBezTo>
                    <a:pt x="379010" y="741730"/>
                    <a:pt x="333658" y="858334"/>
                    <a:pt x="288307" y="955504"/>
                  </a:cubicBezTo>
                  <a:cubicBezTo>
                    <a:pt x="197603" y="906919"/>
                    <a:pt x="103661" y="871290"/>
                    <a:pt x="3239" y="842139"/>
                  </a:cubicBezTo>
                  <a:cubicBezTo>
                    <a:pt x="110139" y="595975"/>
                    <a:pt x="194364" y="317422"/>
                    <a:pt x="25591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22" name="任意多边形: 形状 121"/>
            <p:cNvSpPr>
              <a:spLocks/>
            </p:cNvSpPr>
            <p:nvPr/>
          </p:nvSpPr>
          <p:spPr bwMode="auto">
            <a:xfrm>
              <a:off x="8966246" y="2193925"/>
              <a:ext cx="304800" cy="290513"/>
            </a:xfrm>
            <a:custGeom>
              <a:avLst/>
              <a:gdLst>
                <a:gd name="T0" fmla="*/ 192 w 192"/>
                <a:gd name="T1" fmla="*/ 0 h 183"/>
                <a:gd name="T2" fmla="*/ 0 w 192"/>
                <a:gd name="T3" fmla="*/ 0 h 183"/>
                <a:gd name="T4" fmla="*/ 0 w 192"/>
                <a:gd name="T5" fmla="*/ 183 h 183"/>
                <a:gd name="T6" fmla="*/ 192 w 192"/>
                <a:gd name="T7" fmla="*/ 183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2" h="183">
                  <a:moveTo>
                    <a:pt x="192" y="0"/>
                  </a:moveTo>
                  <a:lnTo>
                    <a:pt x="0" y="0"/>
                  </a:lnTo>
                  <a:lnTo>
                    <a:pt x="0" y="183"/>
                  </a:lnTo>
                  <a:lnTo>
                    <a:pt x="192" y="183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25" name="矩形 124"/>
            <p:cNvSpPr/>
            <p:nvPr/>
          </p:nvSpPr>
          <p:spPr>
            <a:xfrm>
              <a:off x="7658146" y="2762250"/>
              <a:ext cx="1305719" cy="32781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26" name="矩形 125"/>
            <p:cNvSpPr/>
            <p:nvPr/>
          </p:nvSpPr>
          <p:spPr>
            <a:xfrm>
              <a:off x="8175671" y="2362200"/>
              <a:ext cx="342900" cy="1549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grpSp>
        <p:nvGrpSpPr>
          <p:cNvPr id="3" name="组合 2"/>
          <p:cNvGrpSpPr/>
          <p:nvPr/>
        </p:nvGrpSpPr>
        <p:grpSpPr>
          <a:xfrm>
            <a:off x="1739404" y="1798462"/>
            <a:ext cx="5134583" cy="2758676"/>
            <a:chOff x="1757253" y="2331244"/>
            <a:chExt cx="3908848" cy="2100121"/>
          </a:xfrm>
        </p:grpSpPr>
        <p:sp>
          <p:nvSpPr>
            <p:cNvPr id="30" name="任意多边形: 形状 29"/>
            <p:cNvSpPr>
              <a:spLocks/>
            </p:cNvSpPr>
            <p:nvPr/>
          </p:nvSpPr>
          <p:spPr bwMode="auto">
            <a:xfrm>
              <a:off x="1757253" y="3694041"/>
              <a:ext cx="763815" cy="391473"/>
            </a:xfrm>
            <a:custGeom>
              <a:avLst/>
              <a:gdLst>
                <a:gd name="T0" fmla="*/ 219 w 219"/>
                <a:gd name="T1" fmla="*/ 0 h 112"/>
                <a:gd name="T2" fmla="*/ 0 w 219"/>
                <a:gd name="T3" fmla="*/ 0 h 112"/>
                <a:gd name="T4" fmla="*/ 0 w 219"/>
                <a:gd name="T5" fmla="*/ 112 h 112"/>
                <a:gd name="T6" fmla="*/ 117 w 219"/>
                <a:gd name="T7" fmla="*/ 112 h 112"/>
                <a:gd name="T8" fmla="*/ 219 w 219"/>
                <a:gd name="T9" fmla="*/ 0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9" h="112">
                  <a:moveTo>
                    <a:pt x="219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112"/>
                    <a:pt x="0" y="112"/>
                    <a:pt x="0" y="112"/>
                  </a:cubicBezTo>
                  <a:cubicBezTo>
                    <a:pt x="117" y="112"/>
                    <a:pt x="117" y="112"/>
                    <a:pt x="117" y="112"/>
                  </a:cubicBezTo>
                  <a:cubicBezTo>
                    <a:pt x="120" y="48"/>
                    <a:pt x="163" y="8"/>
                    <a:pt x="21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ctr">
              <a:noAutofit/>
            </a:bodyPr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1" name="任意多边形: 形状 30"/>
            <p:cNvSpPr>
              <a:spLocks/>
            </p:cNvSpPr>
            <p:nvPr/>
          </p:nvSpPr>
          <p:spPr bwMode="auto">
            <a:xfrm>
              <a:off x="2622615" y="3694041"/>
              <a:ext cx="1342194" cy="391473"/>
            </a:xfrm>
            <a:custGeom>
              <a:avLst/>
              <a:gdLst>
                <a:gd name="T0" fmla="*/ 0 w 385"/>
                <a:gd name="T1" fmla="*/ 0 h 112"/>
                <a:gd name="T2" fmla="*/ 102 w 385"/>
                <a:gd name="T3" fmla="*/ 112 h 112"/>
                <a:gd name="T4" fmla="*/ 245 w 385"/>
                <a:gd name="T5" fmla="*/ 112 h 112"/>
                <a:gd name="T6" fmla="*/ 288 w 385"/>
                <a:gd name="T7" fmla="*/ 35 h 112"/>
                <a:gd name="T8" fmla="*/ 361 w 385"/>
                <a:gd name="T9" fmla="*/ 33 h 112"/>
                <a:gd name="T10" fmla="*/ 385 w 385"/>
                <a:gd name="T11" fmla="*/ 0 h 112"/>
                <a:gd name="T12" fmla="*/ 0 w 385"/>
                <a:gd name="T13" fmla="*/ 0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85" h="112">
                  <a:moveTo>
                    <a:pt x="0" y="0"/>
                  </a:moveTo>
                  <a:cubicBezTo>
                    <a:pt x="56" y="8"/>
                    <a:pt x="99" y="48"/>
                    <a:pt x="102" y="112"/>
                  </a:cubicBezTo>
                  <a:cubicBezTo>
                    <a:pt x="245" y="112"/>
                    <a:pt x="245" y="112"/>
                    <a:pt x="245" y="112"/>
                  </a:cubicBezTo>
                  <a:cubicBezTo>
                    <a:pt x="288" y="35"/>
                    <a:pt x="288" y="35"/>
                    <a:pt x="288" y="35"/>
                  </a:cubicBezTo>
                  <a:cubicBezTo>
                    <a:pt x="361" y="33"/>
                    <a:pt x="361" y="33"/>
                    <a:pt x="361" y="33"/>
                  </a:cubicBezTo>
                  <a:cubicBezTo>
                    <a:pt x="385" y="0"/>
                    <a:pt x="385" y="0"/>
                    <a:pt x="38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ctr">
              <a:noAutofit/>
            </a:bodyPr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2" name="任意多边形: 形状 31"/>
            <p:cNvSpPr>
              <a:spLocks/>
            </p:cNvSpPr>
            <p:nvPr/>
          </p:nvSpPr>
          <p:spPr bwMode="auto">
            <a:xfrm>
              <a:off x="2220840" y="3729362"/>
              <a:ext cx="702003" cy="702003"/>
            </a:xfrm>
            <a:custGeom>
              <a:avLst/>
              <a:gdLst>
                <a:gd name="T0" fmla="*/ 101 w 201"/>
                <a:gd name="T1" fmla="*/ 0 h 201"/>
                <a:gd name="T2" fmla="*/ 0 w 201"/>
                <a:gd name="T3" fmla="*/ 101 h 201"/>
                <a:gd name="T4" fmla="*/ 101 w 201"/>
                <a:gd name="T5" fmla="*/ 201 h 201"/>
                <a:gd name="T6" fmla="*/ 201 w 201"/>
                <a:gd name="T7" fmla="*/ 101 h 201"/>
                <a:gd name="T8" fmla="*/ 101 w 201"/>
                <a:gd name="T9" fmla="*/ 0 h 201"/>
                <a:gd name="T10" fmla="*/ 101 w 201"/>
                <a:gd name="T11" fmla="*/ 142 h 201"/>
                <a:gd name="T12" fmla="*/ 59 w 201"/>
                <a:gd name="T13" fmla="*/ 101 h 201"/>
                <a:gd name="T14" fmla="*/ 101 w 201"/>
                <a:gd name="T15" fmla="*/ 59 h 201"/>
                <a:gd name="T16" fmla="*/ 142 w 201"/>
                <a:gd name="T17" fmla="*/ 101 h 201"/>
                <a:gd name="T18" fmla="*/ 101 w 201"/>
                <a:gd name="T19" fmla="*/ 142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01" h="201">
                  <a:moveTo>
                    <a:pt x="101" y="0"/>
                  </a:moveTo>
                  <a:cubicBezTo>
                    <a:pt x="45" y="0"/>
                    <a:pt x="0" y="45"/>
                    <a:pt x="0" y="101"/>
                  </a:cubicBezTo>
                  <a:cubicBezTo>
                    <a:pt x="0" y="156"/>
                    <a:pt x="45" y="201"/>
                    <a:pt x="101" y="201"/>
                  </a:cubicBezTo>
                  <a:cubicBezTo>
                    <a:pt x="156" y="201"/>
                    <a:pt x="201" y="156"/>
                    <a:pt x="201" y="101"/>
                  </a:cubicBezTo>
                  <a:cubicBezTo>
                    <a:pt x="201" y="45"/>
                    <a:pt x="156" y="0"/>
                    <a:pt x="101" y="0"/>
                  </a:cubicBezTo>
                  <a:close/>
                  <a:moveTo>
                    <a:pt x="101" y="142"/>
                  </a:moveTo>
                  <a:cubicBezTo>
                    <a:pt x="78" y="142"/>
                    <a:pt x="59" y="124"/>
                    <a:pt x="59" y="101"/>
                  </a:cubicBezTo>
                  <a:cubicBezTo>
                    <a:pt x="59" y="78"/>
                    <a:pt x="78" y="59"/>
                    <a:pt x="101" y="59"/>
                  </a:cubicBezTo>
                  <a:cubicBezTo>
                    <a:pt x="123" y="59"/>
                    <a:pt x="142" y="78"/>
                    <a:pt x="142" y="101"/>
                  </a:cubicBezTo>
                  <a:cubicBezTo>
                    <a:pt x="142" y="124"/>
                    <a:pt x="123" y="142"/>
                    <a:pt x="101" y="14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ctr">
              <a:noAutofit/>
            </a:bodyPr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3" name="任意多边形: 形状 32"/>
            <p:cNvSpPr>
              <a:spLocks/>
            </p:cNvSpPr>
            <p:nvPr/>
          </p:nvSpPr>
          <p:spPr bwMode="auto">
            <a:xfrm>
              <a:off x="3835300" y="3729362"/>
              <a:ext cx="700531" cy="702003"/>
            </a:xfrm>
            <a:custGeom>
              <a:avLst/>
              <a:gdLst>
                <a:gd name="T0" fmla="*/ 100 w 201"/>
                <a:gd name="T1" fmla="*/ 0 h 201"/>
                <a:gd name="T2" fmla="*/ 0 w 201"/>
                <a:gd name="T3" fmla="*/ 101 h 201"/>
                <a:gd name="T4" fmla="*/ 100 w 201"/>
                <a:gd name="T5" fmla="*/ 201 h 201"/>
                <a:gd name="T6" fmla="*/ 201 w 201"/>
                <a:gd name="T7" fmla="*/ 101 h 201"/>
                <a:gd name="T8" fmla="*/ 100 w 201"/>
                <a:gd name="T9" fmla="*/ 0 h 201"/>
                <a:gd name="T10" fmla="*/ 100 w 201"/>
                <a:gd name="T11" fmla="*/ 142 h 201"/>
                <a:gd name="T12" fmla="*/ 59 w 201"/>
                <a:gd name="T13" fmla="*/ 101 h 201"/>
                <a:gd name="T14" fmla="*/ 100 w 201"/>
                <a:gd name="T15" fmla="*/ 59 h 201"/>
                <a:gd name="T16" fmla="*/ 141 w 201"/>
                <a:gd name="T17" fmla="*/ 101 h 201"/>
                <a:gd name="T18" fmla="*/ 100 w 201"/>
                <a:gd name="T19" fmla="*/ 142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01" h="201">
                  <a:moveTo>
                    <a:pt x="100" y="0"/>
                  </a:moveTo>
                  <a:cubicBezTo>
                    <a:pt x="45" y="0"/>
                    <a:pt x="0" y="45"/>
                    <a:pt x="0" y="101"/>
                  </a:cubicBezTo>
                  <a:cubicBezTo>
                    <a:pt x="0" y="156"/>
                    <a:pt x="45" y="201"/>
                    <a:pt x="100" y="201"/>
                  </a:cubicBezTo>
                  <a:cubicBezTo>
                    <a:pt x="156" y="201"/>
                    <a:pt x="201" y="156"/>
                    <a:pt x="201" y="101"/>
                  </a:cubicBezTo>
                  <a:cubicBezTo>
                    <a:pt x="201" y="45"/>
                    <a:pt x="156" y="0"/>
                    <a:pt x="100" y="0"/>
                  </a:cubicBezTo>
                  <a:close/>
                  <a:moveTo>
                    <a:pt x="100" y="142"/>
                  </a:moveTo>
                  <a:cubicBezTo>
                    <a:pt x="78" y="142"/>
                    <a:pt x="59" y="124"/>
                    <a:pt x="59" y="101"/>
                  </a:cubicBezTo>
                  <a:cubicBezTo>
                    <a:pt x="59" y="78"/>
                    <a:pt x="78" y="59"/>
                    <a:pt x="100" y="59"/>
                  </a:cubicBezTo>
                  <a:cubicBezTo>
                    <a:pt x="123" y="59"/>
                    <a:pt x="141" y="78"/>
                    <a:pt x="141" y="101"/>
                  </a:cubicBezTo>
                  <a:cubicBezTo>
                    <a:pt x="141" y="124"/>
                    <a:pt x="123" y="142"/>
                    <a:pt x="100" y="14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ctr">
              <a:noAutofit/>
            </a:bodyPr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4" name="任意多边形: 形状 33"/>
            <p:cNvSpPr>
              <a:spLocks/>
            </p:cNvSpPr>
            <p:nvPr/>
          </p:nvSpPr>
          <p:spPr bwMode="auto">
            <a:xfrm>
              <a:off x="4706549" y="3729362"/>
              <a:ext cx="704947" cy="702003"/>
            </a:xfrm>
            <a:custGeom>
              <a:avLst/>
              <a:gdLst>
                <a:gd name="T0" fmla="*/ 101 w 202"/>
                <a:gd name="T1" fmla="*/ 0 h 201"/>
                <a:gd name="T2" fmla="*/ 0 w 202"/>
                <a:gd name="T3" fmla="*/ 101 h 201"/>
                <a:gd name="T4" fmla="*/ 101 w 202"/>
                <a:gd name="T5" fmla="*/ 201 h 201"/>
                <a:gd name="T6" fmla="*/ 202 w 202"/>
                <a:gd name="T7" fmla="*/ 101 h 201"/>
                <a:gd name="T8" fmla="*/ 101 w 202"/>
                <a:gd name="T9" fmla="*/ 0 h 201"/>
                <a:gd name="T10" fmla="*/ 101 w 202"/>
                <a:gd name="T11" fmla="*/ 142 h 201"/>
                <a:gd name="T12" fmla="*/ 60 w 202"/>
                <a:gd name="T13" fmla="*/ 101 h 201"/>
                <a:gd name="T14" fmla="*/ 101 w 202"/>
                <a:gd name="T15" fmla="*/ 59 h 201"/>
                <a:gd name="T16" fmla="*/ 142 w 202"/>
                <a:gd name="T17" fmla="*/ 101 h 201"/>
                <a:gd name="T18" fmla="*/ 101 w 202"/>
                <a:gd name="T19" fmla="*/ 142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02" h="201">
                  <a:moveTo>
                    <a:pt x="101" y="0"/>
                  </a:moveTo>
                  <a:cubicBezTo>
                    <a:pt x="45" y="0"/>
                    <a:pt x="0" y="45"/>
                    <a:pt x="0" y="101"/>
                  </a:cubicBezTo>
                  <a:cubicBezTo>
                    <a:pt x="0" y="156"/>
                    <a:pt x="45" y="201"/>
                    <a:pt x="101" y="201"/>
                  </a:cubicBezTo>
                  <a:cubicBezTo>
                    <a:pt x="157" y="201"/>
                    <a:pt x="202" y="156"/>
                    <a:pt x="202" y="101"/>
                  </a:cubicBezTo>
                  <a:cubicBezTo>
                    <a:pt x="202" y="45"/>
                    <a:pt x="157" y="0"/>
                    <a:pt x="101" y="0"/>
                  </a:cubicBezTo>
                  <a:close/>
                  <a:moveTo>
                    <a:pt x="101" y="142"/>
                  </a:moveTo>
                  <a:cubicBezTo>
                    <a:pt x="78" y="142"/>
                    <a:pt x="60" y="124"/>
                    <a:pt x="60" y="101"/>
                  </a:cubicBezTo>
                  <a:cubicBezTo>
                    <a:pt x="60" y="78"/>
                    <a:pt x="78" y="59"/>
                    <a:pt x="101" y="59"/>
                  </a:cubicBezTo>
                  <a:cubicBezTo>
                    <a:pt x="124" y="59"/>
                    <a:pt x="142" y="78"/>
                    <a:pt x="142" y="101"/>
                  </a:cubicBezTo>
                  <a:cubicBezTo>
                    <a:pt x="142" y="124"/>
                    <a:pt x="124" y="142"/>
                    <a:pt x="101" y="14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ctr">
              <a:noAutofit/>
            </a:bodyPr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5" name="任意多边形: 形状 34"/>
            <p:cNvSpPr>
              <a:spLocks/>
            </p:cNvSpPr>
            <p:nvPr/>
          </p:nvSpPr>
          <p:spPr bwMode="auto">
            <a:xfrm>
              <a:off x="1757253" y="2522564"/>
              <a:ext cx="1280383" cy="1087589"/>
            </a:xfrm>
            <a:custGeom>
              <a:avLst/>
              <a:gdLst>
                <a:gd name="T0" fmla="*/ 82 w 367"/>
                <a:gd name="T1" fmla="*/ 0 h 311"/>
                <a:gd name="T2" fmla="*/ 0 w 367"/>
                <a:gd name="T3" fmla="*/ 190 h 311"/>
                <a:gd name="T4" fmla="*/ 0 w 367"/>
                <a:gd name="T5" fmla="*/ 311 h 311"/>
                <a:gd name="T6" fmla="*/ 124 w 367"/>
                <a:gd name="T7" fmla="*/ 311 h 311"/>
                <a:gd name="T8" fmla="*/ 234 w 367"/>
                <a:gd name="T9" fmla="*/ 273 h 311"/>
                <a:gd name="T10" fmla="*/ 344 w 367"/>
                <a:gd name="T11" fmla="*/ 311 h 311"/>
                <a:gd name="T12" fmla="*/ 367 w 367"/>
                <a:gd name="T13" fmla="*/ 311 h 311"/>
                <a:gd name="T14" fmla="*/ 367 w 367"/>
                <a:gd name="T15" fmla="*/ 0 h 311"/>
                <a:gd name="T16" fmla="*/ 82 w 367"/>
                <a:gd name="T17" fmla="*/ 0 h 311"/>
                <a:gd name="T18" fmla="*/ 311 w 367"/>
                <a:gd name="T19" fmla="*/ 150 h 311"/>
                <a:gd name="T20" fmla="*/ 111 w 367"/>
                <a:gd name="T21" fmla="*/ 208 h 311"/>
                <a:gd name="T22" fmla="*/ 111 w 367"/>
                <a:gd name="T23" fmla="*/ 272 h 311"/>
                <a:gd name="T24" fmla="*/ 40 w 367"/>
                <a:gd name="T25" fmla="*/ 272 h 311"/>
                <a:gd name="T26" fmla="*/ 40 w 367"/>
                <a:gd name="T27" fmla="*/ 209 h 311"/>
                <a:gd name="T28" fmla="*/ 115 w 367"/>
                <a:gd name="T29" fmla="*/ 30 h 311"/>
                <a:gd name="T30" fmla="*/ 311 w 367"/>
                <a:gd name="T31" fmla="*/ 30 h 311"/>
                <a:gd name="T32" fmla="*/ 311 w 367"/>
                <a:gd name="T33" fmla="*/ 150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67" h="311">
                  <a:moveTo>
                    <a:pt x="82" y="0"/>
                  </a:moveTo>
                  <a:cubicBezTo>
                    <a:pt x="0" y="190"/>
                    <a:pt x="0" y="190"/>
                    <a:pt x="0" y="190"/>
                  </a:cubicBezTo>
                  <a:cubicBezTo>
                    <a:pt x="0" y="311"/>
                    <a:pt x="0" y="311"/>
                    <a:pt x="0" y="311"/>
                  </a:cubicBezTo>
                  <a:cubicBezTo>
                    <a:pt x="124" y="311"/>
                    <a:pt x="124" y="311"/>
                    <a:pt x="124" y="311"/>
                  </a:cubicBezTo>
                  <a:cubicBezTo>
                    <a:pt x="154" y="287"/>
                    <a:pt x="192" y="273"/>
                    <a:pt x="234" y="273"/>
                  </a:cubicBezTo>
                  <a:cubicBezTo>
                    <a:pt x="275" y="273"/>
                    <a:pt x="313" y="287"/>
                    <a:pt x="344" y="311"/>
                  </a:cubicBezTo>
                  <a:cubicBezTo>
                    <a:pt x="367" y="311"/>
                    <a:pt x="367" y="311"/>
                    <a:pt x="367" y="311"/>
                  </a:cubicBezTo>
                  <a:cubicBezTo>
                    <a:pt x="367" y="0"/>
                    <a:pt x="367" y="0"/>
                    <a:pt x="367" y="0"/>
                  </a:cubicBezTo>
                  <a:lnTo>
                    <a:pt x="82" y="0"/>
                  </a:lnTo>
                  <a:close/>
                  <a:moveTo>
                    <a:pt x="311" y="150"/>
                  </a:moveTo>
                  <a:cubicBezTo>
                    <a:pt x="111" y="208"/>
                    <a:pt x="111" y="208"/>
                    <a:pt x="111" y="208"/>
                  </a:cubicBezTo>
                  <a:cubicBezTo>
                    <a:pt x="111" y="272"/>
                    <a:pt x="111" y="272"/>
                    <a:pt x="111" y="272"/>
                  </a:cubicBezTo>
                  <a:cubicBezTo>
                    <a:pt x="40" y="272"/>
                    <a:pt x="40" y="272"/>
                    <a:pt x="40" y="272"/>
                  </a:cubicBezTo>
                  <a:cubicBezTo>
                    <a:pt x="40" y="209"/>
                    <a:pt x="40" y="209"/>
                    <a:pt x="40" y="209"/>
                  </a:cubicBezTo>
                  <a:cubicBezTo>
                    <a:pt x="115" y="30"/>
                    <a:pt x="115" y="30"/>
                    <a:pt x="115" y="30"/>
                  </a:cubicBezTo>
                  <a:cubicBezTo>
                    <a:pt x="311" y="30"/>
                    <a:pt x="311" y="30"/>
                    <a:pt x="311" y="30"/>
                  </a:cubicBezTo>
                  <a:lnTo>
                    <a:pt x="311" y="15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ctr">
              <a:noAutofit/>
            </a:bodyPr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6" name="任意多边形: 形状 35"/>
            <p:cNvSpPr>
              <a:spLocks/>
            </p:cNvSpPr>
            <p:nvPr/>
          </p:nvSpPr>
          <p:spPr bwMode="auto">
            <a:xfrm>
              <a:off x="2033933" y="3543927"/>
              <a:ext cx="1080231" cy="485662"/>
            </a:xfrm>
            <a:custGeom>
              <a:avLst/>
              <a:gdLst>
                <a:gd name="T0" fmla="*/ 40 w 310"/>
                <a:gd name="T1" fmla="*/ 139 h 139"/>
                <a:gd name="T2" fmla="*/ 155 w 310"/>
                <a:gd name="T3" fmla="*/ 41 h 139"/>
                <a:gd name="T4" fmla="*/ 270 w 310"/>
                <a:gd name="T5" fmla="*/ 139 h 139"/>
                <a:gd name="T6" fmla="*/ 310 w 310"/>
                <a:gd name="T7" fmla="*/ 139 h 139"/>
                <a:gd name="T8" fmla="*/ 155 w 310"/>
                <a:gd name="T9" fmla="*/ 0 h 139"/>
                <a:gd name="T10" fmla="*/ 0 w 310"/>
                <a:gd name="T11" fmla="*/ 139 h 139"/>
                <a:gd name="T12" fmla="*/ 40 w 310"/>
                <a:gd name="T13" fmla="*/ 139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10" h="139">
                  <a:moveTo>
                    <a:pt x="40" y="139"/>
                  </a:moveTo>
                  <a:cubicBezTo>
                    <a:pt x="48" y="83"/>
                    <a:pt x="96" y="41"/>
                    <a:pt x="155" y="41"/>
                  </a:cubicBezTo>
                  <a:cubicBezTo>
                    <a:pt x="213" y="41"/>
                    <a:pt x="261" y="83"/>
                    <a:pt x="270" y="139"/>
                  </a:cubicBezTo>
                  <a:cubicBezTo>
                    <a:pt x="310" y="139"/>
                    <a:pt x="310" y="139"/>
                    <a:pt x="310" y="139"/>
                  </a:cubicBezTo>
                  <a:cubicBezTo>
                    <a:pt x="301" y="59"/>
                    <a:pt x="235" y="0"/>
                    <a:pt x="155" y="0"/>
                  </a:cubicBezTo>
                  <a:cubicBezTo>
                    <a:pt x="75" y="0"/>
                    <a:pt x="9" y="59"/>
                    <a:pt x="0" y="139"/>
                  </a:cubicBezTo>
                  <a:lnTo>
                    <a:pt x="40" y="139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ctr">
              <a:noAutofit/>
            </a:bodyPr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7" name="任意多边形: 形状 36"/>
            <p:cNvSpPr>
              <a:spLocks/>
            </p:cNvSpPr>
            <p:nvPr/>
          </p:nvSpPr>
          <p:spPr bwMode="auto">
            <a:xfrm>
              <a:off x="4265037" y="3694041"/>
              <a:ext cx="718192" cy="279624"/>
            </a:xfrm>
            <a:custGeom>
              <a:avLst/>
              <a:gdLst>
                <a:gd name="T0" fmla="*/ 90 w 206"/>
                <a:gd name="T1" fmla="*/ 80 h 80"/>
                <a:gd name="T2" fmla="*/ 116 w 206"/>
                <a:gd name="T3" fmla="*/ 80 h 80"/>
                <a:gd name="T4" fmla="*/ 206 w 206"/>
                <a:gd name="T5" fmla="*/ 0 h 80"/>
                <a:gd name="T6" fmla="*/ 0 w 206"/>
                <a:gd name="T7" fmla="*/ 0 h 80"/>
                <a:gd name="T8" fmla="*/ 90 w 206"/>
                <a:gd name="T9" fmla="*/ 8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6" h="80">
                  <a:moveTo>
                    <a:pt x="90" y="80"/>
                  </a:moveTo>
                  <a:cubicBezTo>
                    <a:pt x="116" y="80"/>
                    <a:pt x="116" y="80"/>
                    <a:pt x="116" y="80"/>
                  </a:cubicBezTo>
                  <a:cubicBezTo>
                    <a:pt x="129" y="40"/>
                    <a:pt x="163" y="8"/>
                    <a:pt x="206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3" y="8"/>
                    <a:pt x="77" y="40"/>
                    <a:pt x="90" y="8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ctr">
              <a:noAutofit/>
            </a:bodyPr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8" name="任意多边形: 形状 37"/>
            <p:cNvSpPr>
              <a:spLocks/>
            </p:cNvSpPr>
            <p:nvPr/>
          </p:nvSpPr>
          <p:spPr bwMode="auto">
            <a:xfrm>
              <a:off x="5136286" y="3694041"/>
              <a:ext cx="316417" cy="279624"/>
            </a:xfrm>
            <a:custGeom>
              <a:avLst/>
              <a:gdLst>
                <a:gd name="T0" fmla="*/ 0 w 91"/>
                <a:gd name="T1" fmla="*/ 0 h 80"/>
                <a:gd name="T2" fmla="*/ 90 w 91"/>
                <a:gd name="T3" fmla="*/ 80 h 80"/>
                <a:gd name="T4" fmla="*/ 91 w 91"/>
                <a:gd name="T5" fmla="*/ 80 h 80"/>
                <a:gd name="T6" fmla="*/ 91 w 91"/>
                <a:gd name="T7" fmla="*/ 0 h 80"/>
                <a:gd name="T8" fmla="*/ 0 w 91"/>
                <a:gd name="T9" fmla="*/ 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1" h="80">
                  <a:moveTo>
                    <a:pt x="0" y="0"/>
                  </a:moveTo>
                  <a:cubicBezTo>
                    <a:pt x="43" y="8"/>
                    <a:pt x="77" y="40"/>
                    <a:pt x="90" y="80"/>
                  </a:cubicBezTo>
                  <a:cubicBezTo>
                    <a:pt x="91" y="80"/>
                    <a:pt x="91" y="80"/>
                    <a:pt x="91" y="80"/>
                  </a:cubicBezTo>
                  <a:cubicBezTo>
                    <a:pt x="91" y="0"/>
                    <a:pt x="91" y="0"/>
                    <a:pt x="91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ctr">
              <a:noAutofit/>
            </a:bodyPr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9" name="任意多边形: 形状 38">
              <a:extLst>
                <a:ext uri="{FF2B5EF4-FFF2-40B4-BE49-F238E27FC236}">
                  <a16:creationId xmlns:a16="http://schemas.microsoft.com/office/drawing/2014/main" id="{693F9990-2409-4CF5-89C0-E597738CC6DE}"/>
                </a:ext>
              </a:extLst>
            </p:cNvPr>
            <p:cNvSpPr>
              <a:spLocks/>
            </p:cNvSpPr>
            <p:nvPr/>
          </p:nvSpPr>
          <p:spPr bwMode="auto">
            <a:xfrm>
              <a:off x="3139184" y="2331244"/>
              <a:ext cx="2526917" cy="1250948"/>
            </a:xfrm>
            <a:custGeom>
              <a:avLst/>
              <a:gdLst>
                <a:gd name="connsiteX0" fmla="*/ 0 w 2526917"/>
                <a:gd name="connsiteY0" fmla="*/ 0 h 1250948"/>
                <a:gd name="connsiteX1" fmla="*/ 201624 w 2526917"/>
                <a:gd name="connsiteY1" fmla="*/ 0 h 1250948"/>
                <a:gd name="connsiteX2" fmla="*/ 344380 w 2526917"/>
                <a:gd name="connsiteY2" fmla="*/ 135397 h 1250948"/>
                <a:gd name="connsiteX3" fmla="*/ 2070689 w 2526917"/>
                <a:gd name="connsiteY3" fmla="*/ 135397 h 1250948"/>
                <a:gd name="connsiteX4" fmla="*/ 2035368 w 2526917"/>
                <a:gd name="connsiteY4" fmla="*/ 51510 h 1250948"/>
                <a:gd name="connsiteX5" fmla="*/ 2157519 w 2526917"/>
                <a:gd name="connsiteY5" fmla="*/ 51510 h 1250948"/>
                <a:gd name="connsiteX6" fmla="*/ 2526917 w 2526917"/>
                <a:gd name="connsiteY6" fmla="*/ 866834 h 1250948"/>
                <a:gd name="connsiteX7" fmla="*/ 2345897 w 2526917"/>
                <a:gd name="connsiteY7" fmla="*/ 1250948 h 1250948"/>
                <a:gd name="connsiteX8" fmla="*/ 357625 w 2526917"/>
                <a:gd name="connsiteY8" fmla="*/ 1250948 h 1250948"/>
                <a:gd name="connsiteX9" fmla="*/ 0 w 2526917"/>
                <a:gd name="connsiteY9" fmla="*/ 84271 h 1250948"/>
                <a:gd name="connsiteX10" fmla="*/ 0 w 2526917"/>
                <a:gd name="connsiteY10" fmla="*/ 0 h 12509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526917" h="1250948">
                  <a:moveTo>
                    <a:pt x="0" y="0"/>
                  </a:moveTo>
                  <a:lnTo>
                    <a:pt x="201624" y="0"/>
                  </a:lnTo>
                  <a:lnTo>
                    <a:pt x="344380" y="135397"/>
                  </a:lnTo>
                  <a:lnTo>
                    <a:pt x="2070689" y="135397"/>
                  </a:lnTo>
                  <a:lnTo>
                    <a:pt x="2035368" y="51510"/>
                  </a:lnTo>
                  <a:lnTo>
                    <a:pt x="2157519" y="51510"/>
                  </a:lnTo>
                  <a:lnTo>
                    <a:pt x="2526917" y="866834"/>
                  </a:lnTo>
                  <a:lnTo>
                    <a:pt x="2345897" y="1250948"/>
                  </a:lnTo>
                  <a:lnTo>
                    <a:pt x="357625" y="1250948"/>
                  </a:lnTo>
                  <a:lnTo>
                    <a:pt x="0" y="84271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2"/>
                </a:gs>
                <a:gs pos="100000">
                  <a:schemeClr val="lt1">
                    <a:lumMod val="85000"/>
                  </a:schemeClr>
                </a:gs>
                <a:gs pos="25000">
                  <a:schemeClr val="accent2"/>
                </a:gs>
                <a:gs pos="25000">
                  <a:schemeClr val="lt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noAutofit/>
            </a:bodyPr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40" name="任意多边形: 形状 39">
              <a:extLst>
                <a:ext uri="{FF2B5EF4-FFF2-40B4-BE49-F238E27FC236}">
                  <a16:creationId xmlns:a16="http://schemas.microsoft.com/office/drawing/2014/main" id="{B8C8FE02-29D8-4F7C-AD9B-55B835C8EE91}"/>
                </a:ext>
              </a:extLst>
            </p:cNvPr>
            <p:cNvSpPr>
              <a:spLocks/>
            </p:cNvSpPr>
            <p:nvPr/>
          </p:nvSpPr>
          <p:spPr bwMode="auto">
            <a:xfrm>
              <a:off x="2340049" y="2331245"/>
              <a:ext cx="799135" cy="84271"/>
            </a:xfrm>
            <a:custGeom>
              <a:avLst/>
              <a:gdLst>
                <a:gd name="connsiteX0" fmla="*/ 0 w 799135"/>
                <a:gd name="connsiteY0" fmla="*/ 0 h 84271"/>
                <a:gd name="connsiteX1" fmla="*/ 799135 w 799135"/>
                <a:gd name="connsiteY1" fmla="*/ 0 h 84271"/>
                <a:gd name="connsiteX2" fmla="*/ 799135 w 799135"/>
                <a:gd name="connsiteY2" fmla="*/ 84271 h 84271"/>
                <a:gd name="connsiteX3" fmla="*/ 797664 w 799135"/>
                <a:gd name="connsiteY3" fmla="*/ 79472 h 84271"/>
                <a:gd name="connsiteX4" fmla="*/ 0 w 799135"/>
                <a:gd name="connsiteY4" fmla="*/ 79472 h 84271"/>
                <a:gd name="connsiteX5" fmla="*/ 0 w 799135"/>
                <a:gd name="connsiteY5" fmla="*/ 0 h 842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99135" h="84271">
                  <a:moveTo>
                    <a:pt x="0" y="0"/>
                  </a:moveTo>
                  <a:lnTo>
                    <a:pt x="799135" y="0"/>
                  </a:lnTo>
                  <a:lnTo>
                    <a:pt x="799135" y="84271"/>
                  </a:lnTo>
                  <a:lnTo>
                    <a:pt x="797664" y="79472"/>
                  </a:lnTo>
                  <a:lnTo>
                    <a:pt x="0" y="7947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>
              <a:noAutofit/>
            </a:bodyPr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41" name="任意多边形: 形状 40"/>
            <p:cNvSpPr>
              <a:spLocks/>
            </p:cNvSpPr>
            <p:nvPr/>
          </p:nvSpPr>
          <p:spPr bwMode="auto">
            <a:xfrm>
              <a:off x="3121523" y="3109775"/>
              <a:ext cx="267850" cy="457700"/>
            </a:xfrm>
            <a:custGeom>
              <a:avLst/>
              <a:gdLst>
                <a:gd name="T0" fmla="*/ 0 w 182"/>
                <a:gd name="T1" fmla="*/ 0 h 311"/>
                <a:gd name="T2" fmla="*/ 0 w 182"/>
                <a:gd name="T3" fmla="*/ 311 h 311"/>
                <a:gd name="T4" fmla="*/ 182 w 182"/>
                <a:gd name="T5" fmla="*/ 307 h 311"/>
                <a:gd name="T6" fmla="*/ 83 w 182"/>
                <a:gd name="T7" fmla="*/ 0 h 311"/>
                <a:gd name="T8" fmla="*/ 0 w 182"/>
                <a:gd name="T9" fmla="*/ 0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2" h="311">
                  <a:moveTo>
                    <a:pt x="0" y="0"/>
                  </a:moveTo>
                  <a:lnTo>
                    <a:pt x="0" y="311"/>
                  </a:lnTo>
                  <a:lnTo>
                    <a:pt x="182" y="307"/>
                  </a:lnTo>
                  <a:lnTo>
                    <a:pt x="8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ctr">
              <a:noAutofit/>
            </a:bodyPr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</p:grpSp>
      <p:sp>
        <p:nvSpPr>
          <p:cNvPr id="11" name="任意多边形: 形状 10"/>
          <p:cNvSpPr>
            <a:spLocks noEditPoints="1"/>
          </p:cNvSpPr>
          <p:nvPr/>
        </p:nvSpPr>
        <p:spPr bwMode="auto">
          <a:xfrm>
            <a:off x="4173042" y="1678533"/>
            <a:ext cx="1500188" cy="1500188"/>
          </a:xfrm>
          <a:custGeom>
            <a:avLst/>
            <a:gdLst>
              <a:gd name="T0" fmla="*/ 1638 w 3277"/>
              <a:gd name="T1" fmla="*/ 0 h 3277"/>
              <a:gd name="T2" fmla="*/ 0 w 3277"/>
              <a:gd name="T3" fmla="*/ 1638 h 3277"/>
              <a:gd name="T4" fmla="*/ 1638 w 3277"/>
              <a:gd name="T5" fmla="*/ 3277 h 3277"/>
              <a:gd name="T6" fmla="*/ 3277 w 3277"/>
              <a:gd name="T7" fmla="*/ 1638 h 3277"/>
              <a:gd name="T8" fmla="*/ 1638 w 3277"/>
              <a:gd name="T9" fmla="*/ 0 h 3277"/>
              <a:gd name="T10" fmla="*/ 1637 w 3277"/>
              <a:gd name="T11" fmla="*/ 2713 h 3277"/>
              <a:gd name="T12" fmla="*/ 1440 w 3277"/>
              <a:gd name="T13" fmla="*/ 2517 h 3277"/>
              <a:gd name="T14" fmla="*/ 1637 w 3277"/>
              <a:gd name="T15" fmla="*/ 2320 h 3277"/>
              <a:gd name="T16" fmla="*/ 1833 w 3277"/>
              <a:gd name="T17" fmla="*/ 2517 h 3277"/>
              <a:gd name="T18" fmla="*/ 1637 w 3277"/>
              <a:gd name="T19" fmla="*/ 2713 h 3277"/>
              <a:gd name="T20" fmla="*/ 1837 w 3277"/>
              <a:gd name="T21" fmla="*/ 1935 h 3277"/>
              <a:gd name="T22" fmla="*/ 1640 w 3277"/>
              <a:gd name="T23" fmla="*/ 2132 h 3277"/>
              <a:gd name="T24" fmla="*/ 1443 w 3277"/>
              <a:gd name="T25" fmla="*/ 1935 h 3277"/>
              <a:gd name="T26" fmla="*/ 1443 w 3277"/>
              <a:gd name="T27" fmla="*/ 755 h 3277"/>
              <a:gd name="T28" fmla="*/ 1640 w 3277"/>
              <a:gd name="T29" fmla="*/ 559 h 3277"/>
              <a:gd name="T30" fmla="*/ 1837 w 3277"/>
              <a:gd name="T31" fmla="*/ 755 h 3277"/>
              <a:gd name="T32" fmla="*/ 1837 w 3277"/>
              <a:gd name="T33" fmla="*/ 1935 h 32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3277" h="3277">
                <a:moveTo>
                  <a:pt x="1638" y="0"/>
                </a:moveTo>
                <a:cubicBezTo>
                  <a:pt x="734" y="0"/>
                  <a:pt x="0" y="734"/>
                  <a:pt x="0" y="1638"/>
                </a:cubicBezTo>
                <a:cubicBezTo>
                  <a:pt x="0" y="2543"/>
                  <a:pt x="734" y="3277"/>
                  <a:pt x="1638" y="3277"/>
                </a:cubicBezTo>
                <a:cubicBezTo>
                  <a:pt x="2543" y="3277"/>
                  <a:pt x="3277" y="2543"/>
                  <a:pt x="3277" y="1638"/>
                </a:cubicBezTo>
                <a:cubicBezTo>
                  <a:pt x="3277" y="734"/>
                  <a:pt x="2543" y="0"/>
                  <a:pt x="1638" y="0"/>
                </a:cubicBezTo>
                <a:close/>
                <a:moveTo>
                  <a:pt x="1637" y="2713"/>
                </a:moveTo>
                <a:cubicBezTo>
                  <a:pt x="1529" y="2713"/>
                  <a:pt x="1440" y="2625"/>
                  <a:pt x="1440" y="2517"/>
                </a:cubicBezTo>
                <a:cubicBezTo>
                  <a:pt x="1440" y="2408"/>
                  <a:pt x="1529" y="2320"/>
                  <a:pt x="1637" y="2320"/>
                </a:cubicBezTo>
                <a:cubicBezTo>
                  <a:pt x="1745" y="2320"/>
                  <a:pt x="1833" y="2408"/>
                  <a:pt x="1833" y="2517"/>
                </a:cubicBezTo>
                <a:cubicBezTo>
                  <a:pt x="1833" y="2626"/>
                  <a:pt x="1747" y="2713"/>
                  <a:pt x="1637" y="2713"/>
                </a:cubicBezTo>
                <a:close/>
                <a:moveTo>
                  <a:pt x="1837" y="1935"/>
                </a:moveTo>
                <a:cubicBezTo>
                  <a:pt x="1837" y="2043"/>
                  <a:pt x="1748" y="2132"/>
                  <a:pt x="1640" y="2132"/>
                </a:cubicBezTo>
                <a:cubicBezTo>
                  <a:pt x="1532" y="2132"/>
                  <a:pt x="1443" y="2043"/>
                  <a:pt x="1443" y="1935"/>
                </a:cubicBezTo>
                <a:cubicBezTo>
                  <a:pt x="1443" y="755"/>
                  <a:pt x="1443" y="755"/>
                  <a:pt x="1443" y="755"/>
                </a:cubicBezTo>
                <a:cubicBezTo>
                  <a:pt x="1443" y="647"/>
                  <a:pt x="1532" y="559"/>
                  <a:pt x="1640" y="559"/>
                </a:cubicBezTo>
                <a:cubicBezTo>
                  <a:pt x="1748" y="559"/>
                  <a:pt x="1837" y="647"/>
                  <a:pt x="1837" y="755"/>
                </a:cubicBezTo>
                <a:cubicBezTo>
                  <a:pt x="1837" y="1935"/>
                  <a:pt x="1837" y="1935"/>
                  <a:pt x="1837" y="1935"/>
                </a:cubicBezTo>
                <a:close/>
              </a:path>
            </a:pathLst>
          </a:custGeom>
          <a:ln w="57150">
            <a:solidFill>
              <a:schemeClr val="accent3">
                <a:lumMod val="20000"/>
                <a:lumOff val="80000"/>
                <a:alpha val="36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CN" altLang="en-US" sz="3200">
              <a:solidFill>
                <a:schemeClr val="lt1"/>
              </a:solidFill>
              <a:cs typeface="+mn-ea"/>
              <a:sym typeface="+mn-lt"/>
            </a:endParaRPr>
          </a:p>
        </p:txBody>
      </p:sp>
      <p:grpSp>
        <p:nvGrpSpPr>
          <p:cNvPr id="78" name="组合 77"/>
          <p:cNvGrpSpPr/>
          <p:nvPr/>
        </p:nvGrpSpPr>
        <p:grpSpPr>
          <a:xfrm flipH="1">
            <a:off x="2040701" y="5432824"/>
            <a:ext cx="1140312" cy="1137422"/>
            <a:chOff x="1714500" y="5418138"/>
            <a:chExt cx="1285960" cy="1282700"/>
          </a:xfrm>
        </p:grpSpPr>
        <p:sp>
          <p:nvSpPr>
            <p:cNvPr id="18" name="任意多边形: 形状 17"/>
            <p:cNvSpPr>
              <a:spLocks noEditPoints="1"/>
            </p:cNvSpPr>
            <p:nvPr/>
          </p:nvSpPr>
          <p:spPr bwMode="auto">
            <a:xfrm>
              <a:off x="2222585" y="5924550"/>
              <a:ext cx="777875" cy="776288"/>
            </a:xfrm>
            <a:custGeom>
              <a:avLst/>
              <a:gdLst>
                <a:gd name="T0" fmla="*/ 461 w 492"/>
                <a:gd name="T1" fmla="*/ 460 h 491"/>
                <a:gd name="T2" fmla="*/ 349 w 492"/>
                <a:gd name="T3" fmla="*/ 460 h 491"/>
                <a:gd name="T4" fmla="*/ 31 w 492"/>
                <a:gd name="T5" fmla="*/ 143 h 491"/>
                <a:gd name="T6" fmla="*/ 31 w 492"/>
                <a:gd name="T7" fmla="*/ 31 h 491"/>
                <a:gd name="T8" fmla="*/ 143 w 492"/>
                <a:gd name="T9" fmla="*/ 31 h 491"/>
                <a:gd name="T10" fmla="*/ 461 w 492"/>
                <a:gd name="T11" fmla="*/ 348 h 491"/>
                <a:gd name="T12" fmla="*/ 461 w 492"/>
                <a:gd name="T13" fmla="*/ 460 h 491"/>
                <a:gd name="T14" fmla="*/ 461 w 492"/>
                <a:gd name="T15" fmla="*/ 460 h 491"/>
                <a:gd name="T16" fmla="*/ 461 w 492"/>
                <a:gd name="T17" fmla="*/ 460 h 4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92" h="491">
                  <a:moveTo>
                    <a:pt x="461" y="460"/>
                  </a:moveTo>
                  <a:cubicBezTo>
                    <a:pt x="430" y="491"/>
                    <a:pt x="380" y="491"/>
                    <a:pt x="349" y="460"/>
                  </a:cubicBezTo>
                  <a:cubicBezTo>
                    <a:pt x="31" y="143"/>
                    <a:pt x="31" y="143"/>
                    <a:pt x="31" y="143"/>
                  </a:cubicBezTo>
                  <a:cubicBezTo>
                    <a:pt x="0" y="112"/>
                    <a:pt x="0" y="62"/>
                    <a:pt x="31" y="31"/>
                  </a:cubicBezTo>
                  <a:cubicBezTo>
                    <a:pt x="62" y="0"/>
                    <a:pt x="112" y="0"/>
                    <a:pt x="143" y="31"/>
                  </a:cubicBezTo>
                  <a:cubicBezTo>
                    <a:pt x="461" y="348"/>
                    <a:pt x="461" y="348"/>
                    <a:pt x="461" y="348"/>
                  </a:cubicBezTo>
                  <a:cubicBezTo>
                    <a:pt x="492" y="379"/>
                    <a:pt x="492" y="430"/>
                    <a:pt x="461" y="460"/>
                  </a:cubicBezTo>
                  <a:close/>
                  <a:moveTo>
                    <a:pt x="461" y="460"/>
                  </a:moveTo>
                  <a:cubicBezTo>
                    <a:pt x="461" y="460"/>
                    <a:pt x="461" y="460"/>
                    <a:pt x="461" y="460"/>
                  </a:cubicBezTo>
                </a:path>
              </a:pathLst>
            </a:custGeom>
            <a:solidFill>
              <a:srgbClr val="F4B45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8" name="任意多边形: 形状 47"/>
            <p:cNvSpPr>
              <a:spLocks noEditPoints="1"/>
            </p:cNvSpPr>
            <p:nvPr/>
          </p:nvSpPr>
          <p:spPr bwMode="auto">
            <a:xfrm>
              <a:off x="2466975" y="6259513"/>
              <a:ext cx="354013" cy="441325"/>
            </a:xfrm>
            <a:custGeom>
              <a:avLst/>
              <a:gdLst>
                <a:gd name="T0" fmla="*/ 167 w 223"/>
                <a:gd name="T1" fmla="*/ 0 h 278"/>
                <a:gd name="T2" fmla="*/ 0 w 223"/>
                <a:gd name="T3" fmla="*/ 0 h 278"/>
                <a:gd name="T4" fmla="*/ 0 w 223"/>
                <a:gd name="T5" fmla="*/ 55 h 278"/>
                <a:gd name="T6" fmla="*/ 223 w 223"/>
                <a:gd name="T7" fmla="*/ 278 h 278"/>
                <a:gd name="T8" fmla="*/ 223 w 223"/>
                <a:gd name="T9" fmla="*/ 278 h 278"/>
                <a:gd name="T10" fmla="*/ 223 w 223"/>
                <a:gd name="T11" fmla="*/ 55 h 278"/>
                <a:gd name="T12" fmla="*/ 167 w 223"/>
                <a:gd name="T13" fmla="*/ 0 h 278"/>
                <a:gd name="T14" fmla="*/ 167 w 223"/>
                <a:gd name="T15" fmla="*/ 0 h 278"/>
                <a:gd name="T16" fmla="*/ 167 w 223"/>
                <a:gd name="T17" fmla="*/ 0 h 2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23" h="278">
                  <a:moveTo>
                    <a:pt x="167" y="0"/>
                  </a:moveTo>
                  <a:lnTo>
                    <a:pt x="0" y="0"/>
                  </a:lnTo>
                  <a:lnTo>
                    <a:pt x="0" y="55"/>
                  </a:lnTo>
                  <a:lnTo>
                    <a:pt x="223" y="278"/>
                  </a:lnTo>
                  <a:lnTo>
                    <a:pt x="223" y="278"/>
                  </a:lnTo>
                  <a:lnTo>
                    <a:pt x="223" y="55"/>
                  </a:lnTo>
                  <a:lnTo>
                    <a:pt x="167" y="0"/>
                  </a:lnTo>
                  <a:moveTo>
                    <a:pt x="167" y="0"/>
                  </a:moveTo>
                  <a:lnTo>
                    <a:pt x="167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75" name="任意多边形: 形状 74"/>
            <p:cNvSpPr>
              <a:spLocks noEditPoints="1"/>
            </p:cNvSpPr>
            <p:nvPr/>
          </p:nvSpPr>
          <p:spPr bwMode="auto">
            <a:xfrm>
              <a:off x="1714500" y="5418138"/>
              <a:ext cx="1195388" cy="1195388"/>
            </a:xfrm>
            <a:custGeom>
              <a:avLst/>
              <a:gdLst>
                <a:gd name="T0" fmla="*/ 378 w 756"/>
                <a:gd name="T1" fmla="*/ 0 h 756"/>
                <a:gd name="T2" fmla="*/ 756 w 756"/>
                <a:gd name="T3" fmla="*/ 378 h 756"/>
                <a:gd name="T4" fmla="*/ 378 w 756"/>
                <a:gd name="T5" fmla="*/ 756 h 756"/>
                <a:gd name="T6" fmla="*/ 0 w 756"/>
                <a:gd name="T7" fmla="*/ 378 h 756"/>
                <a:gd name="T8" fmla="*/ 378 w 756"/>
                <a:gd name="T9" fmla="*/ 0 h 756"/>
                <a:gd name="T10" fmla="*/ 378 w 756"/>
                <a:gd name="T11" fmla="*/ 0 h 756"/>
                <a:gd name="T12" fmla="*/ 378 w 756"/>
                <a:gd name="T13" fmla="*/ 0 h 7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56" h="756">
                  <a:moveTo>
                    <a:pt x="378" y="0"/>
                  </a:moveTo>
                  <a:cubicBezTo>
                    <a:pt x="587" y="0"/>
                    <a:pt x="756" y="169"/>
                    <a:pt x="756" y="378"/>
                  </a:cubicBezTo>
                  <a:cubicBezTo>
                    <a:pt x="756" y="587"/>
                    <a:pt x="587" y="756"/>
                    <a:pt x="378" y="756"/>
                  </a:cubicBezTo>
                  <a:cubicBezTo>
                    <a:pt x="169" y="756"/>
                    <a:pt x="0" y="587"/>
                    <a:pt x="0" y="378"/>
                  </a:cubicBezTo>
                  <a:cubicBezTo>
                    <a:pt x="0" y="169"/>
                    <a:pt x="169" y="0"/>
                    <a:pt x="378" y="0"/>
                  </a:cubicBezTo>
                  <a:close/>
                  <a:moveTo>
                    <a:pt x="378" y="0"/>
                  </a:moveTo>
                  <a:cubicBezTo>
                    <a:pt x="378" y="0"/>
                    <a:pt x="378" y="0"/>
                    <a:pt x="378" y="0"/>
                  </a:cubicBezTo>
                </a:path>
              </a:pathLst>
            </a:custGeom>
            <a:solidFill>
              <a:srgbClr val="E4E7E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76" name="任意多边形: 形状 75"/>
            <p:cNvSpPr>
              <a:spLocks noEditPoints="1"/>
            </p:cNvSpPr>
            <p:nvPr/>
          </p:nvSpPr>
          <p:spPr bwMode="auto">
            <a:xfrm>
              <a:off x="1847850" y="5551488"/>
              <a:ext cx="928688" cy="928688"/>
            </a:xfrm>
            <a:custGeom>
              <a:avLst/>
              <a:gdLst>
                <a:gd name="T0" fmla="*/ 294 w 588"/>
                <a:gd name="T1" fmla="*/ 0 h 588"/>
                <a:gd name="T2" fmla="*/ 588 w 588"/>
                <a:gd name="T3" fmla="*/ 294 h 588"/>
                <a:gd name="T4" fmla="*/ 294 w 588"/>
                <a:gd name="T5" fmla="*/ 588 h 588"/>
                <a:gd name="T6" fmla="*/ 0 w 588"/>
                <a:gd name="T7" fmla="*/ 294 h 588"/>
                <a:gd name="T8" fmla="*/ 294 w 588"/>
                <a:gd name="T9" fmla="*/ 0 h 588"/>
                <a:gd name="T10" fmla="*/ 294 w 588"/>
                <a:gd name="T11" fmla="*/ 0 h 588"/>
                <a:gd name="T12" fmla="*/ 294 w 588"/>
                <a:gd name="T13" fmla="*/ 0 h 5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88" h="588">
                  <a:moveTo>
                    <a:pt x="294" y="0"/>
                  </a:moveTo>
                  <a:cubicBezTo>
                    <a:pt x="456" y="0"/>
                    <a:pt x="588" y="131"/>
                    <a:pt x="588" y="294"/>
                  </a:cubicBezTo>
                  <a:cubicBezTo>
                    <a:pt x="588" y="456"/>
                    <a:pt x="456" y="588"/>
                    <a:pt x="294" y="588"/>
                  </a:cubicBezTo>
                  <a:cubicBezTo>
                    <a:pt x="132" y="588"/>
                    <a:pt x="0" y="456"/>
                    <a:pt x="0" y="294"/>
                  </a:cubicBezTo>
                  <a:cubicBezTo>
                    <a:pt x="0" y="131"/>
                    <a:pt x="132" y="0"/>
                    <a:pt x="294" y="0"/>
                  </a:cubicBezTo>
                  <a:close/>
                  <a:moveTo>
                    <a:pt x="294" y="0"/>
                  </a:moveTo>
                  <a:cubicBezTo>
                    <a:pt x="294" y="0"/>
                    <a:pt x="294" y="0"/>
                    <a:pt x="294" y="0"/>
                  </a:cubicBezTo>
                </a:path>
              </a:pathLst>
            </a:custGeom>
            <a:solidFill>
              <a:srgbClr val="F7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77" name="任意多边形: 形状 76"/>
            <p:cNvSpPr>
              <a:spLocks noEditPoints="1"/>
            </p:cNvSpPr>
            <p:nvPr/>
          </p:nvSpPr>
          <p:spPr bwMode="auto">
            <a:xfrm>
              <a:off x="2068513" y="5772150"/>
              <a:ext cx="487363" cy="487363"/>
            </a:xfrm>
            <a:custGeom>
              <a:avLst/>
              <a:gdLst>
                <a:gd name="T0" fmla="*/ 42 w 308"/>
                <a:gd name="T1" fmla="*/ 112 h 308"/>
                <a:gd name="T2" fmla="*/ 112 w 308"/>
                <a:gd name="T3" fmla="*/ 112 h 308"/>
                <a:gd name="T4" fmla="*/ 112 w 308"/>
                <a:gd name="T5" fmla="*/ 42 h 308"/>
                <a:gd name="T6" fmla="*/ 154 w 308"/>
                <a:gd name="T7" fmla="*/ 0 h 308"/>
                <a:gd name="T8" fmla="*/ 196 w 308"/>
                <a:gd name="T9" fmla="*/ 42 h 308"/>
                <a:gd name="T10" fmla="*/ 196 w 308"/>
                <a:gd name="T11" fmla="*/ 112 h 308"/>
                <a:gd name="T12" fmla="*/ 266 w 308"/>
                <a:gd name="T13" fmla="*/ 112 h 308"/>
                <a:gd name="T14" fmla="*/ 308 w 308"/>
                <a:gd name="T15" fmla="*/ 154 h 308"/>
                <a:gd name="T16" fmla="*/ 266 w 308"/>
                <a:gd name="T17" fmla="*/ 196 h 308"/>
                <a:gd name="T18" fmla="*/ 196 w 308"/>
                <a:gd name="T19" fmla="*/ 196 h 308"/>
                <a:gd name="T20" fmla="*/ 196 w 308"/>
                <a:gd name="T21" fmla="*/ 266 h 308"/>
                <a:gd name="T22" fmla="*/ 154 w 308"/>
                <a:gd name="T23" fmla="*/ 308 h 308"/>
                <a:gd name="T24" fmla="*/ 112 w 308"/>
                <a:gd name="T25" fmla="*/ 266 h 308"/>
                <a:gd name="T26" fmla="*/ 112 w 308"/>
                <a:gd name="T27" fmla="*/ 196 h 308"/>
                <a:gd name="T28" fmla="*/ 42 w 308"/>
                <a:gd name="T29" fmla="*/ 196 h 308"/>
                <a:gd name="T30" fmla="*/ 0 w 308"/>
                <a:gd name="T31" fmla="*/ 154 h 308"/>
                <a:gd name="T32" fmla="*/ 42 w 308"/>
                <a:gd name="T33" fmla="*/ 112 h 308"/>
                <a:gd name="T34" fmla="*/ 42 w 308"/>
                <a:gd name="T35" fmla="*/ 112 h 308"/>
                <a:gd name="T36" fmla="*/ 42 w 308"/>
                <a:gd name="T37" fmla="*/ 112 h 3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08" h="308">
                  <a:moveTo>
                    <a:pt x="42" y="112"/>
                  </a:moveTo>
                  <a:cubicBezTo>
                    <a:pt x="112" y="112"/>
                    <a:pt x="112" y="112"/>
                    <a:pt x="112" y="112"/>
                  </a:cubicBezTo>
                  <a:cubicBezTo>
                    <a:pt x="112" y="42"/>
                    <a:pt x="112" y="42"/>
                    <a:pt x="112" y="42"/>
                  </a:cubicBezTo>
                  <a:cubicBezTo>
                    <a:pt x="112" y="19"/>
                    <a:pt x="131" y="0"/>
                    <a:pt x="154" y="0"/>
                  </a:cubicBezTo>
                  <a:cubicBezTo>
                    <a:pt x="177" y="0"/>
                    <a:pt x="196" y="19"/>
                    <a:pt x="196" y="42"/>
                  </a:cubicBezTo>
                  <a:cubicBezTo>
                    <a:pt x="196" y="112"/>
                    <a:pt x="196" y="112"/>
                    <a:pt x="196" y="112"/>
                  </a:cubicBezTo>
                  <a:cubicBezTo>
                    <a:pt x="266" y="112"/>
                    <a:pt x="266" y="112"/>
                    <a:pt x="266" y="112"/>
                  </a:cubicBezTo>
                  <a:cubicBezTo>
                    <a:pt x="289" y="112"/>
                    <a:pt x="308" y="131"/>
                    <a:pt x="308" y="154"/>
                  </a:cubicBezTo>
                  <a:cubicBezTo>
                    <a:pt x="308" y="177"/>
                    <a:pt x="289" y="196"/>
                    <a:pt x="266" y="196"/>
                  </a:cubicBezTo>
                  <a:cubicBezTo>
                    <a:pt x="196" y="196"/>
                    <a:pt x="196" y="196"/>
                    <a:pt x="196" y="196"/>
                  </a:cubicBezTo>
                  <a:cubicBezTo>
                    <a:pt x="196" y="266"/>
                    <a:pt x="196" y="266"/>
                    <a:pt x="196" y="266"/>
                  </a:cubicBezTo>
                  <a:cubicBezTo>
                    <a:pt x="196" y="289"/>
                    <a:pt x="177" y="308"/>
                    <a:pt x="154" y="308"/>
                  </a:cubicBezTo>
                  <a:cubicBezTo>
                    <a:pt x="131" y="308"/>
                    <a:pt x="112" y="289"/>
                    <a:pt x="112" y="266"/>
                  </a:cubicBezTo>
                  <a:cubicBezTo>
                    <a:pt x="112" y="196"/>
                    <a:pt x="112" y="196"/>
                    <a:pt x="112" y="196"/>
                  </a:cubicBezTo>
                  <a:cubicBezTo>
                    <a:pt x="42" y="196"/>
                    <a:pt x="42" y="196"/>
                    <a:pt x="42" y="196"/>
                  </a:cubicBezTo>
                  <a:cubicBezTo>
                    <a:pt x="19" y="196"/>
                    <a:pt x="0" y="177"/>
                    <a:pt x="0" y="154"/>
                  </a:cubicBezTo>
                  <a:cubicBezTo>
                    <a:pt x="0" y="131"/>
                    <a:pt x="19" y="112"/>
                    <a:pt x="42" y="112"/>
                  </a:cubicBezTo>
                  <a:close/>
                  <a:moveTo>
                    <a:pt x="42" y="112"/>
                  </a:moveTo>
                  <a:cubicBezTo>
                    <a:pt x="42" y="112"/>
                    <a:pt x="42" y="112"/>
                    <a:pt x="42" y="112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80" name="流程图: 可选过程 79"/>
          <p:cNvSpPr/>
          <p:nvPr/>
        </p:nvSpPr>
        <p:spPr>
          <a:xfrm>
            <a:off x="3118087" y="4731657"/>
            <a:ext cx="2407274" cy="484670"/>
          </a:xfrm>
          <a:prstGeom prst="flowChartAlternateProcess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zh-CN" altLang="en-US" sz="2000" b="1">
                <a:solidFill>
                  <a:schemeClr val="accent1"/>
                </a:solidFill>
                <a:cs typeface="+mn-ea"/>
                <a:sym typeface="+mn-lt"/>
              </a:rPr>
              <a:t>严禁超载 </a:t>
            </a:r>
            <a:endParaRPr lang="zh-CN" altLang="en-US" sz="2000" b="1" dirty="0">
              <a:solidFill>
                <a:schemeClr val="accent1"/>
              </a:solidFill>
              <a:cs typeface="+mn-ea"/>
              <a:sym typeface="+mn-lt"/>
            </a:endParaRPr>
          </a:p>
        </p:txBody>
      </p:sp>
      <p:sp>
        <p:nvSpPr>
          <p:cNvPr id="97" name="流程图: 可选过程 96"/>
          <p:cNvSpPr/>
          <p:nvPr/>
        </p:nvSpPr>
        <p:spPr>
          <a:xfrm>
            <a:off x="8045323" y="4731657"/>
            <a:ext cx="2407274" cy="484670"/>
          </a:xfrm>
          <a:prstGeom prst="flowChartAlternateProcess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zh-CN" altLang="en-US" sz="2000" b="1">
                <a:solidFill>
                  <a:schemeClr val="accent1"/>
                </a:solidFill>
                <a:cs typeface="+mn-ea"/>
                <a:sym typeface="+mn-lt"/>
              </a:rPr>
              <a:t>紧急招聘员工</a:t>
            </a:r>
            <a:r>
              <a:rPr lang="en-US" altLang="zh-CN" sz="2000" b="1">
                <a:solidFill>
                  <a:schemeClr val="accent1"/>
                </a:solidFill>
                <a:cs typeface="+mn-ea"/>
                <a:sym typeface="+mn-lt"/>
              </a:rPr>
              <a:t>10</a:t>
            </a:r>
            <a:r>
              <a:rPr lang="zh-CN" altLang="en-US" sz="2000" b="1">
                <a:solidFill>
                  <a:schemeClr val="accent1"/>
                </a:solidFill>
                <a:cs typeface="+mn-ea"/>
                <a:sym typeface="+mn-lt"/>
              </a:rPr>
              <a:t>人</a:t>
            </a:r>
            <a:endParaRPr lang="zh-CN" altLang="en-US" sz="2000" b="1" dirty="0">
              <a:solidFill>
                <a:schemeClr val="accent1"/>
              </a:solidFill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573695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组合 50" descr="aQUAAB+LCAAAAAAABADFkl9PwjAUxb9L1bdpxhKD7o0/YnhQTFj0wfBQ1wsrWTvSdQZD9t1tt3YMVlGeDC/j9pze37m9O3QpvzaAQjRnWMgxxSuB2VQCQx6aEhTyIk09NKScUL56FFmxyVH4vmts7ZM3KpNXnBagvZxKitP6b9jRW9kT5ZQVzMj8G1+V8LZV6vl1kRKSQls25RLEZ9Ohp2vV91wK1WCSCYalarjzyytkjlAYKG+pzQS26iIPRTWW5TF4egDOnPpAxxyQdZFLBlzuTS9YjQ4UlSNv17dXNzjB8Tyu7x0TCfp1BnPzPMEbeFZXaV4zAV1CiybcAazqqz4OYpfej7wRbM9MqB3tbK7nOElftdzDGwIX9sIB3iziKEsz8fsiWlnnfLZc0hiiBBhYTUS5HHCimIndwqGgq0RyyHNTmH2sIZYtW9jXqiJP1J0Xk8ntw8gf3yEbzy9d22gb/nUbj/R/eabK0n4nlTcHOYhjNWZDXgeq6p2cFv+cPbSYB29ZF0+s4L+FC85Z01PZFur3DTKsN7ppBQAA"/>
          <p:cNvGrpSpPr>
            <a:grpSpLocks noChangeAspect="1"/>
          </p:cNvGrpSpPr>
          <p:nvPr/>
        </p:nvGrpSpPr>
        <p:grpSpPr>
          <a:xfrm>
            <a:off x="8079978" y="2266599"/>
            <a:ext cx="2856609" cy="2856613"/>
            <a:chOff x="4704382" y="1583091"/>
            <a:chExt cx="2783236" cy="2783239"/>
          </a:xfrm>
        </p:grpSpPr>
        <p:sp>
          <p:nvSpPr>
            <p:cNvPr id="52" name="椭圆 51"/>
            <p:cNvSpPr/>
            <p:nvPr/>
          </p:nvSpPr>
          <p:spPr>
            <a:xfrm>
              <a:off x="5101986" y="1980696"/>
              <a:ext cx="1988026" cy="1988028"/>
            </a:xfrm>
            <a:prstGeom prst="ellipse">
              <a:avLst/>
            </a:prstGeom>
            <a:pattFill prst="dkDnDiag">
              <a:fgClr>
                <a:schemeClr val="bg1">
                  <a:lumMod val="85000"/>
                </a:schemeClr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62" name="不完整圆 61"/>
            <p:cNvSpPr/>
            <p:nvPr/>
          </p:nvSpPr>
          <p:spPr>
            <a:xfrm>
              <a:off x="4704382" y="1583091"/>
              <a:ext cx="2783236" cy="2783239"/>
            </a:xfrm>
            <a:prstGeom prst="pie">
              <a:avLst>
                <a:gd name="adj1" fmla="val 16200000"/>
                <a:gd name="adj2" fmla="val 20520000"/>
              </a:avLst>
            </a:prstGeom>
            <a:solidFill>
              <a:schemeClr val="accent3">
                <a:lumMod val="100000"/>
              </a:schemeClr>
            </a:solidFill>
            <a:ln w="63500">
              <a:solidFill>
                <a:schemeClr val="bg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67" name="椭圆 66"/>
            <p:cNvSpPr/>
            <p:nvPr/>
          </p:nvSpPr>
          <p:spPr>
            <a:xfrm>
              <a:off x="5004527" y="1883238"/>
              <a:ext cx="2182942" cy="218294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>
                <a:cs typeface="+mn-ea"/>
                <a:sym typeface="+mn-lt"/>
              </a:endParaRPr>
            </a:p>
          </p:txBody>
        </p:sp>
      </p:grpSp>
      <p:sp>
        <p:nvSpPr>
          <p:cNvPr id="20" name="任意多边形: 形状 19"/>
          <p:cNvSpPr>
            <a:spLocks/>
          </p:cNvSpPr>
          <p:nvPr/>
        </p:nvSpPr>
        <p:spPr bwMode="auto">
          <a:xfrm>
            <a:off x="7892821" y="5532646"/>
            <a:ext cx="3181579" cy="864772"/>
          </a:xfrm>
          <a:custGeom>
            <a:avLst/>
            <a:gdLst>
              <a:gd name="T0" fmla="*/ 0 w 2270"/>
              <a:gd name="T1" fmla="*/ 617 h 617"/>
              <a:gd name="T2" fmla="*/ 2270 w 2270"/>
              <a:gd name="T3" fmla="*/ 617 h 617"/>
              <a:gd name="T4" fmla="*/ 2270 w 2270"/>
              <a:gd name="T5" fmla="*/ 0 h 617"/>
              <a:gd name="T6" fmla="*/ 0 w 2270"/>
              <a:gd name="T7" fmla="*/ 0 h 617"/>
              <a:gd name="T8" fmla="*/ 255 w 2270"/>
              <a:gd name="T9" fmla="*/ 316 h 617"/>
              <a:gd name="T10" fmla="*/ 0 w 2270"/>
              <a:gd name="T11" fmla="*/ 617 h 6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270" h="617">
                <a:moveTo>
                  <a:pt x="0" y="617"/>
                </a:moveTo>
                <a:lnTo>
                  <a:pt x="2270" y="617"/>
                </a:lnTo>
                <a:lnTo>
                  <a:pt x="2270" y="0"/>
                </a:lnTo>
                <a:lnTo>
                  <a:pt x="0" y="0"/>
                </a:lnTo>
                <a:lnTo>
                  <a:pt x="255" y="316"/>
                </a:lnTo>
                <a:lnTo>
                  <a:pt x="0" y="617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21" name="任意多边形: 形状 20"/>
          <p:cNvSpPr>
            <a:spLocks/>
          </p:cNvSpPr>
          <p:nvPr/>
        </p:nvSpPr>
        <p:spPr bwMode="auto">
          <a:xfrm>
            <a:off x="4498203" y="5532646"/>
            <a:ext cx="3550194" cy="864772"/>
          </a:xfrm>
          <a:custGeom>
            <a:avLst/>
            <a:gdLst>
              <a:gd name="T0" fmla="*/ 0 w 2533"/>
              <a:gd name="T1" fmla="*/ 617 h 617"/>
              <a:gd name="T2" fmla="*/ 2270 w 2533"/>
              <a:gd name="T3" fmla="*/ 617 h 617"/>
              <a:gd name="T4" fmla="*/ 2533 w 2533"/>
              <a:gd name="T5" fmla="*/ 316 h 617"/>
              <a:gd name="T6" fmla="*/ 2270 w 2533"/>
              <a:gd name="T7" fmla="*/ 0 h 617"/>
              <a:gd name="T8" fmla="*/ 0 w 2533"/>
              <a:gd name="T9" fmla="*/ 0 h 617"/>
              <a:gd name="T10" fmla="*/ 256 w 2533"/>
              <a:gd name="T11" fmla="*/ 316 h 617"/>
              <a:gd name="T12" fmla="*/ 0 w 2533"/>
              <a:gd name="T13" fmla="*/ 617 h 6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533" h="617">
                <a:moveTo>
                  <a:pt x="0" y="617"/>
                </a:moveTo>
                <a:lnTo>
                  <a:pt x="2270" y="617"/>
                </a:lnTo>
                <a:lnTo>
                  <a:pt x="2533" y="316"/>
                </a:lnTo>
                <a:lnTo>
                  <a:pt x="2270" y="0"/>
                </a:lnTo>
                <a:lnTo>
                  <a:pt x="0" y="0"/>
                </a:lnTo>
                <a:lnTo>
                  <a:pt x="256" y="316"/>
                </a:lnTo>
                <a:lnTo>
                  <a:pt x="0" y="617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22" name="任意多边形: 形状 21"/>
          <p:cNvSpPr>
            <a:spLocks/>
          </p:cNvSpPr>
          <p:nvPr/>
        </p:nvSpPr>
        <p:spPr bwMode="auto">
          <a:xfrm>
            <a:off x="1117600" y="5532646"/>
            <a:ext cx="3550194" cy="864772"/>
          </a:xfrm>
          <a:custGeom>
            <a:avLst/>
            <a:gdLst>
              <a:gd name="T0" fmla="*/ 0 w 2533"/>
              <a:gd name="T1" fmla="*/ 617 h 617"/>
              <a:gd name="T2" fmla="*/ 2270 w 2533"/>
              <a:gd name="T3" fmla="*/ 617 h 617"/>
              <a:gd name="T4" fmla="*/ 2533 w 2533"/>
              <a:gd name="T5" fmla="*/ 316 h 617"/>
              <a:gd name="T6" fmla="*/ 2270 w 2533"/>
              <a:gd name="T7" fmla="*/ 0 h 617"/>
              <a:gd name="T8" fmla="*/ 0 w 2533"/>
              <a:gd name="T9" fmla="*/ 0 h 617"/>
              <a:gd name="T10" fmla="*/ 0 w 2533"/>
              <a:gd name="T11" fmla="*/ 617 h 6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533" h="617">
                <a:moveTo>
                  <a:pt x="0" y="617"/>
                </a:moveTo>
                <a:lnTo>
                  <a:pt x="2270" y="617"/>
                </a:lnTo>
                <a:lnTo>
                  <a:pt x="2533" y="316"/>
                </a:lnTo>
                <a:lnTo>
                  <a:pt x="2270" y="0"/>
                </a:lnTo>
                <a:lnTo>
                  <a:pt x="0" y="0"/>
                </a:lnTo>
                <a:lnTo>
                  <a:pt x="0" y="617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D12EDFDD-DED9-4E58-88B6-7CD325B8E73F}"/>
              </a:ext>
            </a:extLst>
          </p:cNvPr>
          <p:cNvSpPr txBox="1"/>
          <p:nvPr/>
        </p:nvSpPr>
        <p:spPr>
          <a:xfrm>
            <a:off x="8889976" y="5617818"/>
            <a:ext cx="1644541" cy="36933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zh-CN" altLang="en-US" dirty="0">
                <a:solidFill>
                  <a:schemeClr val="bg1"/>
                </a:solidFill>
                <a:cs typeface="+mn-ea"/>
                <a:sym typeface="+mn-lt"/>
              </a:rPr>
              <a:t>所阅读到的</a:t>
            </a:r>
            <a:endParaRPr lang="en-US" altLang="zh-CN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grpSp>
        <p:nvGrpSpPr>
          <p:cNvPr id="46" name="组合 45" descr="aQUAAB+LCAAAAAAABADFklFPwjAQx79L1bdpypKJ7g00GB4UE4g+GB7qerCStSNdZzBk3912a8dgE+HJ7KW7/u/u97/eFl2q7zWgEE05keqRkaUkfKyAIw+NKQpFniQeGjJBmVg+yTRfZyj82NZpzZt3puI3kuRgcgVTjCTVb9jSO9kzE4zn3MrwDdYhsmmEergKMkoTaMrGQoH8qjv0TKw8T5XUDUap5ETphltcXCF7hcLbuxtcmGQKG13IQ7MKy/FYPDOATp/mwtgc0FWeKQ5C7ZJeiR4daKoOv+28nbrG8Q/ncX3fMRG/j0sPtvI0Jmt40aUMr52ACaF5bW4PVvfVhz3bhfcr7ww2Zzo0GU1vXc9xlL5suYO3BF3Y8w7wehEf0iSVfy+ik7XuJ4sFi2AWAwenmTGhBoJqZuq2cCjZMlYCsswGJp8riFQjLQyMKs9iXfNiNMJB4PcD5OzhomsbXcNTt/FAf8ozlSnNd9J+M1CDKNJjtuSVoTLe8unwz9lDh7n3llXwyAr+mzn/nDU95m2uvx8vwM/DaQUAAA=="/>
          <p:cNvGrpSpPr>
            <a:grpSpLocks noChangeAspect="1"/>
          </p:cNvGrpSpPr>
          <p:nvPr/>
        </p:nvGrpSpPr>
        <p:grpSpPr>
          <a:xfrm>
            <a:off x="4408785" y="1609413"/>
            <a:ext cx="3582990" cy="3582995"/>
            <a:chOff x="4704382" y="1583091"/>
            <a:chExt cx="2783236" cy="2783239"/>
          </a:xfrm>
        </p:grpSpPr>
        <p:sp>
          <p:nvSpPr>
            <p:cNvPr id="47" name="椭圆 46"/>
            <p:cNvSpPr/>
            <p:nvPr/>
          </p:nvSpPr>
          <p:spPr>
            <a:xfrm>
              <a:off x="5101986" y="1980696"/>
              <a:ext cx="1988026" cy="1988028"/>
            </a:xfrm>
            <a:prstGeom prst="ellipse">
              <a:avLst/>
            </a:prstGeom>
            <a:pattFill prst="dkDnDiag">
              <a:fgClr>
                <a:schemeClr val="bg1">
                  <a:lumMod val="85000"/>
                </a:schemeClr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48" name="不完整圆 47"/>
            <p:cNvSpPr/>
            <p:nvPr/>
          </p:nvSpPr>
          <p:spPr>
            <a:xfrm>
              <a:off x="4704382" y="1583091"/>
              <a:ext cx="2783236" cy="2783239"/>
            </a:xfrm>
            <a:prstGeom prst="pie">
              <a:avLst>
                <a:gd name="adj1" fmla="val 16200000"/>
                <a:gd name="adj2" fmla="val 10800000"/>
              </a:avLst>
            </a:prstGeom>
            <a:solidFill>
              <a:schemeClr val="accent1">
                <a:lumMod val="100000"/>
              </a:schemeClr>
            </a:solidFill>
            <a:ln w="63500">
              <a:solidFill>
                <a:schemeClr val="bg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49" name="椭圆 48"/>
            <p:cNvSpPr/>
            <p:nvPr/>
          </p:nvSpPr>
          <p:spPr>
            <a:xfrm>
              <a:off x="5052362" y="1931073"/>
              <a:ext cx="2087273" cy="208727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50" name="任意多边形: 形状 49"/>
            <p:cNvSpPr/>
            <p:nvPr/>
          </p:nvSpPr>
          <p:spPr>
            <a:xfrm>
              <a:off x="5594503" y="2160203"/>
              <a:ext cx="997610" cy="722079"/>
            </a:xfrm>
            <a:custGeom>
              <a:avLst/>
              <a:gdLst>
                <a:gd name="connsiteX0" fmla="*/ 167482 w 333375"/>
                <a:gd name="connsiteY0" fmla="*/ 87312 h 241300"/>
                <a:gd name="connsiteX1" fmla="*/ 170143 w 333375"/>
                <a:gd name="connsiteY1" fmla="*/ 87312 h 241300"/>
                <a:gd name="connsiteX2" fmla="*/ 168813 w 333375"/>
                <a:gd name="connsiteY2" fmla="*/ 95156 h 241300"/>
                <a:gd name="connsiteX3" fmla="*/ 200750 w 333375"/>
                <a:gd name="connsiteY3" fmla="*/ 126533 h 241300"/>
                <a:gd name="connsiteX4" fmla="*/ 211395 w 333375"/>
                <a:gd name="connsiteY4" fmla="*/ 123918 h 241300"/>
                <a:gd name="connsiteX5" fmla="*/ 212726 w 333375"/>
                <a:gd name="connsiteY5" fmla="*/ 131762 h 241300"/>
                <a:gd name="connsiteX6" fmla="*/ 167482 w 333375"/>
                <a:gd name="connsiteY6" fmla="*/ 176212 h 241300"/>
                <a:gd name="connsiteX7" fmla="*/ 122238 w 333375"/>
                <a:gd name="connsiteY7" fmla="*/ 131762 h 241300"/>
                <a:gd name="connsiteX8" fmla="*/ 167482 w 333375"/>
                <a:gd name="connsiteY8" fmla="*/ 87312 h 241300"/>
                <a:gd name="connsiteX9" fmla="*/ 167482 w 333375"/>
                <a:gd name="connsiteY9" fmla="*/ 63500 h 241300"/>
                <a:gd name="connsiteX10" fmla="*/ 188730 w 333375"/>
                <a:gd name="connsiteY10" fmla="*/ 67438 h 241300"/>
                <a:gd name="connsiteX11" fmla="*/ 176778 w 333375"/>
                <a:gd name="connsiteY11" fmla="*/ 75315 h 241300"/>
                <a:gd name="connsiteX12" fmla="*/ 167482 w 333375"/>
                <a:gd name="connsiteY12" fmla="*/ 74002 h 241300"/>
                <a:gd name="connsiteX13" fmla="*/ 109049 w 333375"/>
                <a:gd name="connsiteY13" fmla="*/ 131763 h 241300"/>
                <a:gd name="connsiteX14" fmla="*/ 167482 w 333375"/>
                <a:gd name="connsiteY14" fmla="*/ 188210 h 241300"/>
                <a:gd name="connsiteX15" fmla="*/ 224586 w 333375"/>
                <a:gd name="connsiteY15" fmla="*/ 131763 h 241300"/>
                <a:gd name="connsiteX16" fmla="*/ 223258 w 333375"/>
                <a:gd name="connsiteY16" fmla="*/ 117322 h 241300"/>
                <a:gd name="connsiteX17" fmla="*/ 229898 w 333375"/>
                <a:gd name="connsiteY17" fmla="*/ 104195 h 241300"/>
                <a:gd name="connsiteX18" fmla="*/ 236538 w 333375"/>
                <a:gd name="connsiteY18" fmla="*/ 131763 h 241300"/>
                <a:gd name="connsiteX19" fmla="*/ 167482 w 333375"/>
                <a:gd name="connsiteY19" fmla="*/ 200025 h 241300"/>
                <a:gd name="connsiteX20" fmla="*/ 98425 w 333375"/>
                <a:gd name="connsiteY20" fmla="*/ 131763 h 241300"/>
                <a:gd name="connsiteX21" fmla="*/ 167482 w 333375"/>
                <a:gd name="connsiteY21" fmla="*/ 63500 h 241300"/>
                <a:gd name="connsiteX22" fmla="*/ 167482 w 333375"/>
                <a:gd name="connsiteY22" fmla="*/ 52387 h 241300"/>
                <a:gd name="connsiteX23" fmla="*/ 33338 w 333375"/>
                <a:gd name="connsiteY23" fmla="*/ 132556 h 241300"/>
                <a:gd name="connsiteX24" fmla="*/ 167482 w 333375"/>
                <a:gd name="connsiteY24" fmla="*/ 212725 h 241300"/>
                <a:gd name="connsiteX25" fmla="*/ 301626 w 333375"/>
                <a:gd name="connsiteY25" fmla="*/ 132556 h 241300"/>
                <a:gd name="connsiteX26" fmla="*/ 167482 w 333375"/>
                <a:gd name="connsiteY26" fmla="*/ 52387 h 241300"/>
                <a:gd name="connsiteX27" fmla="*/ 143628 w 333375"/>
                <a:gd name="connsiteY27" fmla="*/ 0 h 241300"/>
                <a:gd name="connsiteX28" fmla="*/ 146263 w 333375"/>
                <a:gd name="connsiteY28" fmla="*/ 26371 h 241300"/>
                <a:gd name="connsiteX29" fmla="*/ 167346 w 333375"/>
                <a:gd name="connsiteY29" fmla="*/ 25053 h 241300"/>
                <a:gd name="connsiteX30" fmla="*/ 189747 w 333375"/>
                <a:gd name="connsiteY30" fmla="*/ 26371 h 241300"/>
                <a:gd name="connsiteX31" fmla="*/ 192382 w 333375"/>
                <a:gd name="connsiteY31" fmla="*/ 0 h 241300"/>
                <a:gd name="connsiteX32" fmla="*/ 220054 w 333375"/>
                <a:gd name="connsiteY32" fmla="*/ 3956 h 241300"/>
                <a:gd name="connsiteX33" fmla="*/ 216101 w 333375"/>
                <a:gd name="connsiteY33" fmla="*/ 32964 h 241300"/>
                <a:gd name="connsiteX34" fmla="*/ 266173 w 333375"/>
                <a:gd name="connsiteY34" fmla="*/ 56699 h 241300"/>
                <a:gd name="connsiteX35" fmla="*/ 283303 w 333375"/>
                <a:gd name="connsiteY35" fmla="*/ 36920 h 241300"/>
                <a:gd name="connsiteX36" fmla="*/ 304386 w 333375"/>
                <a:gd name="connsiteY36" fmla="*/ 54062 h 241300"/>
                <a:gd name="connsiteX37" fmla="*/ 287256 w 333375"/>
                <a:gd name="connsiteY37" fmla="*/ 73840 h 241300"/>
                <a:gd name="connsiteX38" fmla="*/ 325469 w 333375"/>
                <a:gd name="connsiteY38" fmla="*/ 118672 h 241300"/>
                <a:gd name="connsiteX39" fmla="*/ 333375 w 333375"/>
                <a:gd name="connsiteY39" fmla="*/ 133177 h 241300"/>
                <a:gd name="connsiteX40" fmla="*/ 325469 w 333375"/>
                <a:gd name="connsiteY40" fmla="*/ 147681 h 241300"/>
                <a:gd name="connsiteX41" fmla="*/ 167346 w 333375"/>
                <a:gd name="connsiteY41" fmla="*/ 241300 h 241300"/>
                <a:gd name="connsiteX42" fmla="*/ 9224 w 333375"/>
                <a:gd name="connsiteY42" fmla="*/ 147681 h 241300"/>
                <a:gd name="connsiteX43" fmla="*/ 0 w 333375"/>
                <a:gd name="connsiteY43" fmla="*/ 133177 h 241300"/>
                <a:gd name="connsiteX44" fmla="*/ 9224 w 333375"/>
                <a:gd name="connsiteY44" fmla="*/ 118672 h 241300"/>
                <a:gd name="connsiteX45" fmla="*/ 47437 w 333375"/>
                <a:gd name="connsiteY45" fmla="*/ 72522 h 241300"/>
                <a:gd name="connsiteX46" fmla="*/ 31625 w 333375"/>
                <a:gd name="connsiteY46" fmla="*/ 54062 h 241300"/>
                <a:gd name="connsiteX47" fmla="*/ 52708 w 333375"/>
                <a:gd name="connsiteY47" fmla="*/ 36920 h 241300"/>
                <a:gd name="connsiteX48" fmla="*/ 68520 w 333375"/>
                <a:gd name="connsiteY48" fmla="*/ 55380 h 241300"/>
                <a:gd name="connsiteX49" fmla="*/ 118592 w 333375"/>
                <a:gd name="connsiteY49" fmla="*/ 31646 h 241300"/>
                <a:gd name="connsiteX50" fmla="*/ 115957 w 333375"/>
                <a:gd name="connsiteY50" fmla="*/ 3956 h 241300"/>
                <a:gd name="connsiteX51" fmla="*/ 143628 w 333375"/>
                <a:gd name="connsiteY51" fmla="*/ 0 h 241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</a:cxnLst>
              <a:rect l="l" t="t" r="r" b="b"/>
              <a:pathLst>
                <a:path w="333375" h="241300">
                  <a:moveTo>
                    <a:pt x="167482" y="87312"/>
                  </a:moveTo>
                  <a:cubicBezTo>
                    <a:pt x="168813" y="87312"/>
                    <a:pt x="170143" y="87312"/>
                    <a:pt x="170143" y="87312"/>
                  </a:cubicBezTo>
                  <a:cubicBezTo>
                    <a:pt x="170143" y="89927"/>
                    <a:pt x="168813" y="92542"/>
                    <a:pt x="168813" y="95156"/>
                  </a:cubicBezTo>
                  <a:cubicBezTo>
                    <a:pt x="168813" y="112152"/>
                    <a:pt x="183450" y="126533"/>
                    <a:pt x="200750" y="126533"/>
                  </a:cubicBezTo>
                  <a:cubicBezTo>
                    <a:pt x="204742" y="126533"/>
                    <a:pt x="208734" y="125225"/>
                    <a:pt x="211395" y="123918"/>
                  </a:cubicBezTo>
                  <a:cubicBezTo>
                    <a:pt x="212726" y="126533"/>
                    <a:pt x="212726" y="129147"/>
                    <a:pt x="212726" y="131762"/>
                  </a:cubicBezTo>
                  <a:cubicBezTo>
                    <a:pt x="212726" y="156602"/>
                    <a:pt x="192765" y="176212"/>
                    <a:pt x="167482" y="176212"/>
                  </a:cubicBezTo>
                  <a:cubicBezTo>
                    <a:pt x="142199" y="176212"/>
                    <a:pt x="122238" y="156602"/>
                    <a:pt x="122238" y="131762"/>
                  </a:cubicBezTo>
                  <a:cubicBezTo>
                    <a:pt x="122238" y="106922"/>
                    <a:pt x="142199" y="87312"/>
                    <a:pt x="167482" y="87312"/>
                  </a:cubicBezTo>
                  <a:close/>
                  <a:moveTo>
                    <a:pt x="167482" y="63500"/>
                  </a:moveTo>
                  <a:cubicBezTo>
                    <a:pt x="174122" y="63500"/>
                    <a:pt x="182090" y="64813"/>
                    <a:pt x="188730" y="67438"/>
                  </a:cubicBezTo>
                  <a:cubicBezTo>
                    <a:pt x="184746" y="68751"/>
                    <a:pt x="180762" y="71376"/>
                    <a:pt x="176778" y="75315"/>
                  </a:cubicBezTo>
                  <a:cubicBezTo>
                    <a:pt x="174122" y="75315"/>
                    <a:pt x="170138" y="74002"/>
                    <a:pt x="167482" y="74002"/>
                  </a:cubicBezTo>
                  <a:cubicBezTo>
                    <a:pt x="135609" y="74002"/>
                    <a:pt x="109049" y="100257"/>
                    <a:pt x="109049" y="131763"/>
                  </a:cubicBezTo>
                  <a:cubicBezTo>
                    <a:pt x="109049" y="163268"/>
                    <a:pt x="135609" y="188210"/>
                    <a:pt x="167482" y="188210"/>
                  </a:cubicBezTo>
                  <a:cubicBezTo>
                    <a:pt x="199354" y="188210"/>
                    <a:pt x="224586" y="163268"/>
                    <a:pt x="224586" y="131763"/>
                  </a:cubicBezTo>
                  <a:cubicBezTo>
                    <a:pt x="224586" y="126512"/>
                    <a:pt x="224586" y="121261"/>
                    <a:pt x="223258" y="117322"/>
                  </a:cubicBezTo>
                  <a:cubicBezTo>
                    <a:pt x="225914" y="113384"/>
                    <a:pt x="228570" y="109446"/>
                    <a:pt x="229898" y="104195"/>
                  </a:cubicBezTo>
                  <a:cubicBezTo>
                    <a:pt x="233882" y="113384"/>
                    <a:pt x="236538" y="122573"/>
                    <a:pt x="236538" y="131763"/>
                  </a:cubicBezTo>
                  <a:cubicBezTo>
                    <a:pt x="236538" y="169832"/>
                    <a:pt x="204666" y="200025"/>
                    <a:pt x="167482" y="200025"/>
                  </a:cubicBezTo>
                  <a:cubicBezTo>
                    <a:pt x="128969" y="200025"/>
                    <a:pt x="98425" y="169832"/>
                    <a:pt x="98425" y="131763"/>
                  </a:cubicBezTo>
                  <a:cubicBezTo>
                    <a:pt x="98425" y="93693"/>
                    <a:pt x="128969" y="63500"/>
                    <a:pt x="167482" y="63500"/>
                  </a:cubicBezTo>
                  <a:close/>
                  <a:moveTo>
                    <a:pt x="167482" y="52387"/>
                  </a:moveTo>
                  <a:cubicBezTo>
                    <a:pt x="112246" y="52387"/>
                    <a:pt x="63586" y="83929"/>
                    <a:pt x="33338" y="132556"/>
                  </a:cubicBezTo>
                  <a:cubicBezTo>
                    <a:pt x="63586" y="181183"/>
                    <a:pt x="112246" y="212725"/>
                    <a:pt x="167482" y="212725"/>
                  </a:cubicBezTo>
                  <a:cubicBezTo>
                    <a:pt x="222718" y="212725"/>
                    <a:pt x="271378" y="181183"/>
                    <a:pt x="301626" y="132556"/>
                  </a:cubicBezTo>
                  <a:cubicBezTo>
                    <a:pt x="271378" y="83929"/>
                    <a:pt x="222718" y="52387"/>
                    <a:pt x="167482" y="52387"/>
                  </a:cubicBezTo>
                  <a:close/>
                  <a:moveTo>
                    <a:pt x="143628" y="0"/>
                  </a:moveTo>
                  <a:cubicBezTo>
                    <a:pt x="143628" y="0"/>
                    <a:pt x="143628" y="0"/>
                    <a:pt x="146263" y="26371"/>
                  </a:cubicBezTo>
                  <a:cubicBezTo>
                    <a:pt x="152852" y="25053"/>
                    <a:pt x="159440" y="25053"/>
                    <a:pt x="167346" y="25053"/>
                  </a:cubicBezTo>
                  <a:cubicBezTo>
                    <a:pt x="175252" y="25053"/>
                    <a:pt x="181841" y="25053"/>
                    <a:pt x="189747" y="26371"/>
                  </a:cubicBezTo>
                  <a:cubicBezTo>
                    <a:pt x="189747" y="26371"/>
                    <a:pt x="189747" y="26371"/>
                    <a:pt x="192382" y="0"/>
                  </a:cubicBezTo>
                  <a:cubicBezTo>
                    <a:pt x="192382" y="0"/>
                    <a:pt x="192382" y="0"/>
                    <a:pt x="220054" y="3956"/>
                  </a:cubicBezTo>
                  <a:cubicBezTo>
                    <a:pt x="220054" y="3956"/>
                    <a:pt x="220054" y="3956"/>
                    <a:pt x="216101" y="32964"/>
                  </a:cubicBezTo>
                  <a:cubicBezTo>
                    <a:pt x="234548" y="38239"/>
                    <a:pt x="250361" y="46150"/>
                    <a:pt x="266173" y="56699"/>
                  </a:cubicBezTo>
                  <a:cubicBezTo>
                    <a:pt x="266173" y="56699"/>
                    <a:pt x="266173" y="56699"/>
                    <a:pt x="283303" y="36920"/>
                  </a:cubicBezTo>
                  <a:cubicBezTo>
                    <a:pt x="283303" y="36920"/>
                    <a:pt x="283303" y="36920"/>
                    <a:pt x="304386" y="54062"/>
                  </a:cubicBezTo>
                  <a:cubicBezTo>
                    <a:pt x="304386" y="54062"/>
                    <a:pt x="304386" y="54062"/>
                    <a:pt x="287256" y="73840"/>
                  </a:cubicBezTo>
                  <a:cubicBezTo>
                    <a:pt x="301751" y="87026"/>
                    <a:pt x="314927" y="101531"/>
                    <a:pt x="325469" y="118672"/>
                  </a:cubicBezTo>
                  <a:cubicBezTo>
                    <a:pt x="325469" y="118672"/>
                    <a:pt x="325469" y="118672"/>
                    <a:pt x="333375" y="133177"/>
                  </a:cubicBezTo>
                  <a:cubicBezTo>
                    <a:pt x="333375" y="133177"/>
                    <a:pt x="333375" y="133177"/>
                    <a:pt x="325469" y="147681"/>
                  </a:cubicBezTo>
                  <a:cubicBezTo>
                    <a:pt x="288574" y="207017"/>
                    <a:pt x="229278" y="241300"/>
                    <a:pt x="167346" y="241300"/>
                  </a:cubicBezTo>
                  <a:cubicBezTo>
                    <a:pt x="104097" y="241300"/>
                    <a:pt x="46119" y="207017"/>
                    <a:pt x="9224" y="147681"/>
                  </a:cubicBezTo>
                  <a:cubicBezTo>
                    <a:pt x="9224" y="147681"/>
                    <a:pt x="9224" y="147681"/>
                    <a:pt x="0" y="133177"/>
                  </a:cubicBezTo>
                  <a:cubicBezTo>
                    <a:pt x="0" y="133177"/>
                    <a:pt x="0" y="133177"/>
                    <a:pt x="9224" y="118672"/>
                  </a:cubicBezTo>
                  <a:cubicBezTo>
                    <a:pt x="19765" y="101531"/>
                    <a:pt x="32942" y="85708"/>
                    <a:pt x="47437" y="72522"/>
                  </a:cubicBezTo>
                  <a:cubicBezTo>
                    <a:pt x="47437" y="72522"/>
                    <a:pt x="47437" y="72522"/>
                    <a:pt x="31625" y="54062"/>
                  </a:cubicBezTo>
                  <a:cubicBezTo>
                    <a:pt x="31625" y="54062"/>
                    <a:pt x="31625" y="54062"/>
                    <a:pt x="52708" y="36920"/>
                  </a:cubicBezTo>
                  <a:cubicBezTo>
                    <a:pt x="52708" y="36920"/>
                    <a:pt x="52708" y="36920"/>
                    <a:pt x="68520" y="55380"/>
                  </a:cubicBezTo>
                  <a:cubicBezTo>
                    <a:pt x="84332" y="44832"/>
                    <a:pt x="101462" y="36920"/>
                    <a:pt x="118592" y="31646"/>
                  </a:cubicBezTo>
                  <a:cubicBezTo>
                    <a:pt x="118592" y="31646"/>
                    <a:pt x="118592" y="31646"/>
                    <a:pt x="115957" y="3956"/>
                  </a:cubicBezTo>
                  <a:cubicBezTo>
                    <a:pt x="115957" y="3956"/>
                    <a:pt x="115957" y="3956"/>
                    <a:pt x="14362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>
                <a:cs typeface="+mn-ea"/>
                <a:sym typeface="+mn-lt"/>
              </a:endParaRPr>
            </a:p>
          </p:txBody>
        </p:sp>
      </p:grpSp>
      <p:sp>
        <p:nvSpPr>
          <p:cNvPr id="41" name="文本框 40"/>
          <p:cNvSpPr txBox="1"/>
          <p:nvPr/>
        </p:nvSpPr>
        <p:spPr>
          <a:xfrm>
            <a:off x="9229398" y="1508324"/>
            <a:ext cx="779006" cy="584255"/>
          </a:xfrm>
          <a:prstGeom prst="rect">
            <a:avLst/>
          </a:prstGeom>
        </p:spPr>
        <p:txBody>
          <a:bodyPr wrap="none" lIns="0" tIns="0" rIns="0" bIns="0">
            <a:prstTxWarp prst="textPlain">
              <a:avLst/>
            </a:prstTxWarp>
            <a:noAutofit/>
          </a:bodyPr>
          <a:lstStyle/>
          <a:p>
            <a:r>
              <a:rPr lang="en-US" dirty="0">
                <a:solidFill>
                  <a:schemeClr val="accent1"/>
                </a:solidFill>
                <a:cs typeface="+mn-ea"/>
                <a:sym typeface="+mn-lt"/>
              </a:rPr>
              <a:t>20%</a:t>
            </a:r>
          </a:p>
        </p:txBody>
      </p:sp>
      <p:sp>
        <p:nvSpPr>
          <p:cNvPr id="2" name="矩形 1"/>
          <p:cNvSpPr/>
          <p:nvPr/>
        </p:nvSpPr>
        <p:spPr>
          <a:xfrm>
            <a:off x="5569354" y="5617818"/>
            <a:ext cx="1800493" cy="369332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r>
              <a:rPr lang="zh-CN" altLang="en-US" dirty="0">
                <a:solidFill>
                  <a:schemeClr val="bg1"/>
                </a:solidFill>
                <a:cs typeface="+mn-ea"/>
                <a:sym typeface="+mn-lt"/>
              </a:rPr>
              <a:t>所看到和实践的</a:t>
            </a:r>
            <a:endParaRPr lang="en-US" altLang="zh-CN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2026983" y="5581975"/>
            <a:ext cx="1569660" cy="369332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r>
              <a:rPr lang="zh-CN" altLang="en-US" dirty="0">
                <a:solidFill>
                  <a:schemeClr val="bg1"/>
                </a:solidFill>
                <a:cs typeface="+mn-ea"/>
                <a:sym typeface="+mn-lt"/>
              </a:rPr>
              <a:t>人们所听到的</a:t>
            </a:r>
            <a:endParaRPr lang="en-US" altLang="zh-CN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grpSp>
        <p:nvGrpSpPr>
          <p:cNvPr id="24" name="组合 23"/>
          <p:cNvGrpSpPr/>
          <p:nvPr/>
        </p:nvGrpSpPr>
        <p:grpSpPr>
          <a:xfrm>
            <a:off x="4780775" y="287371"/>
            <a:ext cx="2630450" cy="218783"/>
            <a:chOff x="4460913" y="287371"/>
            <a:chExt cx="2630450" cy="306138"/>
          </a:xfrm>
        </p:grpSpPr>
        <p:sp>
          <p:nvSpPr>
            <p:cNvPr id="25" name="矩形 24"/>
            <p:cNvSpPr/>
            <p:nvPr/>
          </p:nvSpPr>
          <p:spPr>
            <a:xfrm>
              <a:off x="4460913" y="287371"/>
              <a:ext cx="233016" cy="306138"/>
            </a:xfrm>
            <a:prstGeom prst="rect">
              <a:avLst/>
            </a:prstGeom>
            <a:solidFill>
              <a:srgbClr val="0095A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6" name="矩形 25"/>
            <p:cNvSpPr/>
            <p:nvPr/>
          </p:nvSpPr>
          <p:spPr>
            <a:xfrm>
              <a:off x="6858347" y="287371"/>
              <a:ext cx="233016" cy="306138"/>
            </a:xfrm>
            <a:prstGeom prst="rect">
              <a:avLst/>
            </a:prstGeom>
            <a:solidFill>
              <a:srgbClr val="0095A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27" name="矩形 26"/>
          <p:cNvSpPr/>
          <p:nvPr/>
        </p:nvSpPr>
        <p:spPr>
          <a:xfrm>
            <a:off x="0" y="0"/>
            <a:ext cx="12192000" cy="299756"/>
          </a:xfrm>
          <a:prstGeom prst="rect">
            <a:avLst/>
          </a:prstGeom>
          <a:solidFill>
            <a:srgbClr val="0095A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grpSp>
        <p:nvGrpSpPr>
          <p:cNvPr id="28" name="组合 27"/>
          <p:cNvGrpSpPr/>
          <p:nvPr/>
        </p:nvGrpSpPr>
        <p:grpSpPr>
          <a:xfrm>
            <a:off x="3987018" y="478788"/>
            <a:ext cx="4217964" cy="732883"/>
            <a:chOff x="3861567" y="478788"/>
            <a:chExt cx="3842566" cy="732883"/>
          </a:xfrm>
        </p:grpSpPr>
        <p:sp>
          <p:nvSpPr>
            <p:cNvPr id="29" name="矩形: 圆角 28"/>
            <p:cNvSpPr/>
            <p:nvPr/>
          </p:nvSpPr>
          <p:spPr>
            <a:xfrm>
              <a:off x="3861567" y="478788"/>
              <a:ext cx="3842566" cy="732883"/>
            </a:xfrm>
            <a:prstGeom prst="roundRect">
              <a:avLst>
                <a:gd name="adj" fmla="val 9351"/>
              </a:avLst>
            </a:prstGeom>
            <a:solidFill>
              <a:srgbClr val="0095A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r>
                <a:rPr lang="en-US" altLang="zh-CN" dirty="0">
                  <a:cs typeface="+mn-ea"/>
                  <a:sym typeface="+mn-lt"/>
                </a:rPr>
                <a:t>       </a:t>
              </a:r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30" name="矩形: 圆角 29"/>
            <p:cNvSpPr/>
            <p:nvPr/>
          </p:nvSpPr>
          <p:spPr>
            <a:xfrm>
              <a:off x="3861567" y="551378"/>
              <a:ext cx="3842566" cy="660293"/>
            </a:xfrm>
            <a:prstGeom prst="round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r>
                <a:rPr lang="en-US" altLang="zh-CN" dirty="0">
                  <a:cs typeface="+mn-ea"/>
                  <a:sym typeface="+mn-lt"/>
                </a:rPr>
                <a:t>       </a:t>
              </a:r>
              <a:endParaRPr lang="zh-CN" altLang="en-US" dirty="0">
                <a:cs typeface="+mn-ea"/>
                <a:sym typeface="+mn-lt"/>
              </a:endParaRPr>
            </a:p>
          </p:txBody>
        </p:sp>
        <p:grpSp>
          <p:nvGrpSpPr>
            <p:cNvPr id="31" name="组合 30"/>
            <p:cNvGrpSpPr/>
            <p:nvPr/>
          </p:nvGrpSpPr>
          <p:grpSpPr>
            <a:xfrm>
              <a:off x="3964275" y="637378"/>
              <a:ext cx="3637150" cy="488293"/>
              <a:chOff x="4066983" y="720464"/>
              <a:chExt cx="3431734" cy="488293"/>
            </a:xfrm>
          </p:grpSpPr>
          <p:sp>
            <p:nvSpPr>
              <p:cNvPr id="44" name="矩形: 圆角 43"/>
              <p:cNvSpPr/>
              <p:nvPr/>
            </p:nvSpPr>
            <p:spPr>
              <a:xfrm>
                <a:off x="4066983" y="720464"/>
                <a:ext cx="3431734" cy="488293"/>
              </a:xfrm>
              <a:prstGeom prst="roundRect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0" rtlCol="0" anchor="ctr">
                <a:noAutofit/>
              </a:bodyPr>
              <a:lstStyle/>
              <a:p>
                <a:pPr algn="ctr"/>
                <a:r>
                  <a:rPr lang="zh-CN" altLang="en-US" sz="2400" b="1" dirty="0">
                    <a:cs typeface="+mn-ea"/>
                    <a:sym typeface="+mn-lt"/>
                  </a:rPr>
                  <a:t>信息图降低学习和记忆难度</a:t>
                </a:r>
                <a:endParaRPr lang="en-US" altLang="zh-CN" sz="2400" b="1" dirty="0">
                  <a:cs typeface="+mn-ea"/>
                  <a:sym typeface="+mn-lt"/>
                </a:endParaRPr>
              </a:p>
            </p:txBody>
          </p:sp>
          <p:sp>
            <p:nvSpPr>
              <p:cNvPr id="45" name="任意多边形: 形状 44"/>
              <p:cNvSpPr/>
              <p:nvPr/>
            </p:nvSpPr>
            <p:spPr>
              <a:xfrm>
                <a:off x="4066983" y="1092397"/>
                <a:ext cx="3431734" cy="116360"/>
              </a:xfrm>
              <a:custGeom>
                <a:avLst/>
                <a:gdLst>
                  <a:gd name="connsiteX0" fmla="*/ 0 w 3431734"/>
                  <a:gd name="connsiteY0" fmla="*/ 0 h 158415"/>
                  <a:gd name="connsiteX1" fmla="*/ 81384 w 3431734"/>
                  <a:gd name="connsiteY1" fmla="*/ 81384 h 158415"/>
                  <a:gd name="connsiteX2" fmla="*/ 3350350 w 3431734"/>
                  <a:gd name="connsiteY2" fmla="*/ 81384 h 158415"/>
                  <a:gd name="connsiteX3" fmla="*/ 3431734 w 3431734"/>
                  <a:gd name="connsiteY3" fmla="*/ 0 h 158415"/>
                  <a:gd name="connsiteX4" fmla="*/ 3431734 w 3431734"/>
                  <a:gd name="connsiteY4" fmla="*/ 77031 h 158415"/>
                  <a:gd name="connsiteX5" fmla="*/ 3350350 w 3431734"/>
                  <a:gd name="connsiteY5" fmla="*/ 158415 h 158415"/>
                  <a:gd name="connsiteX6" fmla="*/ 81384 w 3431734"/>
                  <a:gd name="connsiteY6" fmla="*/ 158415 h 158415"/>
                  <a:gd name="connsiteX7" fmla="*/ 0 w 3431734"/>
                  <a:gd name="connsiteY7" fmla="*/ 77031 h 158415"/>
                  <a:gd name="connsiteX8" fmla="*/ 0 w 3431734"/>
                  <a:gd name="connsiteY8" fmla="*/ 0 h 1584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3431734" h="158415">
                    <a:moveTo>
                      <a:pt x="0" y="0"/>
                    </a:moveTo>
                    <a:cubicBezTo>
                      <a:pt x="0" y="44947"/>
                      <a:pt x="36437" y="81384"/>
                      <a:pt x="81384" y="81384"/>
                    </a:cubicBezTo>
                    <a:lnTo>
                      <a:pt x="3350350" y="81384"/>
                    </a:lnTo>
                    <a:cubicBezTo>
                      <a:pt x="3395297" y="81384"/>
                      <a:pt x="3431734" y="44947"/>
                      <a:pt x="3431734" y="0"/>
                    </a:cubicBezTo>
                    <a:lnTo>
                      <a:pt x="3431734" y="77031"/>
                    </a:lnTo>
                    <a:cubicBezTo>
                      <a:pt x="3431734" y="121978"/>
                      <a:pt x="3395297" y="158415"/>
                      <a:pt x="3350350" y="158415"/>
                    </a:cubicBezTo>
                    <a:lnTo>
                      <a:pt x="81384" y="158415"/>
                    </a:lnTo>
                    <a:cubicBezTo>
                      <a:pt x="36437" y="158415"/>
                      <a:pt x="0" y="121978"/>
                      <a:pt x="0" y="77031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/>
              <a:p>
                <a:pPr algn="ctr"/>
                <a:endParaRPr lang="en-US" altLang="zh-CN" sz="2400" b="1" dirty="0"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53" name="组合 52"/>
          <p:cNvGrpSpPr/>
          <p:nvPr/>
        </p:nvGrpSpPr>
        <p:grpSpPr>
          <a:xfrm>
            <a:off x="8779237" y="3239052"/>
            <a:ext cx="1408746" cy="1120526"/>
            <a:chOff x="8312150" y="1989138"/>
            <a:chExt cx="1520826" cy="1209676"/>
          </a:xfrm>
        </p:grpSpPr>
        <p:sp>
          <p:nvSpPr>
            <p:cNvPr id="54" name="任意多边形: 形状 53"/>
            <p:cNvSpPr>
              <a:spLocks/>
            </p:cNvSpPr>
            <p:nvPr/>
          </p:nvSpPr>
          <p:spPr bwMode="auto">
            <a:xfrm>
              <a:off x="8396288" y="1989138"/>
              <a:ext cx="676275" cy="485775"/>
            </a:xfrm>
            <a:custGeom>
              <a:avLst/>
              <a:gdLst>
                <a:gd name="T0" fmla="*/ 0 w 490"/>
                <a:gd name="T1" fmla="*/ 41 h 352"/>
                <a:gd name="T2" fmla="*/ 124 w 490"/>
                <a:gd name="T3" fmla="*/ 0 h 352"/>
                <a:gd name="T4" fmla="*/ 490 w 490"/>
                <a:gd name="T5" fmla="*/ 193 h 352"/>
                <a:gd name="T6" fmla="*/ 490 w 490"/>
                <a:gd name="T7" fmla="*/ 352 h 352"/>
                <a:gd name="T8" fmla="*/ 0 w 490"/>
                <a:gd name="T9" fmla="*/ 41 h 3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90" h="352">
                  <a:moveTo>
                    <a:pt x="0" y="41"/>
                  </a:moveTo>
                  <a:cubicBezTo>
                    <a:pt x="124" y="0"/>
                    <a:pt x="124" y="0"/>
                    <a:pt x="124" y="0"/>
                  </a:cubicBezTo>
                  <a:cubicBezTo>
                    <a:pt x="124" y="0"/>
                    <a:pt x="473" y="33"/>
                    <a:pt x="490" y="193"/>
                  </a:cubicBezTo>
                  <a:cubicBezTo>
                    <a:pt x="490" y="352"/>
                    <a:pt x="490" y="352"/>
                    <a:pt x="490" y="352"/>
                  </a:cubicBezTo>
                  <a:lnTo>
                    <a:pt x="0" y="41"/>
                  </a:lnTo>
                  <a:close/>
                </a:path>
              </a:pathLst>
            </a:cu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55" name="任意多边形: 形状 54"/>
            <p:cNvSpPr>
              <a:spLocks/>
            </p:cNvSpPr>
            <p:nvPr/>
          </p:nvSpPr>
          <p:spPr bwMode="auto">
            <a:xfrm>
              <a:off x="9072563" y="1989138"/>
              <a:ext cx="676275" cy="485775"/>
            </a:xfrm>
            <a:custGeom>
              <a:avLst/>
              <a:gdLst>
                <a:gd name="T0" fmla="*/ 490 w 490"/>
                <a:gd name="T1" fmla="*/ 41 h 352"/>
                <a:gd name="T2" fmla="*/ 366 w 490"/>
                <a:gd name="T3" fmla="*/ 0 h 352"/>
                <a:gd name="T4" fmla="*/ 0 w 490"/>
                <a:gd name="T5" fmla="*/ 193 h 352"/>
                <a:gd name="T6" fmla="*/ 0 w 490"/>
                <a:gd name="T7" fmla="*/ 352 h 352"/>
                <a:gd name="T8" fmla="*/ 490 w 490"/>
                <a:gd name="T9" fmla="*/ 41 h 3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90" h="352">
                  <a:moveTo>
                    <a:pt x="490" y="41"/>
                  </a:moveTo>
                  <a:cubicBezTo>
                    <a:pt x="366" y="0"/>
                    <a:pt x="366" y="0"/>
                    <a:pt x="366" y="0"/>
                  </a:cubicBezTo>
                  <a:cubicBezTo>
                    <a:pt x="366" y="0"/>
                    <a:pt x="17" y="33"/>
                    <a:pt x="0" y="193"/>
                  </a:cubicBezTo>
                  <a:cubicBezTo>
                    <a:pt x="0" y="352"/>
                    <a:pt x="0" y="352"/>
                    <a:pt x="0" y="352"/>
                  </a:cubicBezTo>
                  <a:lnTo>
                    <a:pt x="490" y="41"/>
                  </a:lnTo>
                  <a:close/>
                </a:path>
              </a:pathLst>
            </a:cu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56" name="任意多边形: 形状 55"/>
            <p:cNvSpPr>
              <a:spLocks/>
            </p:cNvSpPr>
            <p:nvPr/>
          </p:nvSpPr>
          <p:spPr bwMode="auto">
            <a:xfrm>
              <a:off x="8312150" y="2030413"/>
              <a:ext cx="1520826" cy="1150938"/>
            </a:xfrm>
            <a:custGeom>
              <a:avLst/>
              <a:gdLst>
                <a:gd name="T0" fmla="*/ 1041 w 1102"/>
                <a:gd name="T1" fmla="*/ 11 h 834"/>
                <a:gd name="T2" fmla="*/ 619 w 1102"/>
                <a:gd name="T3" fmla="*/ 247 h 834"/>
                <a:gd name="T4" fmla="*/ 551 w 1102"/>
                <a:gd name="T5" fmla="*/ 268 h 834"/>
                <a:gd name="T6" fmla="*/ 483 w 1102"/>
                <a:gd name="T7" fmla="*/ 247 h 834"/>
                <a:gd name="T8" fmla="*/ 61 w 1102"/>
                <a:gd name="T9" fmla="*/ 11 h 834"/>
                <a:gd name="T10" fmla="*/ 0 w 1102"/>
                <a:gd name="T11" fmla="*/ 3 h 834"/>
                <a:gd name="T12" fmla="*/ 129 w 1102"/>
                <a:gd name="T13" fmla="*/ 583 h 834"/>
                <a:gd name="T14" fmla="*/ 491 w 1102"/>
                <a:gd name="T15" fmla="*/ 812 h 834"/>
                <a:gd name="T16" fmla="*/ 551 w 1102"/>
                <a:gd name="T17" fmla="*/ 834 h 834"/>
                <a:gd name="T18" fmla="*/ 611 w 1102"/>
                <a:gd name="T19" fmla="*/ 812 h 834"/>
                <a:gd name="T20" fmla="*/ 973 w 1102"/>
                <a:gd name="T21" fmla="*/ 583 h 834"/>
                <a:gd name="T22" fmla="*/ 1102 w 1102"/>
                <a:gd name="T23" fmla="*/ 3 h 834"/>
                <a:gd name="T24" fmla="*/ 1041 w 1102"/>
                <a:gd name="T25" fmla="*/ 11 h 8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02" h="834">
                  <a:moveTo>
                    <a:pt x="1041" y="11"/>
                  </a:moveTo>
                  <a:cubicBezTo>
                    <a:pt x="1020" y="22"/>
                    <a:pt x="619" y="247"/>
                    <a:pt x="619" y="247"/>
                  </a:cubicBezTo>
                  <a:cubicBezTo>
                    <a:pt x="619" y="247"/>
                    <a:pt x="579" y="268"/>
                    <a:pt x="551" y="268"/>
                  </a:cubicBezTo>
                  <a:cubicBezTo>
                    <a:pt x="523" y="268"/>
                    <a:pt x="483" y="247"/>
                    <a:pt x="483" y="247"/>
                  </a:cubicBezTo>
                  <a:cubicBezTo>
                    <a:pt x="483" y="247"/>
                    <a:pt x="82" y="22"/>
                    <a:pt x="61" y="11"/>
                  </a:cubicBezTo>
                  <a:cubicBezTo>
                    <a:pt x="40" y="0"/>
                    <a:pt x="0" y="3"/>
                    <a:pt x="0" y="3"/>
                  </a:cubicBezTo>
                  <a:cubicBezTo>
                    <a:pt x="129" y="583"/>
                    <a:pt x="129" y="583"/>
                    <a:pt x="129" y="583"/>
                  </a:cubicBezTo>
                  <a:cubicBezTo>
                    <a:pt x="129" y="583"/>
                    <a:pt x="464" y="796"/>
                    <a:pt x="491" y="812"/>
                  </a:cubicBezTo>
                  <a:cubicBezTo>
                    <a:pt x="519" y="829"/>
                    <a:pt x="551" y="834"/>
                    <a:pt x="551" y="834"/>
                  </a:cubicBezTo>
                  <a:cubicBezTo>
                    <a:pt x="551" y="834"/>
                    <a:pt x="583" y="829"/>
                    <a:pt x="611" y="812"/>
                  </a:cubicBezTo>
                  <a:cubicBezTo>
                    <a:pt x="638" y="796"/>
                    <a:pt x="973" y="583"/>
                    <a:pt x="973" y="583"/>
                  </a:cubicBezTo>
                  <a:cubicBezTo>
                    <a:pt x="1102" y="3"/>
                    <a:pt x="1102" y="3"/>
                    <a:pt x="1102" y="3"/>
                  </a:cubicBezTo>
                  <a:cubicBezTo>
                    <a:pt x="1102" y="3"/>
                    <a:pt x="1062" y="0"/>
                    <a:pt x="1041" y="1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57" name="任意多边形: 形状 56"/>
            <p:cNvSpPr>
              <a:spLocks/>
            </p:cNvSpPr>
            <p:nvPr/>
          </p:nvSpPr>
          <p:spPr bwMode="auto">
            <a:xfrm>
              <a:off x="8931298" y="2354262"/>
              <a:ext cx="282530" cy="844552"/>
            </a:xfrm>
            <a:custGeom>
              <a:avLst/>
              <a:gdLst>
                <a:gd name="T0" fmla="*/ 167 w 186"/>
                <a:gd name="T1" fmla="*/ 642 h 642"/>
                <a:gd name="T2" fmla="*/ 25 w 186"/>
                <a:gd name="T3" fmla="*/ 639 h 642"/>
                <a:gd name="T4" fmla="*/ 0 w 186"/>
                <a:gd name="T5" fmla="*/ 0 h 642"/>
                <a:gd name="T6" fmla="*/ 186 w 186"/>
                <a:gd name="T7" fmla="*/ 0 h 642"/>
                <a:gd name="T8" fmla="*/ 167 w 186"/>
                <a:gd name="T9" fmla="*/ 642 h 6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6" h="642">
                  <a:moveTo>
                    <a:pt x="167" y="642"/>
                  </a:moveTo>
                  <a:lnTo>
                    <a:pt x="25" y="639"/>
                  </a:lnTo>
                  <a:lnTo>
                    <a:pt x="0" y="0"/>
                  </a:lnTo>
                  <a:lnTo>
                    <a:pt x="186" y="0"/>
                  </a:lnTo>
                  <a:lnTo>
                    <a:pt x="167" y="642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58" name="任意多边形: 形状 57"/>
            <p:cNvSpPr>
              <a:spLocks/>
            </p:cNvSpPr>
            <p:nvPr/>
          </p:nvSpPr>
          <p:spPr bwMode="auto">
            <a:xfrm>
              <a:off x="8634413" y="2124076"/>
              <a:ext cx="231775" cy="122238"/>
            </a:xfrm>
            <a:custGeom>
              <a:avLst/>
              <a:gdLst>
                <a:gd name="T0" fmla="*/ 168 w 168"/>
                <a:gd name="T1" fmla="*/ 88 h 88"/>
                <a:gd name="T2" fmla="*/ 0 w 168"/>
                <a:gd name="T3" fmla="*/ 0 h 88"/>
                <a:gd name="T4" fmla="*/ 168 w 168"/>
                <a:gd name="T5" fmla="*/ 88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8" h="88">
                  <a:moveTo>
                    <a:pt x="168" y="88"/>
                  </a:moveTo>
                  <a:cubicBezTo>
                    <a:pt x="168" y="88"/>
                    <a:pt x="86" y="8"/>
                    <a:pt x="0" y="0"/>
                  </a:cubicBezTo>
                  <a:cubicBezTo>
                    <a:pt x="0" y="0"/>
                    <a:pt x="122" y="39"/>
                    <a:pt x="168" y="88"/>
                  </a:cubicBezTo>
                  <a:close/>
                </a:path>
              </a:pathLst>
            </a:custGeom>
            <a:solidFill>
              <a:srgbClr val="B0BDC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59" name="任意多边形: 形状 58"/>
            <p:cNvSpPr>
              <a:spLocks/>
            </p:cNvSpPr>
            <p:nvPr/>
          </p:nvSpPr>
          <p:spPr bwMode="auto">
            <a:xfrm>
              <a:off x="8634413" y="2068513"/>
              <a:ext cx="280988" cy="142875"/>
            </a:xfrm>
            <a:custGeom>
              <a:avLst/>
              <a:gdLst>
                <a:gd name="T0" fmla="*/ 0 w 203"/>
                <a:gd name="T1" fmla="*/ 0 h 104"/>
                <a:gd name="T2" fmla="*/ 203 w 203"/>
                <a:gd name="T3" fmla="*/ 104 h 104"/>
                <a:gd name="T4" fmla="*/ 0 w 203"/>
                <a:gd name="T5" fmla="*/ 0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3" h="104">
                  <a:moveTo>
                    <a:pt x="0" y="0"/>
                  </a:moveTo>
                  <a:cubicBezTo>
                    <a:pt x="0" y="0"/>
                    <a:pt x="159" y="41"/>
                    <a:pt x="203" y="104"/>
                  </a:cubicBezTo>
                  <a:cubicBezTo>
                    <a:pt x="203" y="104"/>
                    <a:pt x="171" y="31"/>
                    <a:pt x="0" y="0"/>
                  </a:cubicBezTo>
                  <a:close/>
                </a:path>
              </a:pathLst>
            </a:custGeom>
            <a:solidFill>
              <a:srgbClr val="B0BDC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60" name="任意多边形: 形状 59"/>
            <p:cNvSpPr>
              <a:spLocks/>
            </p:cNvSpPr>
            <p:nvPr/>
          </p:nvSpPr>
          <p:spPr bwMode="auto">
            <a:xfrm>
              <a:off x="9191625" y="2047876"/>
              <a:ext cx="373063" cy="184150"/>
            </a:xfrm>
            <a:custGeom>
              <a:avLst/>
              <a:gdLst>
                <a:gd name="T0" fmla="*/ 271 w 271"/>
                <a:gd name="T1" fmla="*/ 0 h 133"/>
                <a:gd name="T2" fmla="*/ 0 w 271"/>
                <a:gd name="T3" fmla="*/ 133 h 133"/>
                <a:gd name="T4" fmla="*/ 271 w 271"/>
                <a:gd name="T5" fmla="*/ 0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71" h="133">
                  <a:moveTo>
                    <a:pt x="271" y="0"/>
                  </a:moveTo>
                  <a:cubicBezTo>
                    <a:pt x="271" y="0"/>
                    <a:pt x="63" y="33"/>
                    <a:pt x="0" y="133"/>
                  </a:cubicBezTo>
                  <a:cubicBezTo>
                    <a:pt x="0" y="133"/>
                    <a:pt x="81" y="45"/>
                    <a:pt x="271" y="0"/>
                  </a:cubicBezTo>
                  <a:close/>
                </a:path>
              </a:pathLst>
            </a:custGeom>
            <a:solidFill>
              <a:srgbClr val="B0BDC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61" name="任意多边形: 形状 60"/>
            <p:cNvSpPr>
              <a:spLocks/>
            </p:cNvSpPr>
            <p:nvPr/>
          </p:nvSpPr>
          <p:spPr bwMode="auto">
            <a:xfrm>
              <a:off x="9272588" y="2132013"/>
              <a:ext cx="182563" cy="100013"/>
            </a:xfrm>
            <a:custGeom>
              <a:avLst/>
              <a:gdLst>
                <a:gd name="T0" fmla="*/ 0 w 132"/>
                <a:gd name="T1" fmla="*/ 72 h 72"/>
                <a:gd name="T2" fmla="*/ 132 w 132"/>
                <a:gd name="T3" fmla="*/ 0 h 72"/>
                <a:gd name="T4" fmla="*/ 0 w 132"/>
                <a:gd name="T5" fmla="*/ 72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2" h="72">
                  <a:moveTo>
                    <a:pt x="0" y="72"/>
                  </a:moveTo>
                  <a:cubicBezTo>
                    <a:pt x="0" y="72"/>
                    <a:pt x="51" y="12"/>
                    <a:pt x="132" y="0"/>
                  </a:cubicBezTo>
                  <a:cubicBezTo>
                    <a:pt x="132" y="0"/>
                    <a:pt x="15" y="40"/>
                    <a:pt x="0" y="72"/>
                  </a:cubicBezTo>
                  <a:close/>
                </a:path>
              </a:pathLst>
            </a:custGeom>
            <a:solidFill>
              <a:srgbClr val="B0BDC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63" name="矩形 62"/>
          <p:cNvSpPr/>
          <p:nvPr/>
        </p:nvSpPr>
        <p:spPr>
          <a:xfrm>
            <a:off x="2026983" y="5880686"/>
            <a:ext cx="1723549" cy="400110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r>
              <a:rPr lang="zh-CN" altLang="en-US" sz="2000" b="1" dirty="0">
                <a:solidFill>
                  <a:schemeClr val="accent4"/>
                </a:solidFill>
                <a:cs typeface="+mn-ea"/>
                <a:sym typeface="+mn-lt"/>
              </a:rPr>
              <a:t>可以记住</a:t>
            </a:r>
            <a:r>
              <a:rPr lang="en-US" altLang="zh-CN" sz="2000" b="1" dirty="0">
                <a:solidFill>
                  <a:schemeClr val="accent4"/>
                </a:solidFill>
                <a:cs typeface="+mn-ea"/>
                <a:sym typeface="+mn-lt"/>
              </a:rPr>
              <a:t>10%</a:t>
            </a:r>
          </a:p>
        </p:txBody>
      </p:sp>
      <p:sp>
        <p:nvSpPr>
          <p:cNvPr id="64" name="矩形 63"/>
          <p:cNvSpPr/>
          <p:nvPr/>
        </p:nvSpPr>
        <p:spPr>
          <a:xfrm>
            <a:off x="5585941" y="5880686"/>
            <a:ext cx="1723549" cy="400110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r>
              <a:rPr lang="zh-CN" altLang="en-US" sz="2000" b="1" dirty="0">
                <a:solidFill>
                  <a:schemeClr val="accent4"/>
                </a:solidFill>
                <a:cs typeface="+mn-ea"/>
                <a:sym typeface="+mn-lt"/>
              </a:rPr>
              <a:t>可以记住</a:t>
            </a:r>
            <a:r>
              <a:rPr lang="en-US" altLang="zh-CN" sz="2000" b="1" dirty="0">
                <a:solidFill>
                  <a:schemeClr val="accent4"/>
                </a:solidFill>
                <a:cs typeface="+mn-ea"/>
                <a:sym typeface="+mn-lt"/>
              </a:rPr>
              <a:t>80%</a:t>
            </a:r>
          </a:p>
        </p:txBody>
      </p:sp>
      <p:sp>
        <p:nvSpPr>
          <p:cNvPr id="65" name="矩形 64"/>
          <p:cNvSpPr/>
          <p:nvPr/>
        </p:nvSpPr>
        <p:spPr>
          <a:xfrm>
            <a:off x="8882220" y="5880686"/>
            <a:ext cx="1723549" cy="400110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r>
              <a:rPr lang="zh-CN" altLang="en-US" sz="2000" b="1" dirty="0">
                <a:solidFill>
                  <a:schemeClr val="accent4"/>
                </a:solidFill>
                <a:cs typeface="+mn-ea"/>
                <a:sym typeface="+mn-lt"/>
              </a:rPr>
              <a:t>可以记住</a:t>
            </a:r>
            <a:r>
              <a:rPr lang="en-US" altLang="zh-CN" sz="2000" b="1" dirty="0">
                <a:solidFill>
                  <a:schemeClr val="accent4"/>
                </a:solidFill>
                <a:cs typeface="+mn-ea"/>
                <a:sym typeface="+mn-lt"/>
              </a:rPr>
              <a:t>20%</a:t>
            </a:r>
          </a:p>
        </p:txBody>
      </p:sp>
      <p:pic>
        <p:nvPicPr>
          <p:cNvPr id="66" name="图片 6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94762" y="3294048"/>
            <a:ext cx="793995" cy="1284957"/>
          </a:xfrm>
          <a:prstGeom prst="rect">
            <a:avLst/>
          </a:prstGeom>
        </p:spPr>
      </p:pic>
      <p:grpSp>
        <p:nvGrpSpPr>
          <p:cNvPr id="69" name="组合 68" descr="aQUAAB+LCAAAAAAABADFkt9PwjAQx/+Xqm+TFBKD7o0fYnhQTFj0wfBQ14OVrB3pOoMh+99tt3YMNhGezF666/fuPt/r7dC1+t4A8tGcE6nGjKwk4VMFHHloSpEvsjj20JAJysTqSSbZJkX+x65Kq9+8MxW9kTgDkyuYYiQuf/2G3smemWA841aGO1iHyLYW6uIyyCiNoS6bCgXyq+rQNbHiPFdSN5gkkhOlG+5wfoPslSnXwblJprDVhTwUlFiOx+KZAbT6NBfG5oCus1RxEGqf9Er06EBTtfht5u3VFU7veB63Dy0T6fVLD7byPCIbeNGlDK+dgAmhRWXuAFb31YcD27n3K28A2wsdmoy6t7bnOElftNzDW4I27EULeLWIoyRO5N+L6GSN+9lyyUIIIuDgNAETaiCoZqZuC4eSrSIlIE1tYPa5hlDV0vy+UWVppGteTSZ3jyM8vkfOHs7bttE1PHcbj/TnPFORUn8n7TcFNQhDPWZLXhoq4g2fDv+SPXSYB29ZBk+s4L+Z612ypqe8LfT3A5MAh9ZpBQAA"/>
          <p:cNvGrpSpPr>
            <a:grpSpLocks noChangeAspect="1"/>
          </p:cNvGrpSpPr>
          <p:nvPr/>
        </p:nvGrpSpPr>
        <p:grpSpPr>
          <a:xfrm>
            <a:off x="1183765" y="2266599"/>
            <a:ext cx="2856609" cy="2856613"/>
            <a:chOff x="4704382" y="1583091"/>
            <a:chExt cx="2783236" cy="2783239"/>
          </a:xfrm>
        </p:grpSpPr>
        <p:sp>
          <p:nvSpPr>
            <p:cNvPr id="70" name="椭圆 69"/>
            <p:cNvSpPr/>
            <p:nvPr/>
          </p:nvSpPr>
          <p:spPr>
            <a:xfrm>
              <a:off x="5101986" y="1980696"/>
              <a:ext cx="1988026" cy="1988028"/>
            </a:xfrm>
            <a:prstGeom prst="ellipse">
              <a:avLst/>
            </a:prstGeom>
            <a:pattFill prst="dkDnDiag">
              <a:fgClr>
                <a:schemeClr val="bg1">
                  <a:lumMod val="85000"/>
                </a:schemeClr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71" name="不完整圆 70"/>
            <p:cNvSpPr/>
            <p:nvPr/>
          </p:nvSpPr>
          <p:spPr>
            <a:xfrm>
              <a:off x="4704382" y="1583091"/>
              <a:ext cx="2783236" cy="2783239"/>
            </a:xfrm>
            <a:prstGeom prst="pie">
              <a:avLst>
                <a:gd name="adj1" fmla="val 16200000"/>
                <a:gd name="adj2" fmla="val 18360000"/>
              </a:avLst>
            </a:prstGeom>
            <a:solidFill>
              <a:schemeClr val="accent3">
                <a:lumMod val="100000"/>
              </a:schemeClr>
            </a:solidFill>
            <a:ln w="63500">
              <a:solidFill>
                <a:schemeClr val="bg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72" name="椭圆 71"/>
            <p:cNvSpPr/>
            <p:nvPr/>
          </p:nvSpPr>
          <p:spPr>
            <a:xfrm>
              <a:off x="5004527" y="1883238"/>
              <a:ext cx="2182942" cy="218294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>
                <a:cs typeface="+mn-ea"/>
                <a:sym typeface="+mn-lt"/>
              </a:endParaRPr>
            </a:p>
          </p:txBody>
        </p:sp>
      </p:grpSp>
      <p:sp>
        <p:nvSpPr>
          <p:cNvPr id="73" name="文本框 72"/>
          <p:cNvSpPr txBox="1"/>
          <p:nvPr/>
        </p:nvSpPr>
        <p:spPr>
          <a:xfrm>
            <a:off x="2222565" y="1508324"/>
            <a:ext cx="779006" cy="584255"/>
          </a:xfrm>
          <a:prstGeom prst="rect">
            <a:avLst/>
          </a:prstGeom>
        </p:spPr>
        <p:txBody>
          <a:bodyPr wrap="none" lIns="0" tIns="0" rIns="0" bIns="0">
            <a:prstTxWarp prst="textPlain">
              <a:avLst/>
            </a:prstTxWarp>
            <a:noAutofit/>
          </a:bodyPr>
          <a:lstStyle/>
          <a:p>
            <a:r>
              <a:rPr lang="en-US" dirty="0">
                <a:solidFill>
                  <a:schemeClr val="accent1"/>
                </a:solidFill>
                <a:cs typeface="+mn-ea"/>
                <a:sym typeface="+mn-lt"/>
              </a:rPr>
              <a:t>20%</a:t>
            </a:r>
          </a:p>
        </p:txBody>
      </p:sp>
      <p:sp>
        <p:nvSpPr>
          <p:cNvPr id="74" name="文本框 73"/>
          <p:cNvSpPr txBox="1"/>
          <p:nvPr/>
        </p:nvSpPr>
        <p:spPr>
          <a:xfrm>
            <a:off x="5560048" y="3400910"/>
            <a:ext cx="1426112" cy="837774"/>
          </a:xfrm>
          <a:prstGeom prst="rect">
            <a:avLst/>
          </a:prstGeom>
        </p:spPr>
        <p:txBody>
          <a:bodyPr wrap="none" lIns="0" tIns="0" rIns="0" bIns="0">
            <a:prstTxWarp prst="textPlain">
              <a:avLst/>
            </a:prstTxWarp>
            <a:noAutofit/>
          </a:bodyPr>
          <a:lstStyle/>
          <a:p>
            <a:r>
              <a:rPr lang="en-US" dirty="0">
                <a:solidFill>
                  <a:schemeClr val="accent2"/>
                </a:solidFill>
                <a:cs typeface="+mn-ea"/>
                <a:sym typeface="+mn-lt"/>
              </a:rPr>
              <a:t>80%</a:t>
            </a: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26983" y="3177426"/>
            <a:ext cx="1343291" cy="11194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96307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任意多边形: 形状 66"/>
          <p:cNvSpPr>
            <a:spLocks/>
          </p:cNvSpPr>
          <p:nvPr/>
        </p:nvSpPr>
        <p:spPr bwMode="auto">
          <a:xfrm>
            <a:off x="4315406" y="3061957"/>
            <a:ext cx="88118" cy="82778"/>
          </a:xfrm>
          <a:custGeom>
            <a:avLst/>
            <a:gdLst>
              <a:gd name="T0" fmla="*/ 7 w 14"/>
              <a:gd name="T1" fmla="*/ 0 h 13"/>
              <a:gd name="T2" fmla="*/ 1 w 14"/>
              <a:gd name="T3" fmla="*/ 4 h 13"/>
              <a:gd name="T4" fmla="*/ 1 w 14"/>
              <a:gd name="T5" fmla="*/ 5 h 13"/>
              <a:gd name="T6" fmla="*/ 5 w 14"/>
              <a:gd name="T7" fmla="*/ 13 h 13"/>
              <a:gd name="T8" fmla="*/ 7 w 14"/>
              <a:gd name="T9" fmla="*/ 13 h 13"/>
              <a:gd name="T10" fmla="*/ 12 w 14"/>
              <a:gd name="T11" fmla="*/ 10 h 13"/>
              <a:gd name="T12" fmla="*/ 13 w 14"/>
              <a:gd name="T13" fmla="*/ 9 h 13"/>
              <a:gd name="T14" fmla="*/ 11 w 14"/>
              <a:gd name="T15" fmla="*/ 2 h 13"/>
              <a:gd name="T16" fmla="*/ 9 w 14"/>
              <a:gd name="T17" fmla="*/ 1 h 13"/>
              <a:gd name="T18" fmla="*/ 7 w 14"/>
              <a:gd name="T19" fmla="*/ 0 h 13"/>
              <a:gd name="T20" fmla="*/ 7 w 14"/>
              <a:gd name="T21" fmla="*/ 0 h 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4" h="13">
                <a:moveTo>
                  <a:pt x="7" y="0"/>
                </a:moveTo>
                <a:cubicBezTo>
                  <a:pt x="4" y="0"/>
                  <a:pt x="2" y="2"/>
                  <a:pt x="1" y="4"/>
                </a:cubicBezTo>
                <a:cubicBezTo>
                  <a:pt x="1" y="5"/>
                  <a:pt x="1" y="5"/>
                  <a:pt x="1" y="5"/>
                </a:cubicBezTo>
                <a:cubicBezTo>
                  <a:pt x="0" y="8"/>
                  <a:pt x="2" y="11"/>
                  <a:pt x="5" y="13"/>
                </a:cubicBezTo>
                <a:cubicBezTo>
                  <a:pt x="5" y="13"/>
                  <a:pt x="6" y="13"/>
                  <a:pt x="7" y="13"/>
                </a:cubicBezTo>
                <a:cubicBezTo>
                  <a:pt x="9" y="13"/>
                  <a:pt x="11" y="12"/>
                  <a:pt x="12" y="10"/>
                </a:cubicBezTo>
                <a:cubicBezTo>
                  <a:pt x="12" y="10"/>
                  <a:pt x="13" y="9"/>
                  <a:pt x="13" y="9"/>
                </a:cubicBezTo>
                <a:cubicBezTo>
                  <a:pt x="14" y="6"/>
                  <a:pt x="13" y="3"/>
                  <a:pt x="11" y="2"/>
                </a:cubicBezTo>
                <a:cubicBezTo>
                  <a:pt x="10" y="1"/>
                  <a:pt x="10" y="1"/>
                  <a:pt x="9" y="1"/>
                </a:cubicBezTo>
                <a:cubicBezTo>
                  <a:pt x="8" y="1"/>
                  <a:pt x="8" y="0"/>
                  <a:pt x="7" y="0"/>
                </a:cubicBezTo>
                <a:cubicBezTo>
                  <a:pt x="7" y="0"/>
                  <a:pt x="7" y="0"/>
                  <a:pt x="7" y="0"/>
                </a:cubicBezTo>
              </a:path>
            </a:pathLst>
          </a:custGeom>
          <a:solidFill>
            <a:srgbClr val="EDEDE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68" name="任意多边形: 形状 67"/>
          <p:cNvSpPr>
            <a:spLocks/>
          </p:cNvSpPr>
          <p:nvPr/>
        </p:nvSpPr>
        <p:spPr bwMode="auto">
          <a:xfrm>
            <a:off x="4448917" y="2658752"/>
            <a:ext cx="93459" cy="152204"/>
          </a:xfrm>
          <a:custGeom>
            <a:avLst/>
            <a:gdLst>
              <a:gd name="T0" fmla="*/ 10 w 15"/>
              <a:gd name="T1" fmla="*/ 0 h 24"/>
              <a:gd name="T2" fmla="*/ 6 w 15"/>
              <a:gd name="T3" fmla="*/ 3 h 24"/>
              <a:gd name="T4" fmla="*/ 1 w 15"/>
              <a:gd name="T5" fmla="*/ 19 h 24"/>
              <a:gd name="T6" fmla="*/ 3 w 15"/>
              <a:gd name="T7" fmla="*/ 24 h 24"/>
              <a:gd name="T8" fmla="*/ 4 w 15"/>
              <a:gd name="T9" fmla="*/ 24 h 24"/>
              <a:gd name="T10" fmla="*/ 8 w 15"/>
              <a:gd name="T11" fmla="*/ 22 h 24"/>
              <a:gd name="T12" fmla="*/ 14 w 15"/>
              <a:gd name="T13" fmla="*/ 6 h 24"/>
              <a:gd name="T14" fmla="*/ 12 w 15"/>
              <a:gd name="T15" fmla="*/ 0 h 24"/>
              <a:gd name="T16" fmla="*/ 10 w 15"/>
              <a:gd name="T17" fmla="*/ 0 h 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5" h="24">
                <a:moveTo>
                  <a:pt x="10" y="0"/>
                </a:moveTo>
                <a:cubicBezTo>
                  <a:pt x="9" y="0"/>
                  <a:pt x="7" y="1"/>
                  <a:pt x="6" y="3"/>
                </a:cubicBezTo>
                <a:cubicBezTo>
                  <a:pt x="1" y="19"/>
                  <a:pt x="1" y="19"/>
                  <a:pt x="1" y="19"/>
                </a:cubicBezTo>
                <a:cubicBezTo>
                  <a:pt x="0" y="21"/>
                  <a:pt x="1" y="23"/>
                  <a:pt x="3" y="24"/>
                </a:cubicBezTo>
                <a:cubicBezTo>
                  <a:pt x="3" y="24"/>
                  <a:pt x="4" y="24"/>
                  <a:pt x="4" y="24"/>
                </a:cubicBezTo>
                <a:cubicBezTo>
                  <a:pt x="6" y="24"/>
                  <a:pt x="8" y="23"/>
                  <a:pt x="8" y="22"/>
                </a:cubicBezTo>
                <a:cubicBezTo>
                  <a:pt x="14" y="6"/>
                  <a:pt x="14" y="6"/>
                  <a:pt x="14" y="6"/>
                </a:cubicBezTo>
                <a:cubicBezTo>
                  <a:pt x="15" y="4"/>
                  <a:pt x="14" y="1"/>
                  <a:pt x="12" y="0"/>
                </a:cubicBezTo>
                <a:cubicBezTo>
                  <a:pt x="11" y="0"/>
                  <a:pt x="11" y="0"/>
                  <a:pt x="10" y="0"/>
                </a:cubicBezTo>
              </a:path>
            </a:pathLst>
          </a:custGeom>
          <a:solidFill>
            <a:srgbClr val="EDEDE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69" name="任意多边形: 形状 68"/>
          <p:cNvSpPr>
            <a:spLocks/>
          </p:cNvSpPr>
          <p:nvPr/>
        </p:nvSpPr>
        <p:spPr bwMode="auto">
          <a:xfrm>
            <a:off x="4168542" y="3403746"/>
            <a:ext cx="101469" cy="152204"/>
          </a:xfrm>
          <a:custGeom>
            <a:avLst/>
            <a:gdLst>
              <a:gd name="T0" fmla="*/ 11 w 16"/>
              <a:gd name="T1" fmla="*/ 0 h 24"/>
              <a:gd name="T2" fmla="*/ 7 w 16"/>
              <a:gd name="T3" fmla="*/ 2 h 24"/>
              <a:gd name="T4" fmla="*/ 1 w 16"/>
              <a:gd name="T5" fmla="*/ 18 h 24"/>
              <a:gd name="T6" fmla="*/ 4 w 16"/>
              <a:gd name="T7" fmla="*/ 24 h 24"/>
              <a:gd name="T8" fmla="*/ 5 w 16"/>
              <a:gd name="T9" fmla="*/ 24 h 24"/>
              <a:gd name="T10" fmla="*/ 9 w 16"/>
              <a:gd name="T11" fmla="*/ 21 h 24"/>
              <a:gd name="T12" fmla="*/ 15 w 16"/>
              <a:gd name="T13" fmla="*/ 5 h 24"/>
              <a:gd name="T14" fmla="*/ 12 w 16"/>
              <a:gd name="T15" fmla="*/ 0 h 24"/>
              <a:gd name="T16" fmla="*/ 11 w 16"/>
              <a:gd name="T17" fmla="*/ 0 h 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6" h="24">
                <a:moveTo>
                  <a:pt x="11" y="0"/>
                </a:moveTo>
                <a:cubicBezTo>
                  <a:pt x="9" y="0"/>
                  <a:pt x="8" y="1"/>
                  <a:pt x="7" y="2"/>
                </a:cubicBezTo>
                <a:cubicBezTo>
                  <a:pt x="1" y="18"/>
                  <a:pt x="1" y="18"/>
                  <a:pt x="1" y="18"/>
                </a:cubicBezTo>
                <a:cubicBezTo>
                  <a:pt x="0" y="20"/>
                  <a:pt x="1" y="23"/>
                  <a:pt x="4" y="24"/>
                </a:cubicBezTo>
                <a:cubicBezTo>
                  <a:pt x="4" y="24"/>
                  <a:pt x="5" y="24"/>
                  <a:pt x="5" y="24"/>
                </a:cubicBezTo>
                <a:cubicBezTo>
                  <a:pt x="7" y="24"/>
                  <a:pt x="8" y="23"/>
                  <a:pt x="9" y="21"/>
                </a:cubicBezTo>
                <a:cubicBezTo>
                  <a:pt x="15" y="5"/>
                  <a:pt x="15" y="5"/>
                  <a:pt x="15" y="5"/>
                </a:cubicBezTo>
                <a:cubicBezTo>
                  <a:pt x="16" y="3"/>
                  <a:pt x="14" y="1"/>
                  <a:pt x="12" y="0"/>
                </a:cubicBezTo>
                <a:cubicBezTo>
                  <a:pt x="12" y="0"/>
                  <a:pt x="11" y="0"/>
                  <a:pt x="11" y="0"/>
                </a:cubicBezTo>
              </a:path>
            </a:pathLst>
          </a:custGeom>
          <a:solidFill>
            <a:srgbClr val="EDEDE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71" name="任意多边形: 形状 70"/>
          <p:cNvSpPr>
            <a:spLocks/>
          </p:cNvSpPr>
          <p:nvPr/>
        </p:nvSpPr>
        <p:spPr bwMode="auto">
          <a:xfrm>
            <a:off x="3904191" y="2923105"/>
            <a:ext cx="165554" cy="88118"/>
          </a:xfrm>
          <a:custGeom>
            <a:avLst/>
            <a:gdLst>
              <a:gd name="T0" fmla="*/ 5 w 26"/>
              <a:gd name="T1" fmla="*/ 0 h 14"/>
              <a:gd name="T2" fmla="*/ 1 w 26"/>
              <a:gd name="T3" fmla="*/ 3 h 14"/>
              <a:gd name="T4" fmla="*/ 4 w 26"/>
              <a:gd name="T5" fmla="*/ 8 h 14"/>
              <a:gd name="T6" fmla="*/ 20 w 26"/>
              <a:gd name="T7" fmla="*/ 14 h 14"/>
              <a:gd name="T8" fmla="*/ 21 w 26"/>
              <a:gd name="T9" fmla="*/ 14 h 14"/>
              <a:gd name="T10" fmla="*/ 25 w 26"/>
              <a:gd name="T11" fmla="*/ 12 h 14"/>
              <a:gd name="T12" fmla="*/ 22 w 26"/>
              <a:gd name="T13" fmla="*/ 6 h 14"/>
              <a:gd name="T14" fmla="*/ 6 w 26"/>
              <a:gd name="T15" fmla="*/ 1 h 14"/>
              <a:gd name="T16" fmla="*/ 5 w 26"/>
              <a:gd name="T17" fmla="*/ 0 h 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6" h="14">
                <a:moveTo>
                  <a:pt x="5" y="0"/>
                </a:moveTo>
                <a:cubicBezTo>
                  <a:pt x="3" y="0"/>
                  <a:pt x="2" y="1"/>
                  <a:pt x="1" y="3"/>
                </a:cubicBezTo>
                <a:cubicBezTo>
                  <a:pt x="0" y="5"/>
                  <a:pt x="1" y="7"/>
                  <a:pt x="4" y="8"/>
                </a:cubicBezTo>
                <a:cubicBezTo>
                  <a:pt x="20" y="14"/>
                  <a:pt x="20" y="14"/>
                  <a:pt x="20" y="14"/>
                </a:cubicBezTo>
                <a:cubicBezTo>
                  <a:pt x="20" y="14"/>
                  <a:pt x="21" y="14"/>
                  <a:pt x="21" y="14"/>
                </a:cubicBezTo>
                <a:cubicBezTo>
                  <a:pt x="23" y="14"/>
                  <a:pt x="24" y="13"/>
                  <a:pt x="25" y="12"/>
                </a:cubicBezTo>
                <a:cubicBezTo>
                  <a:pt x="26" y="10"/>
                  <a:pt x="25" y="7"/>
                  <a:pt x="22" y="6"/>
                </a:cubicBezTo>
                <a:cubicBezTo>
                  <a:pt x="6" y="1"/>
                  <a:pt x="6" y="1"/>
                  <a:pt x="6" y="1"/>
                </a:cubicBezTo>
                <a:cubicBezTo>
                  <a:pt x="6" y="0"/>
                  <a:pt x="5" y="0"/>
                  <a:pt x="5" y="0"/>
                </a:cubicBezTo>
              </a:path>
            </a:pathLst>
          </a:custGeom>
          <a:solidFill>
            <a:srgbClr val="EDEDE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72" name="任意多边形: 形状 71"/>
          <p:cNvSpPr>
            <a:spLocks/>
          </p:cNvSpPr>
          <p:nvPr/>
        </p:nvSpPr>
        <p:spPr bwMode="auto">
          <a:xfrm>
            <a:off x="2745311" y="3593331"/>
            <a:ext cx="144192" cy="285715"/>
          </a:xfrm>
          <a:custGeom>
            <a:avLst/>
            <a:gdLst>
              <a:gd name="T0" fmla="*/ 18 w 23"/>
              <a:gd name="T1" fmla="*/ 0 h 45"/>
              <a:gd name="T2" fmla="*/ 14 w 23"/>
              <a:gd name="T3" fmla="*/ 2 h 45"/>
              <a:gd name="T4" fmla="*/ 0 w 23"/>
              <a:gd name="T5" fmla="*/ 42 h 45"/>
              <a:gd name="T6" fmla="*/ 2 w 23"/>
              <a:gd name="T7" fmla="*/ 42 h 45"/>
              <a:gd name="T8" fmla="*/ 7 w 23"/>
              <a:gd name="T9" fmla="*/ 44 h 45"/>
              <a:gd name="T10" fmla="*/ 8 w 23"/>
              <a:gd name="T11" fmla="*/ 45 h 45"/>
              <a:gd name="T12" fmla="*/ 22 w 23"/>
              <a:gd name="T13" fmla="*/ 5 h 45"/>
              <a:gd name="T14" fmla="*/ 19 w 23"/>
              <a:gd name="T15" fmla="*/ 0 h 45"/>
              <a:gd name="T16" fmla="*/ 18 w 23"/>
              <a:gd name="T17" fmla="*/ 0 h 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3" h="45">
                <a:moveTo>
                  <a:pt x="18" y="0"/>
                </a:moveTo>
                <a:cubicBezTo>
                  <a:pt x="16" y="0"/>
                  <a:pt x="15" y="1"/>
                  <a:pt x="14" y="2"/>
                </a:cubicBezTo>
                <a:cubicBezTo>
                  <a:pt x="0" y="42"/>
                  <a:pt x="0" y="42"/>
                  <a:pt x="0" y="42"/>
                </a:cubicBezTo>
                <a:cubicBezTo>
                  <a:pt x="1" y="42"/>
                  <a:pt x="1" y="42"/>
                  <a:pt x="2" y="42"/>
                </a:cubicBezTo>
                <a:cubicBezTo>
                  <a:pt x="4" y="42"/>
                  <a:pt x="6" y="43"/>
                  <a:pt x="7" y="44"/>
                </a:cubicBezTo>
                <a:cubicBezTo>
                  <a:pt x="7" y="45"/>
                  <a:pt x="7" y="45"/>
                  <a:pt x="8" y="45"/>
                </a:cubicBezTo>
                <a:cubicBezTo>
                  <a:pt x="22" y="5"/>
                  <a:pt x="22" y="5"/>
                  <a:pt x="22" y="5"/>
                </a:cubicBezTo>
                <a:cubicBezTo>
                  <a:pt x="23" y="3"/>
                  <a:pt x="22" y="1"/>
                  <a:pt x="19" y="0"/>
                </a:cubicBezTo>
                <a:cubicBezTo>
                  <a:pt x="19" y="0"/>
                  <a:pt x="18" y="0"/>
                  <a:pt x="18" y="0"/>
                </a:cubicBezTo>
              </a:path>
            </a:pathLst>
          </a:custGeom>
          <a:solidFill>
            <a:srgbClr val="EDEDE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73" name="任意多边形: 形状 72"/>
          <p:cNvSpPr>
            <a:spLocks/>
          </p:cNvSpPr>
          <p:nvPr/>
        </p:nvSpPr>
        <p:spPr bwMode="auto">
          <a:xfrm>
            <a:off x="2713269" y="3860354"/>
            <a:ext cx="88118" cy="82778"/>
          </a:xfrm>
          <a:custGeom>
            <a:avLst/>
            <a:gdLst>
              <a:gd name="T0" fmla="*/ 7 w 14"/>
              <a:gd name="T1" fmla="*/ 0 h 13"/>
              <a:gd name="T2" fmla="*/ 5 w 14"/>
              <a:gd name="T3" fmla="*/ 0 h 13"/>
              <a:gd name="T4" fmla="*/ 3 w 14"/>
              <a:gd name="T5" fmla="*/ 1 h 13"/>
              <a:gd name="T6" fmla="*/ 2 w 14"/>
              <a:gd name="T7" fmla="*/ 3 h 13"/>
              <a:gd name="T8" fmla="*/ 2 w 14"/>
              <a:gd name="T9" fmla="*/ 10 h 13"/>
              <a:gd name="T10" fmla="*/ 3 w 14"/>
              <a:gd name="T11" fmla="*/ 11 h 13"/>
              <a:gd name="T12" fmla="*/ 7 w 14"/>
              <a:gd name="T13" fmla="*/ 13 h 13"/>
              <a:gd name="T14" fmla="*/ 11 w 14"/>
              <a:gd name="T15" fmla="*/ 11 h 13"/>
              <a:gd name="T16" fmla="*/ 13 w 14"/>
              <a:gd name="T17" fmla="*/ 3 h 13"/>
              <a:gd name="T18" fmla="*/ 12 w 14"/>
              <a:gd name="T19" fmla="*/ 2 h 13"/>
              <a:gd name="T20" fmla="*/ 7 w 14"/>
              <a:gd name="T21" fmla="*/ 0 h 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4" h="13">
                <a:moveTo>
                  <a:pt x="7" y="0"/>
                </a:moveTo>
                <a:cubicBezTo>
                  <a:pt x="6" y="0"/>
                  <a:pt x="6" y="0"/>
                  <a:pt x="5" y="0"/>
                </a:cubicBezTo>
                <a:cubicBezTo>
                  <a:pt x="4" y="1"/>
                  <a:pt x="4" y="1"/>
                  <a:pt x="3" y="1"/>
                </a:cubicBezTo>
                <a:cubicBezTo>
                  <a:pt x="3" y="2"/>
                  <a:pt x="2" y="2"/>
                  <a:pt x="2" y="3"/>
                </a:cubicBezTo>
                <a:cubicBezTo>
                  <a:pt x="0" y="5"/>
                  <a:pt x="0" y="8"/>
                  <a:pt x="2" y="10"/>
                </a:cubicBezTo>
                <a:cubicBezTo>
                  <a:pt x="2" y="11"/>
                  <a:pt x="3" y="11"/>
                  <a:pt x="3" y="11"/>
                </a:cubicBezTo>
                <a:cubicBezTo>
                  <a:pt x="4" y="12"/>
                  <a:pt x="6" y="13"/>
                  <a:pt x="7" y="13"/>
                </a:cubicBezTo>
                <a:cubicBezTo>
                  <a:pt x="9" y="13"/>
                  <a:pt x="10" y="12"/>
                  <a:pt x="11" y="11"/>
                </a:cubicBezTo>
                <a:cubicBezTo>
                  <a:pt x="14" y="9"/>
                  <a:pt x="14" y="6"/>
                  <a:pt x="13" y="3"/>
                </a:cubicBezTo>
                <a:cubicBezTo>
                  <a:pt x="12" y="3"/>
                  <a:pt x="12" y="3"/>
                  <a:pt x="12" y="2"/>
                </a:cubicBezTo>
                <a:cubicBezTo>
                  <a:pt x="11" y="1"/>
                  <a:pt x="9" y="0"/>
                  <a:pt x="7" y="0"/>
                </a:cubicBezTo>
              </a:path>
            </a:pathLst>
          </a:custGeom>
          <a:solidFill>
            <a:srgbClr val="EDEDE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74" name="任意多边形: 形状 73"/>
          <p:cNvSpPr>
            <a:spLocks/>
          </p:cNvSpPr>
          <p:nvPr/>
        </p:nvSpPr>
        <p:spPr bwMode="auto">
          <a:xfrm>
            <a:off x="2990972" y="3587991"/>
            <a:ext cx="138852" cy="120161"/>
          </a:xfrm>
          <a:custGeom>
            <a:avLst/>
            <a:gdLst>
              <a:gd name="T0" fmla="*/ 18 w 22"/>
              <a:gd name="T1" fmla="*/ 0 h 19"/>
              <a:gd name="T2" fmla="*/ 15 w 22"/>
              <a:gd name="T3" fmla="*/ 1 h 19"/>
              <a:gd name="T4" fmla="*/ 2 w 22"/>
              <a:gd name="T5" fmla="*/ 12 h 19"/>
              <a:gd name="T6" fmla="*/ 2 w 22"/>
              <a:gd name="T7" fmla="*/ 17 h 19"/>
              <a:gd name="T8" fmla="*/ 5 w 22"/>
              <a:gd name="T9" fmla="*/ 19 h 19"/>
              <a:gd name="T10" fmla="*/ 7 w 22"/>
              <a:gd name="T11" fmla="*/ 18 h 19"/>
              <a:gd name="T12" fmla="*/ 20 w 22"/>
              <a:gd name="T13" fmla="*/ 7 h 19"/>
              <a:gd name="T14" fmla="*/ 21 w 22"/>
              <a:gd name="T15" fmla="*/ 1 h 19"/>
              <a:gd name="T16" fmla="*/ 18 w 22"/>
              <a:gd name="T17" fmla="*/ 0 h 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2" h="19">
                <a:moveTo>
                  <a:pt x="18" y="0"/>
                </a:moveTo>
                <a:cubicBezTo>
                  <a:pt x="17" y="0"/>
                  <a:pt x="16" y="0"/>
                  <a:pt x="15" y="1"/>
                </a:cubicBezTo>
                <a:cubicBezTo>
                  <a:pt x="2" y="12"/>
                  <a:pt x="2" y="12"/>
                  <a:pt x="2" y="12"/>
                </a:cubicBezTo>
                <a:cubicBezTo>
                  <a:pt x="0" y="13"/>
                  <a:pt x="0" y="16"/>
                  <a:pt x="2" y="17"/>
                </a:cubicBezTo>
                <a:cubicBezTo>
                  <a:pt x="2" y="18"/>
                  <a:pt x="3" y="19"/>
                  <a:pt x="5" y="19"/>
                </a:cubicBezTo>
                <a:cubicBezTo>
                  <a:pt x="6" y="19"/>
                  <a:pt x="7" y="19"/>
                  <a:pt x="7" y="18"/>
                </a:cubicBezTo>
                <a:cubicBezTo>
                  <a:pt x="20" y="7"/>
                  <a:pt x="20" y="7"/>
                  <a:pt x="20" y="7"/>
                </a:cubicBezTo>
                <a:cubicBezTo>
                  <a:pt x="22" y="5"/>
                  <a:pt x="22" y="3"/>
                  <a:pt x="21" y="1"/>
                </a:cubicBezTo>
                <a:cubicBezTo>
                  <a:pt x="20" y="0"/>
                  <a:pt x="19" y="0"/>
                  <a:pt x="18" y="0"/>
                </a:cubicBezTo>
              </a:path>
            </a:pathLst>
          </a:custGeom>
          <a:solidFill>
            <a:srgbClr val="EDEDE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76" name="任意多边形: 形状 75"/>
          <p:cNvSpPr>
            <a:spLocks/>
          </p:cNvSpPr>
          <p:nvPr/>
        </p:nvSpPr>
        <p:spPr bwMode="auto">
          <a:xfrm>
            <a:off x="3028356" y="3328980"/>
            <a:ext cx="1046730" cy="891856"/>
          </a:xfrm>
          <a:custGeom>
            <a:avLst/>
            <a:gdLst>
              <a:gd name="T0" fmla="*/ 165 w 165"/>
              <a:gd name="T1" fmla="*/ 107 h 141"/>
              <a:gd name="T2" fmla="*/ 131 w 165"/>
              <a:gd name="T3" fmla="*/ 141 h 141"/>
              <a:gd name="T4" fmla="*/ 34 w 165"/>
              <a:gd name="T5" fmla="*/ 141 h 141"/>
              <a:gd name="T6" fmla="*/ 0 w 165"/>
              <a:gd name="T7" fmla="*/ 107 h 141"/>
              <a:gd name="T8" fmla="*/ 0 w 165"/>
              <a:gd name="T9" fmla="*/ 34 h 141"/>
              <a:gd name="T10" fmla="*/ 34 w 165"/>
              <a:gd name="T11" fmla="*/ 0 h 141"/>
              <a:gd name="T12" fmla="*/ 131 w 165"/>
              <a:gd name="T13" fmla="*/ 0 h 141"/>
              <a:gd name="T14" fmla="*/ 165 w 165"/>
              <a:gd name="T15" fmla="*/ 34 h 141"/>
              <a:gd name="T16" fmla="*/ 165 w 165"/>
              <a:gd name="T17" fmla="*/ 107 h 1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65" h="141">
                <a:moveTo>
                  <a:pt x="165" y="107"/>
                </a:moveTo>
                <a:cubicBezTo>
                  <a:pt x="165" y="126"/>
                  <a:pt x="149" y="141"/>
                  <a:pt x="131" y="141"/>
                </a:cubicBezTo>
                <a:cubicBezTo>
                  <a:pt x="34" y="141"/>
                  <a:pt x="34" y="141"/>
                  <a:pt x="34" y="141"/>
                </a:cubicBezTo>
                <a:cubicBezTo>
                  <a:pt x="15" y="141"/>
                  <a:pt x="0" y="126"/>
                  <a:pt x="0" y="107"/>
                </a:cubicBezTo>
                <a:cubicBezTo>
                  <a:pt x="0" y="34"/>
                  <a:pt x="0" y="34"/>
                  <a:pt x="0" y="34"/>
                </a:cubicBezTo>
                <a:cubicBezTo>
                  <a:pt x="0" y="15"/>
                  <a:pt x="15" y="0"/>
                  <a:pt x="34" y="0"/>
                </a:cubicBezTo>
                <a:cubicBezTo>
                  <a:pt x="131" y="0"/>
                  <a:pt x="131" y="0"/>
                  <a:pt x="131" y="0"/>
                </a:cubicBezTo>
                <a:cubicBezTo>
                  <a:pt x="149" y="0"/>
                  <a:pt x="165" y="15"/>
                  <a:pt x="165" y="34"/>
                </a:cubicBezTo>
                <a:lnTo>
                  <a:pt x="165" y="107"/>
                </a:lnTo>
                <a:close/>
              </a:path>
            </a:pathLst>
          </a:custGeom>
          <a:solidFill>
            <a:srgbClr val="4D4D4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77" name="矩形 76"/>
          <p:cNvSpPr>
            <a:spLocks noChangeArrowheads="1"/>
          </p:cNvSpPr>
          <p:nvPr/>
        </p:nvSpPr>
        <p:spPr bwMode="auto">
          <a:xfrm>
            <a:off x="2884163" y="4859019"/>
            <a:ext cx="69426" cy="1006677"/>
          </a:xfrm>
          <a:prstGeom prst="rect">
            <a:avLst/>
          </a:prstGeom>
          <a:solidFill>
            <a:srgbClr val="6666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78" name="矩形 77"/>
          <p:cNvSpPr>
            <a:spLocks noChangeArrowheads="1"/>
          </p:cNvSpPr>
          <p:nvPr/>
        </p:nvSpPr>
        <p:spPr bwMode="auto">
          <a:xfrm>
            <a:off x="4181894" y="4859019"/>
            <a:ext cx="69426" cy="1006677"/>
          </a:xfrm>
          <a:prstGeom prst="rect">
            <a:avLst/>
          </a:prstGeom>
          <a:solidFill>
            <a:srgbClr val="6666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79" name="任意多边形: 形状 78"/>
          <p:cNvSpPr>
            <a:spLocks/>
          </p:cNvSpPr>
          <p:nvPr/>
        </p:nvSpPr>
        <p:spPr bwMode="auto">
          <a:xfrm>
            <a:off x="2814737" y="4973840"/>
            <a:ext cx="1476637" cy="133511"/>
          </a:xfrm>
          <a:custGeom>
            <a:avLst/>
            <a:gdLst>
              <a:gd name="T0" fmla="*/ 233 w 233"/>
              <a:gd name="T1" fmla="*/ 11 h 21"/>
              <a:gd name="T2" fmla="*/ 223 w 233"/>
              <a:gd name="T3" fmla="*/ 21 h 21"/>
              <a:gd name="T4" fmla="*/ 10 w 233"/>
              <a:gd name="T5" fmla="*/ 21 h 21"/>
              <a:gd name="T6" fmla="*/ 0 w 233"/>
              <a:gd name="T7" fmla="*/ 11 h 21"/>
              <a:gd name="T8" fmla="*/ 10 w 233"/>
              <a:gd name="T9" fmla="*/ 0 h 21"/>
              <a:gd name="T10" fmla="*/ 223 w 233"/>
              <a:gd name="T11" fmla="*/ 0 h 21"/>
              <a:gd name="T12" fmla="*/ 233 w 233"/>
              <a:gd name="T13" fmla="*/ 11 h 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33" h="21">
                <a:moveTo>
                  <a:pt x="233" y="11"/>
                </a:moveTo>
                <a:cubicBezTo>
                  <a:pt x="233" y="16"/>
                  <a:pt x="229" y="21"/>
                  <a:pt x="223" y="21"/>
                </a:cubicBezTo>
                <a:cubicBezTo>
                  <a:pt x="10" y="21"/>
                  <a:pt x="10" y="21"/>
                  <a:pt x="10" y="21"/>
                </a:cubicBezTo>
                <a:cubicBezTo>
                  <a:pt x="5" y="21"/>
                  <a:pt x="0" y="16"/>
                  <a:pt x="0" y="11"/>
                </a:cubicBezTo>
                <a:cubicBezTo>
                  <a:pt x="0" y="5"/>
                  <a:pt x="5" y="0"/>
                  <a:pt x="10" y="0"/>
                </a:cubicBezTo>
                <a:cubicBezTo>
                  <a:pt x="223" y="0"/>
                  <a:pt x="223" y="0"/>
                  <a:pt x="223" y="0"/>
                </a:cubicBezTo>
                <a:cubicBezTo>
                  <a:pt x="229" y="0"/>
                  <a:pt x="233" y="5"/>
                  <a:pt x="233" y="11"/>
                </a:cubicBezTo>
                <a:close/>
              </a:path>
            </a:pathLst>
          </a:custGeom>
          <a:solidFill>
            <a:srgbClr val="4D4D4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80" name="任意多边形: 形状 79"/>
          <p:cNvSpPr>
            <a:spLocks/>
          </p:cNvSpPr>
          <p:nvPr/>
        </p:nvSpPr>
        <p:spPr bwMode="auto">
          <a:xfrm>
            <a:off x="3009663" y="4562625"/>
            <a:ext cx="1089453" cy="461950"/>
          </a:xfrm>
          <a:custGeom>
            <a:avLst/>
            <a:gdLst>
              <a:gd name="T0" fmla="*/ 172 w 172"/>
              <a:gd name="T1" fmla="*/ 34 h 73"/>
              <a:gd name="T2" fmla="*/ 138 w 172"/>
              <a:gd name="T3" fmla="*/ 0 h 73"/>
              <a:gd name="T4" fmla="*/ 33 w 172"/>
              <a:gd name="T5" fmla="*/ 0 h 73"/>
              <a:gd name="T6" fmla="*/ 0 w 172"/>
              <a:gd name="T7" fmla="*/ 34 h 73"/>
              <a:gd name="T8" fmla="*/ 0 w 172"/>
              <a:gd name="T9" fmla="*/ 54 h 73"/>
              <a:gd name="T10" fmla="*/ 33 w 172"/>
              <a:gd name="T11" fmla="*/ 40 h 73"/>
              <a:gd name="T12" fmla="*/ 138 w 172"/>
              <a:gd name="T13" fmla="*/ 40 h 73"/>
              <a:gd name="T14" fmla="*/ 172 w 172"/>
              <a:gd name="T15" fmla="*/ 54 h 73"/>
              <a:gd name="T16" fmla="*/ 172 w 172"/>
              <a:gd name="T17" fmla="*/ 34 h 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2" h="73">
                <a:moveTo>
                  <a:pt x="172" y="34"/>
                </a:moveTo>
                <a:cubicBezTo>
                  <a:pt x="172" y="15"/>
                  <a:pt x="157" y="0"/>
                  <a:pt x="138" y="0"/>
                </a:cubicBezTo>
                <a:cubicBezTo>
                  <a:pt x="33" y="0"/>
                  <a:pt x="33" y="0"/>
                  <a:pt x="33" y="0"/>
                </a:cubicBezTo>
                <a:cubicBezTo>
                  <a:pt x="15" y="0"/>
                  <a:pt x="0" y="15"/>
                  <a:pt x="0" y="34"/>
                </a:cubicBezTo>
                <a:cubicBezTo>
                  <a:pt x="0" y="54"/>
                  <a:pt x="0" y="54"/>
                  <a:pt x="0" y="54"/>
                </a:cubicBezTo>
                <a:cubicBezTo>
                  <a:pt x="0" y="73"/>
                  <a:pt x="15" y="40"/>
                  <a:pt x="33" y="40"/>
                </a:cubicBezTo>
                <a:cubicBezTo>
                  <a:pt x="138" y="40"/>
                  <a:pt x="138" y="40"/>
                  <a:pt x="138" y="40"/>
                </a:cubicBezTo>
                <a:cubicBezTo>
                  <a:pt x="157" y="40"/>
                  <a:pt x="172" y="73"/>
                  <a:pt x="172" y="54"/>
                </a:cubicBezTo>
                <a:lnTo>
                  <a:pt x="172" y="34"/>
                </a:lnTo>
                <a:close/>
              </a:path>
            </a:pathLst>
          </a:custGeom>
          <a:solidFill>
            <a:srgbClr val="4FA4B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81" name="任意多边形: 形状 80"/>
          <p:cNvSpPr>
            <a:spLocks/>
          </p:cNvSpPr>
          <p:nvPr/>
        </p:nvSpPr>
        <p:spPr bwMode="auto">
          <a:xfrm>
            <a:off x="3655859" y="4733519"/>
            <a:ext cx="443258" cy="1182912"/>
          </a:xfrm>
          <a:custGeom>
            <a:avLst/>
            <a:gdLst>
              <a:gd name="T0" fmla="*/ 70 w 70"/>
              <a:gd name="T1" fmla="*/ 187 h 187"/>
              <a:gd name="T2" fmla="*/ 70 w 70"/>
              <a:gd name="T3" fmla="*/ 138 h 187"/>
              <a:gd name="T4" fmla="*/ 70 w 70"/>
              <a:gd name="T5" fmla="*/ 0 h 187"/>
              <a:gd name="T6" fmla="*/ 35 w 70"/>
              <a:gd name="T7" fmla="*/ 13 h 187"/>
              <a:gd name="T8" fmla="*/ 0 w 70"/>
              <a:gd name="T9" fmla="*/ 0 h 187"/>
              <a:gd name="T10" fmla="*/ 0 w 70"/>
              <a:gd name="T11" fmla="*/ 138 h 187"/>
              <a:gd name="T12" fmla="*/ 0 w 70"/>
              <a:gd name="T13" fmla="*/ 187 h 187"/>
              <a:gd name="T14" fmla="*/ 70 w 70"/>
              <a:gd name="T15" fmla="*/ 187 h 1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70" h="187">
                <a:moveTo>
                  <a:pt x="70" y="187"/>
                </a:moveTo>
                <a:cubicBezTo>
                  <a:pt x="70" y="185"/>
                  <a:pt x="70" y="187"/>
                  <a:pt x="70" y="138"/>
                </a:cubicBezTo>
                <a:cubicBezTo>
                  <a:pt x="70" y="0"/>
                  <a:pt x="70" y="0"/>
                  <a:pt x="70" y="0"/>
                </a:cubicBezTo>
                <a:cubicBezTo>
                  <a:pt x="70" y="28"/>
                  <a:pt x="55" y="13"/>
                  <a:pt x="35" y="13"/>
                </a:cubicBezTo>
                <a:cubicBezTo>
                  <a:pt x="16" y="13"/>
                  <a:pt x="0" y="28"/>
                  <a:pt x="0" y="0"/>
                </a:cubicBezTo>
                <a:cubicBezTo>
                  <a:pt x="0" y="138"/>
                  <a:pt x="0" y="138"/>
                  <a:pt x="0" y="138"/>
                </a:cubicBezTo>
                <a:cubicBezTo>
                  <a:pt x="0" y="187"/>
                  <a:pt x="0" y="185"/>
                  <a:pt x="0" y="187"/>
                </a:cubicBezTo>
                <a:cubicBezTo>
                  <a:pt x="70" y="187"/>
                  <a:pt x="70" y="187"/>
                  <a:pt x="70" y="187"/>
                </a:cubicBezTo>
              </a:path>
            </a:pathLst>
          </a:custGeom>
          <a:solidFill>
            <a:srgbClr val="05527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82" name="任意多边形: 形状 81"/>
          <p:cNvSpPr>
            <a:spLocks/>
          </p:cNvSpPr>
          <p:nvPr/>
        </p:nvSpPr>
        <p:spPr bwMode="auto">
          <a:xfrm>
            <a:off x="3623816" y="5916429"/>
            <a:ext cx="515355" cy="336449"/>
          </a:xfrm>
          <a:custGeom>
            <a:avLst/>
            <a:gdLst>
              <a:gd name="T0" fmla="*/ 81 w 81"/>
              <a:gd name="T1" fmla="*/ 27 h 53"/>
              <a:gd name="T2" fmla="*/ 55 w 81"/>
              <a:gd name="T3" fmla="*/ 53 h 53"/>
              <a:gd name="T4" fmla="*/ 25 w 81"/>
              <a:gd name="T5" fmla="*/ 53 h 53"/>
              <a:gd name="T6" fmla="*/ 0 w 81"/>
              <a:gd name="T7" fmla="*/ 27 h 53"/>
              <a:gd name="T8" fmla="*/ 11 w 81"/>
              <a:gd name="T9" fmla="*/ 0 h 53"/>
              <a:gd name="T10" fmla="*/ 66 w 81"/>
              <a:gd name="T11" fmla="*/ 0 h 53"/>
              <a:gd name="T12" fmla="*/ 81 w 81"/>
              <a:gd name="T13" fmla="*/ 27 h 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81" h="53">
                <a:moveTo>
                  <a:pt x="81" y="27"/>
                </a:moveTo>
                <a:cubicBezTo>
                  <a:pt x="81" y="42"/>
                  <a:pt x="69" y="53"/>
                  <a:pt x="55" y="53"/>
                </a:cubicBezTo>
                <a:cubicBezTo>
                  <a:pt x="25" y="53"/>
                  <a:pt x="25" y="53"/>
                  <a:pt x="25" y="53"/>
                </a:cubicBezTo>
                <a:cubicBezTo>
                  <a:pt x="11" y="53"/>
                  <a:pt x="0" y="42"/>
                  <a:pt x="0" y="27"/>
                </a:cubicBezTo>
                <a:cubicBezTo>
                  <a:pt x="0" y="13"/>
                  <a:pt x="7" y="9"/>
                  <a:pt x="11" y="0"/>
                </a:cubicBezTo>
                <a:cubicBezTo>
                  <a:pt x="66" y="0"/>
                  <a:pt x="66" y="0"/>
                  <a:pt x="66" y="0"/>
                </a:cubicBezTo>
                <a:cubicBezTo>
                  <a:pt x="75" y="11"/>
                  <a:pt x="81" y="13"/>
                  <a:pt x="81" y="27"/>
                </a:cubicBezTo>
              </a:path>
            </a:pathLst>
          </a:custGeom>
          <a:solidFill>
            <a:srgbClr val="78393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83" name="任意多边形: 形状 82"/>
          <p:cNvSpPr>
            <a:spLocks noEditPoints="1"/>
          </p:cNvSpPr>
          <p:nvPr/>
        </p:nvSpPr>
        <p:spPr bwMode="auto">
          <a:xfrm>
            <a:off x="3695913" y="5916429"/>
            <a:ext cx="352470" cy="5340"/>
          </a:xfrm>
          <a:custGeom>
            <a:avLst/>
            <a:gdLst>
              <a:gd name="T0" fmla="*/ 0 w 56"/>
              <a:gd name="T1" fmla="*/ 1 h 1"/>
              <a:gd name="T2" fmla="*/ 0 w 56"/>
              <a:gd name="T3" fmla="*/ 1 h 1"/>
              <a:gd name="T4" fmla="*/ 0 w 56"/>
              <a:gd name="T5" fmla="*/ 1 h 1"/>
              <a:gd name="T6" fmla="*/ 0 w 56"/>
              <a:gd name="T7" fmla="*/ 1 h 1"/>
              <a:gd name="T8" fmla="*/ 0 w 56"/>
              <a:gd name="T9" fmla="*/ 1 h 1"/>
              <a:gd name="T10" fmla="*/ 0 w 56"/>
              <a:gd name="T11" fmla="*/ 1 h 1"/>
              <a:gd name="T12" fmla="*/ 0 w 56"/>
              <a:gd name="T13" fmla="*/ 1 h 1"/>
              <a:gd name="T14" fmla="*/ 0 w 56"/>
              <a:gd name="T15" fmla="*/ 1 h 1"/>
              <a:gd name="T16" fmla="*/ 0 w 56"/>
              <a:gd name="T17" fmla="*/ 1 h 1"/>
              <a:gd name="T18" fmla="*/ 0 w 56"/>
              <a:gd name="T19" fmla="*/ 1 h 1"/>
              <a:gd name="T20" fmla="*/ 0 w 56"/>
              <a:gd name="T21" fmla="*/ 1 h 1"/>
              <a:gd name="T22" fmla="*/ 0 w 56"/>
              <a:gd name="T23" fmla="*/ 1 h 1"/>
              <a:gd name="T24" fmla="*/ 0 w 56"/>
              <a:gd name="T25" fmla="*/ 0 h 1"/>
              <a:gd name="T26" fmla="*/ 0 w 56"/>
              <a:gd name="T27" fmla="*/ 0 h 1"/>
              <a:gd name="T28" fmla="*/ 0 w 56"/>
              <a:gd name="T29" fmla="*/ 0 h 1"/>
              <a:gd name="T30" fmla="*/ 0 w 56"/>
              <a:gd name="T31" fmla="*/ 0 h 1"/>
              <a:gd name="T32" fmla="*/ 0 w 56"/>
              <a:gd name="T33" fmla="*/ 0 h 1"/>
              <a:gd name="T34" fmla="*/ 0 w 56"/>
              <a:gd name="T35" fmla="*/ 0 h 1"/>
              <a:gd name="T36" fmla="*/ 0 w 56"/>
              <a:gd name="T37" fmla="*/ 0 h 1"/>
              <a:gd name="T38" fmla="*/ 0 w 56"/>
              <a:gd name="T39" fmla="*/ 0 h 1"/>
              <a:gd name="T40" fmla="*/ 0 w 56"/>
              <a:gd name="T41" fmla="*/ 0 h 1"/>
              <a:gd name="T42" fmla="*/ 0 w 56"/>
              <a:gd name="T43" fmla="*/ 0 h 1"/>
              <a:gd name="T44" fmla="*/ 55 w 56"/>
              <a:gd name="T45" fmla="*/ 0 h 1"/>
              <a:gd name="T46" fmla="*/ 55 w 56"/>
              <a:gd name="T47" fmla="*/ 0 h 1"/>
              <a:gd name="T48" fmla="*/ 56 w 56"/>
              <a:gd name="T49" fmla="*/ 1 h 1"/>
              <a:gd name="T50" fmla="*/ 55 w 56"/>
              <a:gd name="T51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56" h="1">
                <a:moveTo>
                  <a:pt x="0" y="1"/>
                </a:moveTo>
                <a:cubicBezTo>
                  <a:pt x="0" y="1"/>
                  <a:pt x="0" y="1"/>
                  <a:pt x="0" y="1"/>
                </a:cubicBezTo>
                <a:cubicBezTo>
                  <a:pt x="0" y="1"/>
                  <a:pt x="0" y="1"/>
                  <a:pt x="0" y="1"/>
                </a:cubicBezTo>
                <a:moveTo>
                  <a:pt x="0" y="1"/>
                </a:moveTo>
                <a:cubicBezTo>
                  <a:pt x="0" y="1"/>
                  <a:pt x="0" y="1"/>
                  <a:pt x="0" y="1"/>
                </a:cubicBezTo>
                <a:cubicBezTo>
                  <a:pt x="0" y="1"/>
                  <a:pt x="0" y="1"/>
                  <a:pt x="0" y="1"/>
                </a:cubicBezTo>
                <a:moveTo>
                  <a:pt x="0" y="1"/>
                </a:moveTo>
                <a:cubicBezTo>
                  <a:pt x="0" y="1"/>
                  <a:pt x="0" y="1"/>
                  <a:pt x="0" y="1"/>
                </a:cubicBezTo>
                <a:cubicBezTo>
                  <a:pt x="0" y="1"/>
                  <a:pt x="0" y="1"/>
                  <a:pt x="0" y="1"/>
                </a:cubicBezTo>
                <a:moveTo>
                  <a:pt x="0" y="1"/>
                </a:moveTo>
                <a:cubicBezTo>
                  <a:pt x="0" y="1"/>
                  <a:pt x="0" y="1"/>
                  <a:pt x="0" y="1"/>
                </a:cubicBezTo>
                <a:cubicBezTo>
                  <a:pt x="0" y="1"/>
                  <a:pt x="0" y="1"/>
                  <a:pt x="0" y="1"/>
                </a:cubicBezTo>
                <a:moveTo>
                  <a:pt x="0" y="0"/>
                </a:moveTo>
                <a:cubicBezTo>
                  <a:pt x="0" y="0"/>
                  <a:pt x="0" y="0"/>
                  <a:pt x="0" y="0"/>
                </a:cubicBezTo>
                <a:cubicBezTo>
                  <a:pt x="0" y="0"/>
                  <a:pt x="0" y="0"/>
                  <a:pt x="0" y="0"/>
                </a:cubicBezTo>
                <a:moveTo>
                  <a:pt x="0" y="0"/>
                </a:moveTo>
                <a:cubicBezTo>
                  <a:pt x="0" y="0"/>
                  <a:pt x="0" y="0"/>
                  <a:pt x="0" y="0"/>
                </a:cubicBezTo>
                <a:cubicBezTo>
                  <a:pt x="0" y="0"/>
                  <a:pt x="0" y="0"/>
                  <a:pt x="0" y="0"/>
                </a:cubicBezTo>
                <a:moveTo>
                  <a:pt x="0" y="0"/>
                </a:moveTo>
                <a:cubicBezTo>
                  <a:pt x="0" y="0"/>
                  <a:pt x="0" y="0"/>
                  <a:pt x="0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0"/>
                  <a:pt x="0" y="0"/>
                  <a:pt x="0" y="0"/>
                </a:cubicBezTo>
                <a:moveTo>
                  <a:pt x="55" y="0"/>
                </a:moveTo>
                <a:cubicBezTo>
                  <a:pt x="55" y="0"/>
                  <a:pt x="55" y="0"/>
                  <a:pt x="55" y="0"/>
                </a:cubicBezTo>
                <a:cubicBezTo>
                  <a:pt x="55" y="0"/>
                  <a:pt x="55" y="1"/>
                  <a:pt x="56" y="1"/>
                </a:cubicBezTo>
                <a:cubicBezTo>
                  <a:pt x="55" y="1"/>
                  <a:pt x="55" y="0"/>
                  <a:pt x="55" y="0"/>
                </a:cubicBezTo>
              </a:path>
            </a:pathLst>
          </a:custGeom>
          <a:solidFill>
            <a:srgbClr val="D9D9D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84" name="任意多边形: 形状 83"/>
          <p:cNvSpPr>
            <a:spLocks/>
          </p:cNvSpPr>
          <p:nvPr/>
        </p:nvSpPr>
        <p:spPr bwMode="auto">
          <a:xfrm>
            <a:off x="3663870" y="5916429"/>
            <a:ext cx="429908" cy="56076"/>
          </a:xfrm>
          <a:custGeom>
            <a:avLst/>
            <a:gdLst>
              <a:gd name="T0" fmla="*/ 60 w 68"/>
              <a:gd name="T1" fmla="*/ 0 h 9"/>
              <a:gd name="T2" fmla="*/ 5 w 68"/>
              <a:gd name="T3" fmla="*/ 0 h 9"/>
              <a:gd name="T4" fmla="*/ 5 w 68"/>
              <a:gd name="T5" fmla="*/ 0 h 9"/>
              <a:gd name="T6" fmla="*/ 5 w 68"/>
              <a:gd name="T7" fmla="*/ 0 h 9"/>
              <a:gd name="T8" fmla="*/ 5 w 68"/>
              <a:gd name="T9" fmla="*/ 0 h 9"/>
              <a:gd name="T10" fmla="*/ 5 w 68"/>
              <a:gd name="T11" fmla="*/ 0 h 9"/>
              <a:gd name="T12" fmla="*/ 5 w 68"/>
              <a:gd name="T13" fmla="*/ 0 h 9"/>
              <a:gd name="T14" fmla="*/ 5 w 68"/>
              <a:gd name="T15" fmla="*/ 0 h 9"/>
              <a:gd name="T16" fmla="*/ 5 w 68"/>
              <a:gd name="T17" fmla="*/ 1 h 9"/>
              <a:gd name="T18" fmla="*/ 5 w 68"/>
              <a:gd name="T19" fmla="*/ 1 h 9"/>
              <a:gd name="T20" fmla="*/ 5 w 68"/>
              <a:gd name="T21" fmla="*/ 1 h 9"/>
              <a:gd name="T22" fmla="*/ 5 w 68"/>
              <a:gd name="T23" fmla="*/ 1 h 9"/>
              <a:gd name="T24" fmla="*/ 5 w 68"/>
              <a:gd name="T25" fmla="*/ 1 h 9"/>
              <a:gd name="T26" fmla="*/ 5 w 68"/>
              <a:gd name="T27" fmla="*/ 1 h 9"/>
              <a:gd name="T28" fmla="*/ 5 w 68"/>
              <a:gd name="T29" fmla="*/ 1 h 9"/>
              <a:gd name="T30" fmla="*/ 5 w 68"/>
              <a:gd name="T31" fmla="*/ 1 h 9"/>
              <a:gd name="T32" fmla="*/ 0 w 68"/>
              <a:gd name="T33" fmla="*/ 9 h 9"/>
              <a:gd name="T34" fmla="*/ 68 w 68"/>
              <a:gd name="T35" fmla="*/ 9 h 9"/>
              <a:gd name="T36" fmla="*/ 61 w 68"/>
              <a:gd name="T37" fmla="*/ 1 h 9"/>
              <a:gd name="T38" fmla="*/ 60 w 68"/>
              <a:gd name="T39" fmla="*/ 0 h 9"/>
              <a:gd name="T40" fmla="*/ 60 w 68"/>
              <a:gd name="T41" fmla="*/ 0 h 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68" h="9">
                <a:moveTo>
                  <a:pt x="60" y="0"/>
                </a:moveTo>
                <a:cubicBezTo>
                  <a:pt x="5" y="0"/>
                  <a:pt x="5" y="0"/>
                  <a:pt x="5" y="0"/>
                </a:cubicBezTo>
                <a:cubicBezTo>
                  <a:pt x="5" y="0"/>
                  <a:pt x="5" y="0"/>
                  <a:pt x="5" y="0"/>
                </a:cubicBezTo>
                <a:cubicBezTo>
                  <a:pt x="5" y="0"/>
                  <a:pt x="5" y="0"/>
                  <a:pt x="5" y="0"/>
                </a:cubicBezTo>
                <a:cubicBezTo>
                  <a:pt x="5" y="0"/>
                  <a:pt x="5" y="0"/>
                  <a:pt x="5" y="0"/>
                </a:cubicBezTo>
                <a:cubicBezTo>
                  <a:pt x="5" y="0"/>
                  <a:pt x="5" y="0"/>
                  <a:pt x="5" y="0"/>
                </a:cubicBezTo>
                <a:cubicBezTo>
                  <a:pt x="5" y="0"/>
                  <a:pt x="5" y="0"/>
                  <a:pt x="5" y="0"/>
                </a:cubicBezTo>
                <a:cubicBezTo>
                  <a:pt x="5" y="0"/>
                  <a:pt x="5" y="0"/>
                  <a:pt x="5" y="0"/>
                </a:cubicBezTo>
                <a:cubicBezTo>
                  <a:pt x="5" y="1"/>
                  <a:pt x="5" y="1"/>
                  <a:pt x="5" y="1"/>
                </a:cubicBezTo>
                <a:cubicBezTo>
                  <a:pt x="5" y="1"/>
                  <a:pt x="5" y="1"/>
                  <a:pt x="5" y="1"/>
                </a:cubicBezTo>
                <a:cubicBezTo>
                  <a:pt x="5" y="1"/>
                  <a:pt x="5" y="1"/>
                  <a:pt x="5" y="1"/>
                </a:cubicBezTo>
                <a:cubicBezTo>
                  <a:pt x="5" y="1"/>
                  <a:pt x="5" y="1"/>
                  <a:pt x="5" y="1"/>
                </a:cubicBezTo>
                <a:cubicBezTo>
                  <a:pt x="5" y="1"/>
                  <a:pt x="5" y="1"/>
                  <a:pt x="5" y="1"/>
                </a:cubicBezTo>
                <a:cubicBezTo>
                  <a:pt x="5" y="1"/>
                  <a:pt x="5" y="1"/>
                  <a:pt x="5" y="1"/>
                </a:cubicBezTo>
                <a:cubicBezTo>
                  <a:pt x="5" y="1"/>
                  <a:pt x="5" y="1"/>
                  <a:pt x="5" y="1"/>
                </a:cubicBezTo>
                <a:cubicBezTo>
                  <a:pt x="5" y="1"/>
                  <a:pt x="5" y="1"/>
                  <a:pt x="5" y="1"/>
                </a:cubicBezTo>
                <a:cubicBezTo>
                  <a:pt x="3" y="4"/>
                  <a:pt x="1" y="6"/>
                  <a:pt x="0" y="9"/>
                </a:cubicBezTo>
                <a:cubicBezTo>
                  <a:pt x="68" y="9"/>
                  <a:pt x="68" y="9"/>
                  <a:pt x="68" y="9"/>
                </a:cubicBezTo>
                <a:cubicBezTo>
                  <a:pt x="66" y="7"/>
                  <a:pt x="63" y="4"/>
                  <a:pt x="61" y="1"/>
                </a:cubicBezTo>
                <a:cubicBezTo>
                  <a:pt x="60" y="1"/>
                  <a:pt x="60" y="0"/>
                  <a:pt x="60" y="0"/>
                </a:cubicBezTo>
                <a:cubicBezTo>
                  <a:pt x="60" y="0"/>
                  <a:pt x="60" y="0"/>
                  <a:pt x="60" y="0"/>
                </a:cubicBezTo>
              </a:path>
            </a:pathLst>
          </a:custGeom>
          <a:solidFill>
            <a:srgbClr val="66313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85" name="矩形 84"/>
          <p:cNvSpPr>
            <a:spLocks noChangeArrowheads="1"/>
          </p:cNvSpPr>
          <p:nvPr/>
        </p:nvSpPr>
        <p:spPr bwMode="auto">
          <a:xfrm>
            <a:off x="1749315" y="4917764"/>
            <a:ext cx="176235" cy="1492658"/>
          </a:xfrm>
          <a:prstGeom prst="rect">
            <a:avLst/>
          </a:prstGeom>
          <a:solidFill>
            <a:srgbClr val="6666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86" name="任意多边形: 形状 85"/>
          <p:cNvSpPr>
            <a:spLocks/>
          </p:cNvSpPr>
          <p:nvPr/>
        </p:nvSpPr>
        <p:spPr bwMode="auto">
          <a:xfrm>
            <a:off x="3009663" y="4733519"/>
            <a:ext cx="443258" cy="1182912"/>
          </a:xfrm>
          <a:custGeom>
            <a:avLst/>
            <a:gdLst>
              <a:gd name="T0" fmla="*/ 69 w 70"/>
              <a:gd name="T1" fmla="*/ 187 h 187"/>
              <a:gd name="T2" fmla="*/ 70 w 70"/>
              <a:gd name="T3" fmla="*/ 138 h 187"/>
              <a:gd name="T4" fmla="*/ 70 w 70"/>
              <a:gd name="T5" fmla="*/ 0 h 187"/>
              <a:gd name="T6" fmla="*/ 35 w 70"/>
              <a:gd name="T7" fmla="*/ 13 h 187"/>
              <a:gd name="T8" fmla="*/ 0 w 70"/>
              <a:gd name="T9" fmla="*/ 0 h 187"/>
              <a:gd name="T10" fmla="*/ 0 w 70"/>
              <a:gd name="T11" fmla="*/ 138 h 187"/>
              <a:gd name="T12" fmla="*/ 0 w 70"/>
              <a:gd name="T13" fmla="*/ 187 h 187"/>
              <a:gd name="T14" fmla="*/ 69 w 70"/>
              <a:gd name="T15" fmla="*/ 187 h 1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70" h="187">
                <a:moveTo>
                  <a:pt x="69" y="187"/>
                </a:moveTo>
                <a:cubicBezTo>
                  <a:pt x="70" y="185"/>
                  <a:pt x="70" y="187"/>
                  <a:pt x="70" y="138"/>
                </a:cubicBezTo>
                <a:cubicBezTo>
                  <a:pt x="70" y="0"/>
                  <a:pt x="70" y="0"/>
                  <a:pt x="70" y="0"/>
                </a:cubicBezTo>
                <a:cubicBezTo>
                  <a:pt x="70" y="28"/>
                  <a:pt x="54" y="13"/>
                  <a:pt x="35" y="13"/>
                </a:cubicBezTo>
                <a:cubicBezTo>
                  <a:pt x="15" y="13"/>
                  <a:pt x="0" y="28"/>
                  <a:pt x="0" y="0"/>
                </a:cubicBezTo>
                <a:cubicBezTo>
                  <a:pt x="0" y="138"/>
                  <a:pt x="0" y="138"/>
                  <a:pt x="0" y="138"/>
                </a:cubicBezTo>
                <a:cubicBezTo>
                  <a:pt x="0" y="187"/>
                  <a:pt x="0" y="185"/>
                  <a:pt x="0" y="187"/>
                </a:cubicBezTo>
                <a:cubicBezTo>
                  <a:pt x="69" y="187"/>
                  <a:pt x="69" y="187"/>
                  <a:pt x="69" y="187"/>
                </a:cubicBezTo>
              </a:path>
            </a:pathLst>
          </a:custGeom>
          <a:solidFill>
            <a:srgbClr val="05527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89" name="矩形 88"/>
          <p:cNvSpPr>
            <a:spLocks noChangeArrowheads="1"/>
          </p:cNvSpPr>
          <p:nvPr/>
        </p:nvSpPr>
        <p:spPr bwMode="auto">
          <a:xfrm>
            <a:off x="5068410" y="4917764"/>
            <a:ext cx="178906" cy="1492658"/>
          </a:xfrm>
          <a:prstGeom prst="rect">
            <a:avLst/>
          </a:prstGeom>
          <a:solidFill>
            <a:srgbClr val="6666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90" name="任意多边形: 形状 89"/>
          <p:cNvSpPr>
            <a:spLocks/>
          </p:cNvSpPr>
          <p:nvPr/>
        </p:nvSpPr>
        <p:spPr bwMode="auto">
          <a:xfrm>
            <a:off x="2996313" y="3430448"/>
            <a:ext cx="1166891" cy="1441923"/>
          </a:xfrm>
          <a:custGeom>
            <a:avLst/>
            <a:gdLst>
              <a:gd name="T0" fmla="*/ 20 w 184"/>
              <a:gd name="T1" fmla="*/ 12 h 228"/>
              <a:gd name="T2" fmla="*/ 15 w 184"/>
              <a:gd name="T3" fmla="*/ 32 h 228"/>
              <a:gd name="T4" fmla="*/ 0 w 184"/>
              <a:gd name="T5" fmla="*/ 228 h 228"/>
              <a:gd name="T6" fmla="*/ 184 w 184"/>
              <a:gd name="T7" fmla="*/ 228 h 228"/>
              <a:gd name="T8" fmla="*/ 159 w 184"/>
              <a:gd name="T9" fmla="*/ 10 h 228"/>
              <a:gd name="T10" fmla="*/ 20 w 184"/>
              <a:gd name="T11" fmla="*/ 12 h 2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84" h="228">
                <a:moveTo>
                  <a:pt x="20" y="12"/>
                </a:moveTo>
                <a:cubicBezTo>
                  <a:pt x="14" y="13"/>
                  <a:pt x="19" y="28"/>
                  <a:pt x="15" y="32"/>
                </a:cubicBezTo>
                <a:cubicBezTo>
                  <a:pt x="0" y="228"/>
                  <a:pt x="0" y="228"/>
                  <a:pt x="0" y="228"/>
                </a:cubicBezTo>
                <a:cubicBezTo>
                  <a:pt x="184" y="228"/>
                  <a:pt x="184" y="228"/>
                  <a:pt x="184" y="228"/>
                </a:cubicBezTo>
                <a:cubicBezTo>
                  <a:pt x="159" y="10"/>
                  <a:pt x="159" y="10"/>
                  <a:pt x="159" y="10"/>
                </a:cubicBezTo>
                <a:cubicBezTo>
                  <a:pt x="159" y="10"/>
                  <a:pt x="101" y="0"/>
                  <a:pt x="20" y="12"/>
                </a:cubicBezTo>
                <a:close/>
              </a:path>
            </a:pathLst>
          </a:custGeom>
          <a:solidFill>
            <a:srgbClr val="05527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91" name="任意多边形: 形状 90"/>
          <p:cNvSpPr>
            <a:spLocks/>
          </p:cNvSpPr>
          <p:nvPr/>
        </p:nvSpPr>
        <p:spPr bwMode="auto">
          <a:xfrm>
            <a:off x="3244643" y="3462491"/>
            <a:ext cx="672898" cy="891856"/>
          </a:xfrm>
          <a:custGeom>
            <a:avLst/>
            <a:gdLst>
              <a:gd name="T0" fmla="*/ 2 w 106"/>
              <a:gd name="T1" fmla="*/ 31 h 141"/>
              <a:gd name="T2" fmla="*/ 53 w 106"/>
              <a:gd name="T3" fmla="*/ 141 h 141"/>
              <a:gd name="T4" fmla="*/ 104 w 106"/>
              <a:gd name="T5" fmla="*/ 31 h 141"/>
              <a:gd name="T6" fmla="*/ 99 w 106"/>
              <a:gd name="T7" fmla="*/ 3 h 141"/>
              <a:gd name="T8" fmla="*/ 52 w 106"/>
              <a:gd name="T9" fmla="*/ 0 h 141"/>
              <a:gd name="T10" fmla="*/ 1 w 106"/>
              <a:gd name="T11" fmla="*/ 5 h 141"/>
              <a:gd name="T12" fmla="*/ 2 w 106"/>
              <a:gd name="T13" fmla="*/ 31 h 1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06" h="141">
                <a:moveTo>
                  <a:pt x="2" y="31"/>
                </a:moveTo>
                <a:cubicBezTo>
                  <a:pt x="7" y="61"/>
                  <a:pt x="53" y="141"/>
                  <a:pt x="53" y="141"/>
                </a:cubicBezTo>
                <a:cubicBezTo>
                  <a:pt x="53" y="141"/>
                  <a:pt x="98" y="60"/>
                  <a:pt x="104" y="31"/>
                </a:cubicBezTo>
                <a:cubicBezTo>
                  <a:pt x="106" y="24"/>
                  <a:pt x="99" y="3"/>
                  <a:pt x="99" y="3"/>
                </a:cubicBezTo>
                <a:cubicBezTo>
                  <a:pt x="99" y="3"/>
                  <a:pt x="65" y="0"/>
                  <a:pt x="52" y="0"/>
                </a:cubicBezTo>
                <a:cubicBezTo>
                  <a:pt x="39" y="0"/>
                  <a:pt x="1" y="5"/>
                  <a:pt x="1" y="5"/>
                </a:cubicBezTo>
                <a:cubicBezTo>
                  <a:pt x="1" y="5"/>
                  <a:pt x="0" y="15"/>
                  <a:pt x="2" y="31"/>
                </a:cubicBezTo>
                <a:close/>
              </a:path>
            </a:pathLst>
          </a:custGeom>
          <a:solidFill>
            <a:srgbClr val="E6E6E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92" name="任意多边形: 形状 91"/>
          <p:cNvSpPr>
            <a:spLocks/>
          </p:cNvSpPr>
          <p:nvPr/>
        </p:nvSpPr>
        <p:spPr bwMode="auto">
          <a:xfrm>
            <a:off x="3522347" y="3449139"/>
            <a:ext cx="114821" cy="905208"/>
          </a:xfrm>
          <a:custGeom>
            <a:avLst/>
            <a:gdLst>
              <a:gd name="T0" fmla="*/ 34 w 43"/>
              <a:gd name="T1" fmla="*/ 0 h 339"/>
              <a:gd name="T2" fmla="*/ 10 w 43"/>
              <a:gd name="T3" fmla="*/ 0 h 339"/>
              <a:gd name="T4" fmla="*/ 0 w 43"/>
              <a:gd name="T5" fmla="*/ 291 h 339"/>
              <a:gd name="T6" fmla="*/ 22 w 43"/>
              <a:gd name="T7" fmla="*/ 339 h 339"/>
              <a:gd name="T8" fmla="*/ 43 w 43"/>
              <a:gd name="T9" fmla="*/ 291 h 339"/>
              <a:gd name="T10" fmla="*/ 34 w 43"/>
              <a:gd name="T11" fmla="*/ 0 h 3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3" h="339">
                <a:moveTo>
                  <a:pt x="34" y="0"/>
                </a:moveTo>
                <a:lnTo>
                  <a:pt x="10" y="0"/>
                </a:lnTo>
                <a:lnTo>
                  <a:pt x="0" y="291"/>
                </a:lnTo>
                <a:lnTo>
                  <a:pt x="22" y="339"/>
                </a:lnTo>
                <a:lnTo>
                  <a:pt x="43" y="291"/>
                </a:lnTo>
                <a:lnTo>
                  <a:pt x="34" y="0"/>
                </a:lnTo>
                <a:close/>
              </a:path>
            </a:pathLst>
          </a:custGeom>
          <a:solidFill>
            <a:srgbClr val="42424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93" name="任意多边形: 形状 92"/>
          <p:cNvSpPr>
            <a:spLocks/>
          </p:cNvSpPr>
          <p:nvPr/>
        </p:nvSpPr>
        <p:spPr bwMode="auto">
          <a:xfrm>
            <a:off x="1482292" y="4276910"/>
            <a:ext cx="4176238" cy="696930"/>
          </a:xfrm>
          <a:custGeom>
            <a:avLst/>
            <a:gdLst>
              <a:gd name="T0" fmla="*/ 648 w 659"/>
              <a:gd name="T1" fmla="*/ 92 h 110"/>
              <a:gd name="T2" fmla="*/ 636 w 659"/>
              <a:gd name="T3" fmla="*/ 110 h 110"/>
              <a:gd name="T4" fmla="*/ 24 w 659"/>
              <a:gd name="T5" fmla="*/ 110 h 110"/>
              <a:gd name="T6" fmla="*/ 12 w 659"/>
              <a:gd name="T7" fmla="*/ 92 h 110"/>
              <a:gd name="T8" fmla="*/ 111 w 659"/>
              <a:gd name="T9" fmla="*/ 8 h 110"/>
              <a:gd name="T10" fmla="*/ 142 w 659"/>
              <a:gd name="T11" fmla="*/ 0 h 110"/>
              <a:gd name="T12" fmla="*/ 518 w 659"/>
              <a:gd name="T13" fmla="*/ 0 h 110"/>
              <a:gd name="T14" fmla="*/ 548 w 659"/>
              <a:gd name="T15" fmla="*/ 8 h 110"/>
              <a:gd name="T16" fmla="*/ 648 w 659"/>
              <a:gd name="T17" fmla="*/ 92 h 1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659" h="110">
                <a:moveTo>
                  <a:pt x="648" y="92"/>
                </a:moveTo>
                <a:cubicBezTo>
                  <a:pt x="659" y="101"/>
                  <a:pt x="654" y="110"/>
                  <a:pt x="636" y="110"/>
                </a:cubicBezTo>
                <a:cubicBezTo>
                  <a:pt x="24" y="110"/>
                  <a:pt x="24" y="110"/>
                  <a:pt x="24" y="110"/>
                </a:cubicBezTo>
                <a:cubicBezTo>
                  <a:pt x="5" y="110"/>
                  <a:pt x="0" y="101"/>
                  <a:pt x="12" y="92"/>
                </a:cubicBezTo>
                <a:cubicBezTo>
                  <a:pt x="111" y="8"/>
                  <a:pt x="111" y="8"/>
                  <a:pt x="111" y="8"/>
                </a:cubicBezTo>
                <a:cubicBezTo>
                  <a:pt x="117" y="3"/>
                  <a:pt x="130" y="0"/>
                  <a:pt x="142" y="0"/>
                </a:cubicBezTo>
                <a:cubicBezTo>
                  <a:pt x="518" y="0"/>
                  <a:pt x="518" y="0"/>
                  <a:pt x="518" y="0"/>
                </a:cubicBezTo>
                <a:cubicBezTo>
                  <a:pt x="530" y="0"/>
                  <a:pt x="543" y="3"/>
                  <a:pt x="548" y="8"/>
                </a:cubicBezTo>
                <a:lnTo>
                  <a:pt x="648" y="92"/>
                </a:lnTo>
                <a:close/>
              </a:path>
            </a:pathLst>
          </a:custGeom>
          <a:solidFill>
            <a:srgbClr val="4D4D4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97" name="任意多边形: 形状 96"/>
          <p:cNvSpPr>
            <a:spLocks/>
          </p:cNvSpPr>
          <p:nvPr/>
        </p:nvSpPr>
        <p:spPr bwMode="auto">
          <a:xfrm>
            <a:off x="2288701" y="4373038"/>
            <a:ext cx="835782" cy="467291"/>
          </a:xfrm>
          <a:custGeom>
            <a:avLst/>
            <a:gdLst>
              <a:gd name="T0" fmla="*/ 0 w 313"/>
              <a:gd name="T1" fmla="*/ 175 h 175"/>
              <a:gd name="T2" fmla="*/ 204 w 313"/>
              <a:gd name="T3" fmla="*/ 175 h 175"/>
              <a:gd name="T4" fmla="*/ 313 w 313"/>
              <a:gd name="T5" fmla="*/ 0 h 175"/>
              <a:gd name="T6" fmla="*/ 135 w 313"/>
              <a:gd name="T7" fmla="*/ 0 h 175"/>
              <a:gd name="T8" fmla="*/ 0 w 313"/>
              <a:gd name="T9" fmla="*/ 175 h 1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13" h="175">
                <a:moveTo>
                  <a:pt x="0" y="175"/>
                </a:moveTo>
                <a:lnTo>
                  <a:pt x="204" y="175"/>
                </a:lnTo>
                <a:lnTo>
                  <a:pt x="313" y="0"/>
                </a:lnTo>
                <a:lnTo>
                  <a:pt x="135" y="0"/>
                </a:lnTo>
                <a:lnTo>
                  <a:pt x="0" y="175"/>
                </a:lnTo>
                <a:close/>
              </a:path>
            </a:pathLst>
          </a:custGeom>
          <a:solidFill>
            <a:srgbClr val="CCCC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98" name="任意多边形: 形状 97"/>
          <p:cNvSpPr>
            <a:spLocks/>
          </p:cNvSpPr>
          <p:nvPr/>
        </p:nvSpPr>
        <p:spPr bwMode="auto">
          <a:xfrm>
            <a:off x="2846780" y="4373038"/>
            <a:ext cx="632845" cy="448598"/>
          </a:xfrm>
          <a:custGeom>
            <a:avLst/>
            <a:gdLst>
              <a:gd name="T0" fmla="*/ 173 w 237"/>
              <a:gd name="T1" fmla="*/ 168 h 168"/>
              <a:gd name="T2" fmla="*/ 0 w 237"/>
              <a:gd name="T3" fmla="*/ 168 h 168"/>
              <a:gd name="T4" fmla="*/ 90 w 237"/>
              <a:gd name="T5" fmla="*/ 0 h 168"/>
              <a:gd name="T6" fmla="*/ 237 w 237"/>
              <a:gd name="T7" fmla="*/ 0 h 168"/>
              <a:gd name="T8" fmla="*/ 173 w 237"/>
              <a:gd name="T9" fmla="*/ 168 h 1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37" h="168">
                <a:moveTo>
                  <a:pt x="173" y="168"/>
                </a:moveTo>
                <a:lnTo>
                  <a:pt x="0" y="168"/>
                </a:lnTo>
                <a:lnTo>
                  <a:pt x="90" y="0"/>
                </a:lnTo>
                <a:lnTo>
                  <a:pt x="237" y="0"/>
                </a:lnTo>
                <a:lnTo>
                  <a:pt x="173" y="168"/>
                </a:lnTo>
                <a:close/>
              </a:path>
            </a:pathLst>
          </a:custGeom>
          <a:solidFill>
            <a:srgbClr val="F2F2F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99" name="任意多边形: 形状 98"/>
          <p:cNvSpPr>
            <a:spLocks/>
          </p:cNvSpPr>
          <p:nvPr/>
        </p:nvSpPr>
        <p:spPr bwMode="auto">
          <a:xfrm>
            <a:off x="3410198" y="3131383"/>
            <a:ext cx="341789" cy="493993"/>
          </a:xfrm>
          <a:custGeom>
            <a:avLst/>
            <a:gdLst>
              <a:gd name="T0" fmla="*/ 54 w 54"/>
              <a:gd name="T1" fmla="*/ 52 h 78"/>
              <a:gd name="T2" fmla="*/ 27 w 54"/>
              <a:gd name="T3" fmla="*/ 78 h 78"/>
              <a:gd name="T4" fmla="*/ 0 w 54"/>
              <a:gd name="T5" fmla="*/ 52 h 78"/>
              <a:gd name="T6" fmla="*/ 0 w 54"/>
              <a:gd name="T7" fmla="*/ 26 h 78"/>
              <a:gd name="T8" fmla="*/ 27 w 54"/>
              <a:gd name="T9" fmla="*/ 0 h 78"/>
              <a:gd name="T10" fmla="*/ 54 w 54"/>
              <a:gd name="T11" fmla="*/ 26 h 78"/>
              <a:gd name="T12" fmla="*/ 54 w 54"/>
              <a:gd name="T13" fmla="*/ 52 h 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54" h="78">
                <a:moveTo>
                  <a:pt x="54" y="52"/>
                </a:moveTo>
                <a:cubicBezTo>
                  <a:pt x="54" y="66"/>
                  <a:pt x="42" y="78"/>
                  <a:pt x="27" y="78"/>
                </a:cubicBezTo>
                <a:cubicBezTo>
                  <a:pt x="12" y="78"/>
                  <a:pt x="0" y="66"/>
                  <a:pt x="0" y="52"/>
                </a:cubicBezTo>
                <a:cubicBezTo>
                  <a:pt x="0" y="26"/>
                  <a:pt x="0" y="26"/>
                  <a:pt x="0" y="26"/>
                </a:cubicBezTo>
                <a:cubicBezTo>
                  <a:pt x="0" y="12"/>
                  <a:pt x="12" y="0"/>
                  <a:pt x="27" y="0"/>
                </a:cubicBezTo>
                <a:cubicBezTo>
                  <a:pt x="42" y="0"/>
                  <a:pt x="54" y="12"/>
                  <a:pt x="54" y="26"/>
                </a:cubicBezTo>
                <a:lnTo>
                  <a:pt x="54" y="52"/>
                </a:lnTo>
                <a:close/>
              </a:path>
            </a:pathLst>
          </a:custGeom>
          <a:solidFill>
            <a:srgbClr val="EDBDA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100" name="椭圆 99"/>
          <p:cNvSpPr>
            <a:spLocks noChangeArrowheads="1"/>
          </p:cNvSpPr>
          <p:nvPr/>
        </p:nvSpPr>
        <p:spPr bwMode="auto">
          <a:xfrm>
            <a:off x="2934897" y="2594666"/>
            <a:ext cx="226970" cy="226970"/>
          </a:xfrm>
          <a:prstGeom prst="ellipse">
            <a:avLst/>
          </a:prstGeom>
          <a:solidFill>
            <a:srgbClr val="FFD3B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101" name="椭圆 100"/>
          <p:cNvSpPr>
            <a:spLocks noChangeArrowheads="1"/>
          </p:cNvSpPr>
          <p:nvPr/>
        </p:nvSpPr>
        <p:spPr bwMode="auto">
          <a:xfrm>
            <a:off x="3960265" y="2594666"/>
            <a:ext cx="229640" cy="226970"/>
          </a:xfrm>
          <a:prstGeom prst="ellipse">
            <a:avLst/>
          </a:prstGeom>
          <a:solidFill>
            <a:srgbClr val="FFD3B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102" name="任意多边形: 形状 101"/>
          <p:cNvSpPr>
            <a:spLocks/>
          </p:cNvSpPr>
          <p:nvPr/>
        </p:nvSpPr>
        <p:spPr bwMode="auto">
          <a:xfrm>
            <a:off x="3047046" y="2151409"/>
            <a:ext cx="1028039" cy="1252337"/>
          </a:xfrm>
          <a:custGeom>
            <a:avLst/>
            <a:gdLst>
              <a:gd name="T0" fmla="*/ 158 w 162"/>
              <a:gd name="T1" fmla="*/ 52 h 198"/>
              <a:gd name="T2" fmla="*/ 137 w 162"/>
              <a:gd name="T3" fmla="*/ 16 h 198"/>
              <a:gd name="T4" fmla="*/ 117 w 162"/>
              <a:gd name="T5" fmla="*/ 6 h 198"/>
              <a:gd name="T6" fmla="*/ 96 w 162"/>
              <a:gd name="T7" fmla="*/ 1 h 198"/>
              <a:gd name="T8" fmla="*/ 92 w 162"/>
              <a:gd name="T9" fmla="*/ 0 h 198"/>
              <a:gd name="T10" fmla="*/ 92 w 162"/>
              <a:gd name="T11" fmla="*/ 0 h 198"/>
              <a:gd name="T12" fmla="*/ 57 w 162"/>
              <a:gd name="T13" fmla="*/ 0 h 198"/>
              <a:gd name="T14" fmla="*/ 48 w 162"/>
              <a:gd name="T15" fmla="*/ 2 h 198"/>
              <a:gd name="T16" fmla="*/ 38 w 162"/>
              <a:gd name="T17" fmla="*/ 10 h 198"/>
              <a:gd name="T18" fmla="*/ 11 w 162"/>
              <a:gd name="T19" fmla="*/ 39 h 198"/>
              <a:gd name="T20" fmla="*/ 0 w 162"/>
              <a:gd name="T21" fmla="*/ 48 h 198"/>
              <a:gd name="T22" fmla="*/ 0 w 162"/>
              <a:gd name="T23" fmla="*/ 119 h 198"/>
              <a:gd name="T24" fmla="*/ 78 w 162"/>
              <a:gd name="T25" fmla="*/ 198 h 198"/>
              <a:gd name="T26" fmla="*/ 84 w 162"/>
              <a:gd name="T27" fmla="*/ 198 h 198"/>
              <a:gd name="T28" fmla="*/ 162 w 162"/>
              <a:gd name="T29" fmla="*/ 119 h 198"/>
              <a:gd name="T30" fmla="*/ 162 w 162"/>
              <a:gd name="T31" fmla="*/ 57 h 198"/>
              <a:gd name="T32" fmla="*/ 158 w 162"/>
              <a:gd name="T33" fmla="*/ 52 h 1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162" h="198">
                <a:moveTo>
                  <a:pt x="158" y="52"/>
                </a:moveTo>
                <a:cubicBezTo>
                  <a:pt x="151" y="41"/>
                  <a:pt x="146" y="25"/>
                  <a:pt x="137" y="16"/>
                </a:cubicBezTo>
                <a:cubicBezTo>
                  <a:pt x="131" y="10"/>
                  <a:pt x="128" y="8"/>
                  <a:pt x="117" y="6"/>
                </a:cubicBezTo>
                <a:cubicBezTo>
                  <a:pt x="110" y="4"/>
                  <a:pt x="103" y="2"/>
                  <a:pt x="96" y="1"/>
                </a:cubicBezTo>
                <a:cubicBezTo>
                  <a:pt x="94" y="1"/>
                  <a:pt x="93" y="1"/>
                  <a:pt x="92" y="0"/>
                </a:cubicBezTo>
                <a:cubicBezTo>
                  <a:pt x="92" y="0"/>
                  <a:pt x="92" y="0"/>
                  <a:pt x="92" y="0"/>
                </a:cubicBezTo>
                <a:cubicBezTo>
                  <a:pt x="57" y="0"/>
                  <a:pt x="57" y="0"/>
                  <a:pt x="57" y="0"/>
                </a:cubicBezTo>
                <a:cubicBezTo>
                  <a:pt x="53" y="2"/>
                  <a:pt x="44" y="4"/>
                  <a:pt x="48" y="2"/>
                </a:cubicBezTo>
                <a:cubicBezTo>
                  <a:pt x="41" y="6"/>
                  <a:pt x="41" y="5"/>
                  <a:pt x="38" y="10"/>
                </a:cubicBezTo>
                <a:cubicBezTo>
                  <a:pt x="29" y="20"/>
                  <a:pt x="21" y="30"/>
                  <a:pt x="11" y="39"/>
                </a:cubicBezTo>
                <a:cubicBezTo>
                  <a:pt x="7" y="42"/>
                  <a:pt x="3" y="45"/>
                  <a:pt x="0" y="48"/>
                </a:cubicBezTo>
                <a:cubicBezTo>
                  <a:pt x="0" y="119"/>
                  <a:pt x="0" y="119"/>
                  <a:pt x="0" y="119"/>
                </a:cubicBezTo>
                <a:cubicBezTo>
                  <a:pt x="0" y="162"/>
                  <a:pt x="35" y="198"/>
                  <a:pt x="78" y="198"/>
                </a:cubicBezTo>
                <a:cubicBezTo>
                  <a:pt x="84" y="198"/>
                  <a:pt x="84" y="198"/>
                  <a:pt x="84" y="198"/>
                </a:cubicBezTo>
                <a:cubicBezTo>
                  <a:pt x="127" y="198"/>
                  <a:pt x="162" y="162"/>
                  <a:pt x="162" y="119"/>
                </a:cubicBezTo>
                <a:cubicBezTo>
                  <a:pt x="162" y="57"/>
                  <a:pt x="162" y="57"/>
                  <a:pt x="162" y="57"/>
                </a:cubicBezTo>
                <a:cubicBezTo>
                  <a:pt x="161" y="55"/>
                  <a:pt x="159" y="54"/>
                  <a:pt x="158" y="52"/>
                </a:cubicBezTo>
                <a:close/>
              </a:path>
            </a:pathLst>
          </a:custGeom>
          <a:solidFill>
            <a:srgbClr val="FFD3B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103" name="任意多边形: 形状 102"/>
          <p:cNvSpPr>
            <a:spLocks/>
          </p:cNvSpPr>
          <p:nvPr/>
        </p:nvSpPr>
        <p:spPr bwMode="auto">
          <a:xfrm>
            <a:off x="2667874" y="1916429"/>
            <a:ext cx="1532711" cy="830442"/>
          </a:xfrm>
          <a:custGeom>
            <a:avLst/>
            <a:gdLst>
              <a:gd name="T0" fmla="*/ 188 w 242"/>
              <a:gd name="T1" fmla="*/ 82 h 131"/>
              <a:gd name="T2" fmla="*/ 222 w 242"/>
              <a:gd name="T3" fmla="*/ 131 h 131"/>
              <a:gd name="T4" fmla="*/ 159 w 242"/>
              <a:gd name="T5" fmla="*/ 3 h 131"/>
              <a:gd name="T6" fmla="*/ 97 w 242"/>
              <a:gd name="T7" fmla="*/ 11 h 131"/>
              <a:gd name="T8" fmla="*/ 23 w 242"/>
              <a:gd name="T9" fmla="*/ 10 h 131"/>
              <a:gd name="T10" fmla="*/ 56 w 242"/>
              <a:gd name="T11" fmla="*/ 103 h 131"/>
              <a:gd name="T12" fmla="*/ 110 w 242"/>
              <a:gd name="T13" fmla="*/ 92 h 131"/>
              <a:gd name="T14" fmla="*/ 188 w 242"/>
              <a:gd name="T15" fmla="*/ 82 h 1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42" h="131">
                <a:moveTo>
                  <a:pt x="188" y="82"/>
                </a:moveTo>
                <a:cubicBezTo>
                  <a:pt x="205" y="86"/>
                  <a:pt x="218" y="98"/>
                  <a:pt x="222" y="131"/>
                </a:cubicBezTo>
                <a:cubicBezTo>
                  <a:pt x="222" y="131"/>
                  <a:pt x="242" y="11"/>
                  <a:pt x="159" y="3"/>
                </a:cubicBezTo>
                <a:cubicBezTo>
                  <a:pt x="133" y="0"/>
                  <a:pt x="113" y="6"/>
                  <a:pt x="97" y="11"/>
                </a:cubicBezTo>
                <a:cubicBezTo>
                  <a:pt x="72" y="19"/>
                  <a:pt x="53" y="27"/>
                  <a:pt x="23" y="10"/>
                </a:cubicBezTo>
                <a:cubicBezTo>
                  <a:pt x="0" y="62"/>
                  <a:pt x="24" y="93"/>
                  <a:pt x="56" y="103"/>
                </a:cubicBezTo>
                <a:cubicBezTo>
                  <a:pt x="72" y="107"/>
                  <a:pt x="90" y="100"/>
                  <a:pt x="110" y="92"/>
                </a:cubicBezTo>
                <a:cubicBezTo>
                  <a:pt x="132" y="84"/>
                  <a:pt x="158" y="76"/>
                  <a:pt x="188" y="82"/>
                </a:cubicBezTo>
              </a:path>
            </a:pathLst>
          </a:custGeom>
          <a:solidFill>
            <a:schemeClr val="accent4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104" name="任意多边形: 形状 103"/>
          <p:cNvSpPr>
            <a:spLocks/>
          </p:cNvSpPr>
          <p:nvPr/>
        </p:nvSpPr>
        <p:spPr bwMode="auto">
          <a:xfrm>
            <a:off x="3442240" y="2664092"/>
            <a:ext cx="176235" cy="336449"/>
          </a:xfrm>
          <a:custGeom>
            <a:avLst/>
            <a:gdLst>
              <a:gd name="T0" fmla="*/ 17 w 28"/>
              <a:gd name="T1" fmla="*/ 0 h 53"/>
              <a:gd name="T2" fmla="*/ 1 w 28"/>
              <a:gd name="T3" fmla="*/ 46 h 53"/>
              <a:gd name="T4" fmla="*/ 26 w 28"/>
              <a:gd name="T5" fmla="*/ 46 h 53"/>
              <a:gd name="T6" fmla="*/ 17 w 28"/>
              <a:gd name="T7" fmla="*/ 0 h 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8" h="53">
                <a:moveTo>
                  <a:pt x="17" y="0"/>
                </a:moveTo>
                <a:cubicBezTo>
                  <a:pt x="12" y="0"/>
                  <a:pt x="0" y="42"/>
                  <a:pt x="1" y="46"/>
                </a:cubicBezTo>
                <a:cubicBezTo>
                  <a:pt x="3" y="52"/>
                  <a:pt x="23" y="53"/>
                  <a:pt x="26" y="46"/>
                </a:cubicBezTo>
                <a:cubicBezTo>
                  <a:pt x="28" y="38"/>
                  <a:pt x="23" y="0"/>
                  <a:pt x="17" y="0"/>
                </a:cubicBezTo>
                <a:close/>
              </a:path>
            </a:pathLst>
          </a:custGeom>
          <a:solidFill>
            <a:srgbClr val="E6A88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105" name="椭圆 104"/>
          <p:cNvSpPr>
            <a:spLocks noChangeArrowheads="1"/>
          </p:cNvSpPr>
          <p:nvPr/>
        </p:nvSpPr>
        <p:spPr bwMode="auto">
          <a:xfrm>
            <a:off x="3220612" y="2618699"/>
            <a:ext cx="130842" cy="160214"/>
          </a:xfrm>
          <a:prstGeom prst="ellipse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106" name="椭圆 105"/>
          <p:cNvSpPr>
            <a:spLocks noChangeArrowheads="1"/>
          </p:cNvSpPr>
          <p:nvPr/>
        </p:nvSpPr>
        <p:spPr bwMode="auto">
          <a:xfrm>
            <a:off x="3263336" y="2664092"/>
            <a:ext cx="37383" cy="45395"/>
          </a:xfrm>
          <a:prstGeom prst="ellipse">
            <a:avLst/>
          </a:prstGeom>
          <a:solidFill>
            <a:srgbClr val="78393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107" name="椭圆 106"/>
          <p:cNvSpPr>
            <a:spLocks noChangeArrowheads="1"/>
          </p:cNvSpPr>
          <p:nvPr/>
        </p:nvSpPr>
        <p:spPr bwMode="auto">
          <a:xfrm>
            <a:off x="3706594" y="2618699"/>
            <a:ext cx="133511" cy="160214"/>
          </a:xfrm>
          <a:prstGeom prst="ellipse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109" name="椭圆 108"/>
          <p:cNvSpPr>
            <a:spLocks noChangeArrowheads="1"/>
          </p:cNvSpPr>
          <p:nvPr/>
        </p:nvSpPr>
        <p:spPr bwMode="auto">
          <a:xfrm>
            <a:off x="3751987" y="2664092"/>
            <a:ext cx="42724" cy="45395"/>
          </a:xfrm>
          <a:prstGeom prst="ellipse">
            <a:avLst/>
          </a:prstGeom>
          <a:solidFill>
            <a:srgbClr val="78393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110" name="任意多边形: 形状 109"/>
          <p:cNvSpPr>
            <a:spLocks/>
          </p:cNvSpPr>
          <p:nvPr/>
        </p:nvSpPr>
        <p:spPr bwMode="auto">
          <a:xfrm>
            <a:off x="3706594" y="3107350"/>
            <a:ext cx="88118" cy="101469"/>
          </a:xfrm>
          <a:custGeom>
            <a:avLst/>
            <a:gdLst>
              <a:gd name="T0" fmla="*/ 13 w 14"/>
              <a:gd name="T1" fmla="*/ 9 h 16"/>
              <a:gd name="T2" fmla="*/ 6 w 14"/>
              <a:gd name="T3" fmla="*/ 16 h 16"/>
              <a:gd name="T4" fmla="*/ 0 w 14"/>
              <a:gd name="T5" fmla="*/ 7 h 16"/>
              <a:gd name="T6" fmla="*/ 8 w 14"/>
              <a:gd name="T7" fmla="*/ 0 h 16"/>
              <a:gd name="T8" fmla="*/ 13 w 14"/>
              <a:gd name="T9" fmla="*/ 9 h 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4" h="16">
                <a:moveTo>
                  <a:pt x="13" y="9"/>
                </a:moveTo>
                <a:cubicBezTo>
                  <a:pt x="13" y="13"/>
                  <a:pt x="10" y="16"/>
                  <a:pt x="6" y="16"/>
                </a:cubicBezTo>
                <a:cubicBezTo>
                  <a:pt x="2" y="15"/>
                  <a:pt x="0" y="12"/>
                  <a:pt x="0" y="7"/>
                </a:cubicBezTo>
                <a:cubicBezTo>
                  <a:pt x="1" y="3"/>
                  <a:pt x="4" y="0"/>
                  <a:pt x="8" y="0"/>
                </a:cubicBezTo>
                <a:cubicBezTo>
                  <a:pt x="11" y="0"/>
                  <a:pt x="14" y="4"/>
                  <a:pt x="13" y="9"/>
                </a:cubicBezTo>
                <a:close/>
              </a:path>
            </a:pathLst>
          </a:custGeom>
          <a:solidFill>
            <a:srgbClr val="78393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111" name="任意多边形: 形状 110"/>
          <p:cNvSpPr>
            <a:spLocks/>
          </p:cNvSpPr>
          <p:nvPr/>
        </p:nvSpPr>
        <p:spPr bwMode="auto">
          <a:xfrm>
            <a:off x="3719944" y="2557283"/>
            <a:ext cx="202937" cy="93459"/>
          </a:xfrm>
          <a:custGeom>
            <a:avLst/>
            <a:gdLst>
              <a:gd name="T0" fmla="*/ 0 w 32"/>
              <a:gd name="T1" fmla="*/ 0 h 15"/>
              <a:gd name="T2" fmla="*/ 4 w 32"/>
              <a:gd name="T3" fmla="*/ 4 h 15"/>
              <a:gd name="T4" fmla="*/ 15 w 32"/>
              <a:gd name="T5" fmla="*/ 9 h 15"/>
              <a:gd name="T6" fmla="*/ 21 w 32"/>
              <a:gd name="T7" fmla="*/ 11 h 15"/>
              <a:gd name="T8" fmla="*/ 27 w 32"/>
              <a:gd name="T9" fmla="*/ 12 h 15"/>
              <a:gd name="T10" fmla="*/ 31 w 32"/>
              <a:gd name="T11" fmla="*/ 13 h 15"/>
              <a:gd name="T12" fmla="*/ 32 w 32"/>
              <a:gd name="T13" fmla="*/ 13 h 15"/>
              <a:gd name="T14" fmla="*/ 31 w 32"/>
              <a:gd name="T15" fmla="*/ 14 h 15"/>
              <a:gd name="T16" fmla="*/ 27 w 32"/>
              <a:gd name="T17" fmla="*/ 14 h 15"/>
              <a:gd name="T18" fmla="*/ 21 w 32"/>
              <a:gd name="T19" fmla="*/ 14 h 15"/>
              <a:gd name="T20" fmla="*/ 14 w 32"/>
              <a:gd name="T21" fmla="*/ 12 h 15"/>
              <a:gd name="T22" fmla="*/ 8 w 32"/>
              <a:gd name="T23" fmla="*/ 9 h 15"/>
              <a:gd name="T24" fmla="*/ 3 w 32"/>
              <a:gd name="T25" fmla="*/ 5 h 15"/>
              <a:gd name="T26" fmla="*/ 0 w 32"/>
              <a:gd name="T27" fmla="*/ 0 h 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32" h="15">
                <a:moveTo>
                  <a:pt x="0" y="0"/>
                </a:moveTo>
                <a:cubicBezTo>
                  <a:pt x="0" y="0"/>
                  <a:pt x="2" y="2"/>
                  <a:pt x="4" y="4"/>
                </a:cubicBezTo>
                <a:cubicBezTo>
                  <a:pt x="7" y="6"/>
                  <a:pt x="11" y="8"/>
                  <a:pt x="15" y="9"/>
                </a:cubicBezTo>
                <a:cubicBezTo>
                  <a:pt x="17" y="10"/>
                  <a:pt x="19" y="11"/>
                  <a:pt x="21" y="11"/>
                </a:cubicBezTo>
                <a:cubicBezTo>
                  <a:pt x="23" y="12"/>
                  <a:pt x="25" y="12"/>
                  <a:pt x="27" y="12"/>
                </a:cubicBezTo>
                <a:cubicBezTo>
                  <a:pt x="28" y="13"/>
                  <a:pt x="30" y="13"/>
                  <a:pt x="31" y="13"/>
                </a:cubicBezTo>
                <a:cubicBezTo>
                  <a:pt x="32" y="13"/>
                  <a:pt x="32" y="13"/>
                  <a:pt x="32" y="13"/>
                </a:cubicBezTo>
                <a:cubicBezTo>
                  <a:pt x="32" y="13"/>
                  <a:pt x="32" y="13"/>
                  <a:pt x="31" y="14"/>
                </a:cubicBezTo>
                <a:cubicBezTo>
                  <a:pt x="30" y="14"/>
                  <a:pt x="28" y="14"/>
                  <a:pt x="27" y="14"/>
                </a:cubicBezTo>
                <a:cubicBezTo>
                  <a:pt x="25" y="15"/>
                  <a:pt x="23" y="14"/>
                  <a:pt x="21" y="14"/>
                </a:cubicBezTo>
                <a:cubicBezTo>
                  <a:pt x="18" y="14"/>
                  <a:pt x="16" y="13"/>
                  <a:pt x="14" y="12"/>
                </a:cubicBezTo>
                <a:cubicBezTo>
                  <a:pt x="12" y="12"/>
                  <a:pt x="9" y="11"/>
                  <a:pt x="8" y="9"/>
                </a:cubicBezTo>
                <a:cubicBezTo>
                  <a:pt x="6" y="8"/>
                  <a:pt x="4" y="6"/>
                  <a:pt x="3" y="5"/>
                </a:cubicBezTo>
                <a:cubicBezTo>
                  <a:pt x="1" y="2"/>
                  <a:pt x="0" y="0"/>
                  <a:pt x="0" y="0"/>
                </a:cubicBezTo>
                <a:close/>
              </a:path>
            </a:pathLst>
          </a:custGeom>
          <a:solidFill>
            <a:srgbClr val="78393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112" name="任意多边形: 形状 111"/>
          <p:cNvSpPr>
            <a:spLocks/>
          </p:cNvSpPr>
          <p:nvPr/>
        </p:nvSpPr>
        <p:spPr bwMode="auto">
          <a:xfrm>
            <a:off x="3161867" y="2557283"/>
            <a:ext cx="202937" cy="93459"/>
          </a:xfrm>
          <a:custGeom>
            <a:avLst/>
            <a:gdLst>
              <a:gd name="T0" fmla="*/ 32 w 32"/>
              <a:gd name="T1" fmla="*/ 0 h 15"/>
              <a:gd name="T2" fmla="*/ 29 w 32"/>
              <a:gd name="T3" fmla="*/ 5 h 15"/>
              <a:gd name="T4" fmla="*/ 25 w 32"/>
              <a:gd name="T5" fmla="*/ 9 h 15"/>
              <a:gd name="T6" fmla="*/ 19 w 32"/>
              <a:gd name="T7" fmla="*/ 12 h 15"/>
              <a:gd name="T8" fmla="*/ 12 w 32"/>
              <a:gd name="T9" fmla="*/ 14 h 15"/>
              <a:gd name="T10" fmla="*/ 6 w 32"/>
              <a:gd name="T11" fmla="*/ 14 h 15"/>
              <a:gd name="T12" fmla="*/ 1 w 32"/>
              <a:gd name="T13" fmla="*/ 14 h 15"/>
              <a:gd name="T14" fmla="*/ 0 w 32"/>
              <a:gd name="T15" fmla="*/ 13 h 15"/>
              <a:gd name="T16" fmla="*/ 1 w 32"/>
              <a:gd name="T17" fmla="*/ 13 h 15"/>
              <a:gd name="T18" fmla="*/ 6 w 32"/>
              <a:gd name="T19" fmla="*/ 12 h 15"/>
              <a:gd name="T20" fmla="*/ 11 w 32"/>
              <a:gd name="T21" fmla="*/ 11 h 15"/>
              <a:gd name="T22" fmla="*/ 17 w 32"/>
              <a:gd name="T23" fmla="*/ 9 h 15"/>
              <a:gd name="T24" fmla="*/ 28 w 32"/>
              <a:gd name="T25" fmla="*/ 4 h 15"/>
              <a:gd name="T26" fmla="*/ 32 w 32"/>
              <a:gd name="T27" fmla="*/ 0 h 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32" h="15">
                <a:moveTo>
                  <a:pt x="32" y="0"/>
                </a:moveTo>
                <a:cubicBezTo>
                  <a:pt x="32" y="0"/>
                  <a:pt x="32" y="2"/>
                  <a:pt x="29" y="5"/>
                </a:cubicBezTo>
                <a:cubicBezTo>
                  <a:pt x="28" y="6"/>
                  <a:pt x="27" y="8"/>
                  <a:pt x="25" y="9"/>
                </a:cubicBezTo>
                <a:cubicBezTo>
                  <a:pt x="23" y="11"/>
                  <a:pt x="21" y="12"/>
                  <a:pt x="19" y="12"/>
                </a:cubicBezTo>
                <a:cubicBezTo>
                  <a:pt x="16" y="13"/>
                  <a:pt x="14" y="14"/>
                  <a:pt x="12" y="14"/>
                </a:cubicBezTo>
                <a:cubicBezTo>
                  <a:pt x="10" y="14"/>
                  <a:pt x="7" y="15"/>
                  <a:pt x="6" y="14"/>
                </a:cubicBezTo>
                <a:cubicBezTo>
                  <a:pt x="4" y="14"/>
                  <a:pt x="2" y="14"/>
                  <a:pt x="1" y="14"/>
                </a:cubicBezTo>
                <a:cubicBezTo>
                  <a:pt x="0" y="13"/>
                  <a:pt x="0" y="13"/>
                  <a:pt x="0" y="13"/>
                </a:cubicBezTo>
                <a:cubicBezTo>
                  <a:pt x="0" y="13"/>
                  <a:pt x="0" y="13"/>
                  <a:pt x="1" y="13"/>
                </a:cubicBezTo>
                <a:cubicBezTo>
                  <a:pt x="2" y="13"/>
                  <a:pt x="4" y="13"/>
                  <a:pt x="6" y="12"/>
                </a:cubicBezTo>
                <a:cubicBezTo>
                  <a:pt x="7" y="12"/>
                  <a:pt x="9" y="12"/>
                  <a:pt x="11" y="11"/>
                </a:cubicBezTo>
                <a:cubicBezTo>
                  <a:pt x="13" y="11"/>
                  <a:pt x="15" y="10"/>
                  <a:pt x="17" y="9"/>
                </a:cubicBezTo>
                <a:cubicBezTo>
                  <a:pt x="21" y="8"/>
                  <a:pt x="25" y="6"/>
                  <a:pt x="28" y="4"/>
                </a:cubicBezTo>
                <a:cubicBezTo>
                  <a:pt x="31" y="2"/>
                  <a:pt x="32" y="0"/>
                  <a:pt x="32" y="0"/>
                </a:cubicBezTo>
                <a:close/>
              </a:path>
            </a:pathLst>
          </a:custGeom>
          <a:solidFill>
            <a:srgbClr val="78393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113" name="任意多边形: 形状 112"/>
          <p:cNvSpPr>
            <a:spLocks/>
          </p:cNvSpPr>
          <p:nvPr/>
        </p:nvSpPr>
        <p:spPr bwMode="auto">
          <a:xfrm>
            <a:off x="3028356" y="2474507"/>
            <a:ext cx="419227" cy="272363"/>
          </a:xfrm>
          <a:custGeom>
            <a:avLst/>
            <a:gdLst>
              <a:gd name="T0" fmla="*/ 3 w 66"/>
              <a:gd name="T1" fmla="*/ 10 h 43"/>
              <a:gd name="T2" fmla="*/ 6 w 66"/>
              <a:gd name="T3" fmla="*/ 43 h 43"/>
              <a:gd name="T4" fmla="*/ 33 w 66"/>
              <a:gd name="T5" fmla="*/ 4 h 43"/>
              <a:gd name="T6" fmla="*/ 3 w 66"/>
              <a:gd name="T7" fmla="*/ 10 h 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6" h="43">
                <a:moveTo>
                  <a:pt x="3" y="10"/>
                </a:moveTo>
                <a:cubicBezTo>
                  <a:pt x="3" y="10"/>
                  <a:pt x="1" y="27"/>
                  <a:pt x="6" y="43"/>
                </a:cubicBezTo>
                <a:cubicBezTo>
                  <a:pt x="6" y="43"/>
                  <a:pt x="0" y="8"/>
                  <a:pt x="33" y="4"/>
                </a:cubicBezTo>
                <a:cubicBezTo>
                  <a:pt x="66" y="0"/>
                  <a:pt x="3" y="10"/>
                  <a:pt x="3" y="10"/>
                </a:cubicBezTo>
                <a:close/>
              </a:path>
            </a:pathLst>
          </a:custGeom>
          <a:solidFill>
            <a:schemeClr val="accent4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114" name="任意多边形: 形状 113"/>
          <p:cNvSpPr>
            <a:spLocks/>
          </p:cNvSpPr>
          <p:nvPr/>
        </p:nvSpPr>
        <p:spPr bwMode="auto">
          <a:xfrm>
            <a:off x="3364804" y="3398406"/>
            <a:ext cx="165554" cy="272363"/>
          </a:xfrm>
          <a:custGeom>
            <a:avLst/>
            <a:gdLst>
              <a:gd name="T0" fmla="*/ 62 w 62"/>
              <a:gd name="T1" fmla="*/ 66 h 102"/>
              <a:gd name="T2" fmla="*/ 43 w 62"/>
              <a:gd name="T3" fmla="*/ 102 h 102"/>
              <a:gd name="T4" fmla="*/ 0 w 62"/>
              <a:gd name="T5" fmla="*/ 33 h 102"/>
              <a:gd name="T6" fmla="*/ 12 w 62"/>
              <a:gd name="T7" fmla="*/ 0 h 102"/>
              <a:gd name="T8" fmla="*/ 62 w 62"/>
              <a:gd name="T9" fmla="*/ 66 h 1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2" h="102">
                <a:moveTo>
                  <a:pt x="62" y="66"/>
                </a:moveTo>
                <a:lnTo>
                  <a:pt x="43" y="102"/>
                </a:lnTo>
                <a:lnTo>
                  <a:pt x="0" y="33"/>
                </a:lnTo>
                <a:lnTo>
                  <a:pt x="12" y="0"/>
                </a:lnTo>
                <a:lnTo>
                  <a:pt x="62" y="66"/>
                </a:lnTo>
                <a:close/>
              </a:path>
            </a:pathLst>
          </a:custGeom>
          <a:solidFill>
            <a:srgbClr val="F2F2F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115" name="任意多边形: 形状 114"/>
          <p:cNvSpPr>
            <a:spLocks/>
          </p:cNvSpPr>
          <p:nvPr/>
        </p:nvSpPr>
        <p:spPr bwMode="auto">
          <a:xfrm>
            <a:off x="3645178" y="3398406"/>
            <a:ext cx="170895" cy="272363"/>
          </a:xfrm>
          <a:custGeom>
            <a:avLst/>
            <a:gdLst>
              <a:gd name="T0" fmla="*/ 0 w 64"/>
              <a:gd name="T1" fmla="*/ 66 h 102"/>
              <a:gd name="T2" fmla="*/ 19 w 64"/>
              <a:gd name="T3" fmla="*/ 102 h 102"/>
              <a:gd name="T4" fmla="*/ 64 w 64"/>
              <a:gd name="T5" fmla="*/ 33 h 102"/>
              <a:gd name="T6" fmla="*/ 52 w 64"/>
              <a:gd name="T7" fmla="*/ 0 h 102"/>
              <a:gd name="T8" fmla="*/ 0 w 64"/>
              <a:gd name="T9" fmla="*/ 66 h 1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4" h="102">
                <a:moveTo>
                  <a:pt x="0" y="66"/>
                </a:moveTo>
                <a:lnTo>
                  <a:pt x="19" y="102"/>
                </a:lnTo>
                <a:lnTo>
                  <a:pt x="64" y="33"/>
                </a:lnTo>
                <a:lnTo>
                  <a:pt x="52" y="0"/>
                </a:lnTo>
                <a:lnTo>
                  <a:pt x="0" y="66"/>
                </a:lnTo>
                <a:close/>
              </a:path>
            </a:pathLst>
          </a:custGeom>
          <a:solidFill>
            <a:srgbClr val="F2F2F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116" name="任意多边形: 形状 115"/>
          <p:cNvSpPr>
            <a:spLocks/>
          </p:cNvSpPr>
          <p:nvPr/>
        </p:nvSpPr>
        <p:spPr bwMode="auto">
          <a:xfrm>
            <a:off x="2857461" y="4378378"/>
            <a:ext cx="285715" cy="272363"/>
          </a:xfrm>
          <a:custGeom>
            <a:avLst/>
            <a:gdLst>
              <a:gd name="T0" fmla="*/ 14 w 45"/>
              <a:gd name="T1" fmla="*/ 2 h 43"/>
              <a:gd name="T2" fmla="*/ 1 w 45"/>
              <a:gd name="T3" fmla="*/ 19 h 43"/>
              <a:gd name="T4" fmla="*/ 18 w 45"/>
              <a:gd name="T5" fmla="*/ 39 h 43"/>
              <a:gd name="T6" fmla="*/ 35 w 45"/>
              <a:gd name="T7" fmla="*/ 16 h 43"/>
              <a:gd name="T8" fmla="*/ 14 w 45"/>
              <a:gd name="T9" fmla="*/ 2 h 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5" h="43">
                <a:moveTo>
                  <a:pt x="14" y="2"/>
                </a:moveTo>
                <a:cubicBezTo>
                  <a:pt x="3" y="4"/>
                  <a:pt x="2" y="7"/>
                  <a:pt x="1" y="19"/>
                </a:cubicBezTo>
                <a:cubicBezTo>
                  <a:pt x="0" y="27"/>
                  <a:pt x="7" y="35"/>
                  <a:pt x="18" y="39"/>
                </a:cubicBezTo>
                <a:cubicBezTo>
                  <a:pt x="28" y="43"/>
                  <a:pt x="45" y="27"/>
                  <a:pt x="35" y="16"/>
                </a:cubicBezTo>
                <a:cubicBezTo>
                  <a:pt x="28" y="9"/>
                  <a:pt x="26" y="0"/>
                  <a:pt x="14" y="2"/>
                </a:cubicBezTo>
                <a:close/>
              </a:path>
            </a:pathLst>
          </a:custGeom>
          <a:solidFill>
            <a:srgbClr val="FFD3B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117" name="任意多边形: 形状 116"/>
          <p:cNvSpPr>
            <a:spLocks/>
          </p:cNvSpPr>
          <p:nvPr/>
        </p:nvSpPr>
        <p:spPr bwMode="auto">
          <a:xfrm>
            <a:off x="2985632" y="4429113"/>
            <a:ext cx="213618" cy="133511"/>
          </a:xfrm>
          <a:custGeom>
            <a:avLst/>
            <a:gdLst>
              <a:gd name="T0" fmla="*/ 7 w 34"/>
              <a:gd name="T1" fmla="*/ 1 h 21"/>
              <a:gd name="T2" fmla="*/ 2 w 34"/>
              <a:gd name="T3" fmla="*/ 3 h 21"/>
              <a:gd name="T4" fmla="*/ 2 w 34"/>
              <a:gd name="T5" fmla="*/ 7 h 21"/>
              <a:gd name="T6" fmla="*/ 28 w 34"/>
              <a:gd name="T7" fmla="*/ 21 h 21"/>
              <a:gd name="T8" fmla="*/ 33 w 34"/>
              <a:gd name="T9" fmla="*/ 19 h 21"/>
              <a:gd name="T10" fmla="*/ 32 w 34"/>
              <a:gd name="T11" fmla="*/ 14 h 21"/>
              <a:gd name="T12" fmla="*/ 7 w 34"/>
              <a:gd name="T13" fmla="*/ 1 h 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4" h="21">
                <a:moveTo>
                  <a:pt x="7" y="1"/>
                </a:moveTo>
                <a:cubicBezTo>
                  <a:pt x="5" y="0"/>
                  <a:pt x="3" y="1"/>
                  <a:pt x="2" y="3"/>
                </a:cubicBezTo>
                <a:cubicBezTo>
                  <a:pt x="0" y="4"/>
                  <a:pt x="1" y="7"/>
                  <a:pt x="2" y="7"/>
                </a:cubicBezTo>
                <a:cubicBezTo>
                  <a:pt x="28" y="21"/>
                  <a:pt x="28" y="21"/>
                  <a:pt x="28" y="21"/>
                </a:cubicBezTo>
                <a:cubicBezTo>
                  <a:pt x="29" y="21"/>
                  <a:pt x="32" y="21"/>
                  <a:pt x="33" y="19"/>
                </a:cubicBezTo>
                <a:cubicBezTo>
                  <a:pt x="34" y="17"/>
                  <a:pt x="34" y="15"/>
                  <a:pt x="32" y="14"/>
                </a:cubicBezTo>
                <a:lnTo>
                  <a:pt x="7" y="1"/>
                </a:lnTo>
                <a:close/>
              </a:path>
            </a:pathLst>
          </a:custGeom>
          <a:solidFill>
            <a:srgbClr val="FFD3B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118" name="任意多边形: 形状 117"/>
          <p:cNvSpPr>
            <a:spLocks/>
          </p:cNvSpPr>
          <p:nvPr/>
        </p:nvSpPr>
        <p:spPr bwMode="auto">
          <a:xfrm>
            <a:off x="2990972" y="4479847"/>
            <a:ext cx="202937" cy="152204"/>
          </a:xfrm>
          <a:custGeom>
            <a:avLst/>
            <a:gdLst>
              <a:gd name="T0" fmla="*/ 7 w 32"/>
              <a:gd name="T1" fmla="*/ 1 h 24"/>
              <a:gd name="T2" fmla="*/ 2 w 32"/>
              <a:gd name="T3" fmla="*/ 2 h 24"/>
              <a:gd name="T4" fmla="*/ 2 w 32"/>
              <a:gd name="T5" fmla="*/ 7 h 24"/>
              <a:gd name="T6" fmla="*/ 25 w 32"/>
              <a:gd name="T7" fmla="*/ 23 h 24"/>
              <a:gd name="T8" fmla="*/ 31 w 32"/>
              <a:gd name="T9" fmla="*/ 21 h 24"/>
              <a:gd name="T10" fmla="*/ 30 w 32"/>
              <a:gd name="T11" fmla="*/ 16 h 24"/>
              <a:gd name="T12" fmla="*/ 7 w 32"/>
              <a:gd name="T13" fmla="*/ 1 h 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2" h="24">
                <a:moveTo>
                  <a:pt x="7" y="1"/>
                </a:moveTo>
                <a:cubicBezTo>
                  <a:pt x="5" y="0"/>
                  <a:pt x="3" y="0"/>
                  <a:pt x="2" y="2"/>
                </a:cubicBezTo>
                <a:cubicBezTo>
                  <a:pt x="0" y="4"/>
                  <a:pt x="0" y="6"/>
                  <a:pt x="2" y="7"/>
                </a:cubicBezTo>
                <a:cubicBezTo>
                  <a:pt x="25" y="23"/>
                  <a:pt x="25" y="23"/>
                  <a:pt x="25" y="23"/>
                </a:cubicBezTo>
                <a:cubicBezTo>
                  <a:pt x="27" y="24"/>
                  <a:pt x="29" y="23"/>
                  <a:pt x="31" y="21"/>
                </a:cubicBezTo>
                <a:cubicBezTo>
                  <a:pt x="32" y="20"/>
                  <a:pt x="32" y="17"/>
                  <a:pt x="30" y="16"/>
                </a:cubicBezTo>
                <a:lnTo>
                  <a:pt x="7" y="1"/>
                </a:lnTo>
                <a:close/>
              </a:path>
            </a:pathLst>
          </a:custGeom>
          <a:solidFill>
            <a:srgbClr val="FFD3B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119" name="任意多边形: 形状 118"/>
          <p:cNvSpPr>
            <a:spLocks/>
          </p:cNvSpPr>
          <p:nvPr/>
        </p:nvSpPr>
        <p:spPr bwMode="auto">
          <a:xfrm>
            <a:off x="2948249" y="4517230"/>
            <a:ext cx="200268" cy="152204"/>
          </a:xfrm>
          <a:custGeom>
            <a:avLst/>
            <a:gdLst>
              <a:gd name="T0" fmla="*/ 7 w 32"/>
              <a:gd name="T1" fmla="*/ 1 h 24"/>
              <a:gd name="T2" fmla="*/ 1 w 32"/>
              <a:gd name="T3" fmla="*/ 2 h 24"/>
              <a:gd name="T4" fmla="*/ 2 w 32"/>
              <a:gd name="T5" fmla="*/ 7 h 24"/>
              <a:gd name="T6" fmla="*/ 25 w 32"/>
              <a:gd name="T7" fmla="*/ 23 h 24"/>
              <a:gd name="T8" fmla="*/ 31 w 32"/>
              <a:gd name="T9" fmla="*/ 21 h 24"/>
              <a:gd name="T10" fmla="*/ 30 w 32"/>
              <a:gd name="T11" fmla="*/ 16 h 24"/>
              <a:gd name="T12" fmla="*/ 7 w 32"/>
              <a:gd name="T13" fmla="*/ 1 h 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2" h="24">
                <a:moveTo>
                  <a:pt x="7" y="1"/>
                </a:moveTo>
                <a:cubicBezTo>
                  <a:pt x="5" y="0"/>
                  <a:pt x="3" y="0"/>
                  <a:pt x="1" y="2"/>
                </a:cubicBezTo>
                <a:cubicBezTo>
                  <a:pt x="0" y="4"/>
                  <a:pt x="0" y="6"/>
                  <a:pt x="2" y="7"/>
                </a:cubicBezTo>
                <a:cubicBezTo>
                  <a:pt x="25" y="23"/>
                  <a:pt x="25" y="23"/>
                  <a:pt x="25" y="23"/>
                </a:cubicBezTo>
                <a:cubicBezTo>
                  <a:pt x="27" y="24"/>
                  <a:pt x="29" y="23"/>
                  <a:pt x="31" y="21"/>
                </a:cubicBezTo>
                <a:cubicBezTo>
                  <a:pt x="32" y="19"/>
                  <a:pt x="32" y="17"/>
                  <a:pt x="30" y="16"/>
                </a:cubicBezTo>
                <a:lnTo>
                  <a:pt x="7" y="1"/>
                </a:lnTo>
                <a:close/>
              </a:path>
            </a:pathLst>
          </a:custGeom>
          <a:solidFill>
            <a:srgbClr val="FFD3B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120" name="任意多边形: 形状 119"/>
          <p:cNvSpPr>
            <a:spLocks/>
          </p:cNvSpPr>
          <p:nvPr/>
        </p:nvSpPr>
        <p:spPr bwMode="auto">
          <a:xfrm>
            <a:off x="2876152" y="4535922"/>
            <a:ext cx="202937" cy="152204"/>
          </a:xfrm>
          <a:custGeom>
            <a:avLst/>
            <a:gdLst>
              <a:gd name="T0" fmla="*/ 7 w 32"/>
              <a:gd name="T1" fmla="*/ 1 h 24"/>
              <a:gd name="T2" fmla="*/ 1 w 32"/>
              <a:gd name="T3" fmla="*/ 2 h 24"/>
              <a:gd name="T4" fmla="*/ 2 w 32"/>
              <a:gd name="T5" fmla="*/ 7 h 24"/>
              <a:gd name="T6" fmla="*/ 25 w 32"/>
              <a:gd name="T7" fmla="*/ 23 h 24"/>
              <a:gd name="T8" fmla="*/ 30 w 32"/>
              <a:gd name="T9" fmla="*/ 21 h 24"/>
              <a:gd name="T10" fmla="*/ 30 w 32"/>
              <a:gd name="T11" fmla="*/ 16 h 24"/>
              <a:gd name="T12" fmla="*/ 7 w 32"/>
              <a:gd name="T13" fmla="*/ 1 h 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2" h="24">
                <a:moveTo>
                  <a:pt x="7" y="1"/>
                </a:moveTo>
                <a:cubicBezTo>
                  <a:pt x="5" y="0"/>
                  <a:pt x="3" y="0"/>
                  <a:pt x="1" y="2"/>
                </a:cubicBezTo>
                <a:cubicBezTo>
                  <a:pt x="0" y="4"/>
                  <a:pt x="0" y="6"/>
                  <a:pt x="2" y="7"/>
                </a:cubicBezTo>
                <a:cubicBezTo>
                  <a:pt x="25" y="23"/>
                  <a:pt x="25" y="23"/>
                  <a:pt x="25" y="23"/>
                </a:cubicBezTo>
                <a:cubicBezTo>
                  <a:pt x="27" y="24"/>
                  <a:pt x="29" y="23"/>
                  <a:pt x="30" y="21"/>
                </a:cubicBezTo>
                <a:cubicBezTo>
                  <a:pt x="32" y="20"/>
                  <a:pt x="32" y="17"/>
                  <a:pt x="30" y="16"/>
                </a:cubicBezTo>
                <a:lnTo>
                  <a:pt x="7" y="1"/>
                </a:lnTo>
                <a:close/>
              </a:path>
            </a:pathLst>
          </a:custGeom>
          <a:solidFill>
            <a:srgbClr val="FFD3B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149" name="任意多边形: 形状 148"/>
          <p:cNvSpPr>
            <a:spLocks/>
          </p:cNvSpPr>
          <p:nvPr/>
        </p:nvSpPr>
        <p:spPr bwMode="auto">
          <a:xfrm>
            <a:off x="2948249" y="4378378"/>
            <a:ext cx="176235" cy="77437"/>
          </a:xfrm>
          <a:custGeom>
            <a:avLst/>
            <a:gdLst>
              <a:gd name="T0" fmla="*/ 4 w 28"/>
              <a:gd name="T1" fmla="*/ 2 h 12"/>
              <a:gd name="T2" fmla="*/ 20 w 28"/>
              <a:gd name="T3" fmla="*/ 0 h 12"/>
              <a:gd name="T4" fmla="*/ 27 w 28"/>
              <a:gd name="T5" fmla="*/ 5 h 12"/>
              <a:gd name="T6" fmla="*/ 22 w 28"/>
              <a:gd name="T7" fmla="*/ 10 h 12"/>
              <a:gd name="T8" fmla="*/ 0 w 28"/>
              <a:gd name="T9" fmla="*/ 12 h 12"/>
              <a:gd name="T10" fmla="*/ 4 w 28"/>
              <a:gd name="T11" fmla="*/ 2 h 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8" h="12">
                <a:moveTo>
                  <a:pt x="4" y="2"/>
                </a:moveTo>
                <a:cubicBezTo>
                  <a:pt x="20" y="0"/>
                  <a:pt x="20" y="0"/>
                  <a:pt x="20" y="0"/>
                </a:cubicBezTo>
                <a:cubicBezTo>
                  <a:pt x="23" y="0"/>
                  <a:pt x="28" y="2"/>
                  <a:pt x="27" y="5"/>
                </a:cubicBezTo>
                <a:cubicBezTo>
                  <a:pt x="27" y="7"/>
                  <a:pt x="25" y="10"/>
                  <a:pt x="22" y="10"/>
                </a:cubicBezTo>
                <a:cubicBezTo>
                  <a:pt x="0" y="12"/>
                  <a:pt x="0" y="12"/>
                  <a:pt x="0" y="12"/>
                </a:cubicBezTo>
                <a:cubicBezTo>
                  <a:pt x="2" y="8"/>
                  <a:pt x="3" y="5"/>
                  <a:pt x="4" y="2"/>
                </a:cubicBezTo>
                <a:close/>
              </a:path>
            </a:pathLst>
          </a:custGeom>
          <a:solidFill>
            <a:srgbClr val="FFD3B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150" name="任意多边形: 形状 149"/>
          <p:cNvSpPr>
            <a:spLocks/>
          </p:cNvSpPr>
          <p:nvPr/>
        </p:nvSpPr>
        <p:spPr bwMode="auto">
          <a:xfrm>
            <a:off x="2502320" y="3505215"/>
            <a:ext cx="646195" cy="1089453"/>
          </a:xfrm>
          <a:custGeom>
            <a:avLst/>
            <a:gdLst>
              <a:gd name="T0" fmla="*/ 49 w 102"/>
              <a:gd name="T1" fmla="*/ 74 h 172"/>
              <a:gd name="T2" fmla="*/ 102 w 102"/>
              <a:gd name="T3" fmla="*/ 32 h 172"/>
              <a:gd name="T4" fmla="*/ 100 w 102"/>
              <a:gd name="T5" fmla="*/ 0 h 172"/>
              <a:gd name="T6" fmla="*/ 14 w 102"/>
              <a:gd name="T7" fmla="*/ 65 h 172"/>
              <a:gd name="T8" fmla="*/ 63 w 102"/>
              <a:gd name="T9" fmla="*/ 172 h 172"/>
              <a:gd name="T10" fmla="*/ 73 w 102"/>
              <a:gd name="T11" fmla="*/ 140 h 172"/>
              <a:gd name="T12" fmla="*/ 49 w 102"/>
              <a:gd name="T13" fmla="*/ 74 h 1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02" h="172">
                <a:moveTo>
                  <a:pt x="49" y="74"/>
                </a:moveTo>
                <a:cubicBezTo>
                  <a:pt x="57" y="53"/>
                  <a:pt x="78" y="37"/>
                  <a:pt x="102" y="32"/>
                </a:cubicBezTo>
                <a:cubicBezTo>
                  <a:pt x="100" y="0"/>
                  <a:pt x="100" y="0"/>
                  <a:pt x="100" y="0"/>
                </a:cubicBezTo>
                <a:cubicBezTo>
                  <a:pt x="59" y="6"/>
                  <a:pt x="26" y="30"/>
                  <a:pt x="14" y="65"/>
                </a:cubicBezTo>
                <a:cubicBezTo>
                  <a:pt x="0" y="106"/>
                  <a:pt x="21" y="149"/>
                  <a:pt x="63" y="172"/>
                </a:cubicBezTo>
                <a:cubicBezTo>
                  <a:pt x="73" y="140"/>
                  <a:pt x="73" y="140"/>
                  <a:pt x="73" y="140"/>
                </a:cubicBezTo>
                <a:cubicBezTo>
                  <a:pt x="51" y="123"/>
                  <a:pt x="41" y="99"/>
                  <a:pt x="49" y="74"/>
                </a:cubicBezTo>
                <a:close/>
              </a:path>
            </a:pathLst>
          </a:custGeom>
          <a:solidFill>
            <a:srgbClr val="05527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151" name="任意多边形: 形状 150"/>
          <p:cNvSpPr>
            <a:spLocks/>
          </p:cNvSpPr>
          <p:nvPr/>
        </p:nvSpPr>
        <p:spPr bwMode="auto">
          <a:xfrm>
            <a:off x="4029691" y="2252877"/>
            <a:ext cx="304406" cy="347130"/>
          </a:xfrm>
          <a:custGeom>
            <a:avLst/>
            <a:gdLst>
              <a:gd name="T0" fmla="*/ 41 w 48"/>
              <a:gd name="T1" fmla="*/ 16 h 55"/>
              <a:gd name="T2" fmla="*/ 33 w 48"/>
              <a:gd name="T3" fmla="*/ 48 h 55"/>
              <a:gd name="T4" fmla="*/ 9 w 48"/>
              <a:gd name="T5" fmla="*/ 41 h 55"/>
              <a:gd name="T6" fmla="*/ 12 w 48"/>
              <a:gd name="T7" fmla="*/ 8 h 55"/>
              <a:gd name="T8" fmla="*/ 41 w 48"/>
              <a:gd name="T9" fmla="*/ 16 h 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8" h="55">
                <a:moveTo>
                  <a:pt x="41" y="16"/>
                </a:moveTo>
                <a:cubicBezTo>
                  <a:pt x="48" y="27"/>
                  <a:pt x="42" y="38"/>
                  <a:pt x="33" y="48"/>
                </a:cubicBezTo>
                <a:cubicBezTo>
                  <a:pt x="28" y="55"/>
                  <a:pt x="20" y="46"/>
                  <a:pt x="9" y="41"/>
                </a:cubicBezTo>
                <a:cubicBezTo>
                  <a:pt x="0" y="36"/>
                  <a:pt x="4" y="15"/>
                  <a:pt x="12" y="8"/>
                </a:cubicBezTo>
                <a:cubicBezTo>
                  <a:pt x="20" y="0"/>
                  <a:pt x="35" y="6"/>
                  <a:pt x="41" y="16"/>
                </a:cubicBezTo>
              </a:path>
            </a:pathLst>
          </a:custGeom>
          <a:solidFill>
            <a:srgbClr val="FFD3B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152" name="任意多边形: 形状 151"/>
          <p:cNvSpPr>
            <a:spLocks/>
          </p:cNvSpPr>
          <p:nvPr/>
        </p:nvSpPr>
        <p:spPr bwMode="auto">
          <a:xfrm>
            <a:off x="3986967" y="2258218"/>
            <a:ext cx="232311" cy="128171"/>
          </a:xfrm>
          <a:custGeom>
            <a:avLst/>
            <a:gdLst>
              <a:gd name="T0" fmla="*/ 34 w 37"/>
              <a:gd name="T1" fmla="*/ 10 h 20"/>
              <a:gd name="T2" fmla="*/ 36 w 37"/>
              <a:gd name="T3" fmla="*/ 16 h 20"/>
              <a:gd name="T4" fmla="*/ 32 w 37"/>
              <a:gd name="T5" fmla="*/ 19 h 20"/>
              <a:gd name="T6" fmla="*/ 3 w 37"/>
              <a:gd name="T7" fmla="*/ 9 h 20"/>
              <a:gd name="T8" fmla="*/ 1 w 37"/>
              <a:gd name="T9" fmla="*/ 3 h 20"/>
              <a:gd name="T10" fmla="*/ 5 w 37"/>
              <a:gd name="T11" fmla="*/ 0 h 20"/>
              <a:gd name="T12" fmla="*/ 34 w 37"/>
              <a:gd name="T13" fmla="*/ 10 h 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7" h="20">
                <a:moveTo>
                  <a:pt x="34" y="10"/>
                </a:moveTo>
                <a:cubicBezTo>
                  <a:pt x="36" y="11"/>
                  <a:pt x="37" y="14"/>
                  <a:pt x="36" y="16"/>
                </a:cubicBezTo>
                <a:cubicBezTo>
                  <a:pt x="36" y="18"/>
                  <a:pt x="34" y="20"/>
                  <a:pt x="32" y="19"/>
                </a:cubicBezTo>
                <a:cubicBezTo>
                  <a:pt x="3" y="9"/>
                  <a:pt x="3" y="9"/>
                  <a:pt x="3" y="9"/>
                </a:cubicBezTo>
                <a:cubicBezTo>
                  <a:pt x="1" y="8"/>
                  <a:pt x="0" y="6"/>
                  <a:pt x="1" y="3"/>
                </a:cubicBezTo>
                <a:cubicBezTo>
                  <a:pt x="1" y="1"/>
                  <a:pt x="3" y="0"/>
                  <a:pt x="5" y="0"/>
                </a:cubicBezTo>
                <a:cubicBezTo>
                  <a:pt x="34" y="10"/>
                  <a:pt x="34" y="10"/>
                  <a:pt x="34" y="10"/>
                </a:cubicBezTo>
              </a:path>
            </a:pathLst>
          </a:custGeom>
          <a:solidFill>
            <a:srgbClr val="FFD3B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153" name="任意多边形: 形状 152"/>
          <p:cNvSpPr>
            <a:spLocks/>
          </p:cNvSpPr>
          <p:nvPr/>
        </p:nvSpPr>
        <p:spPr bwMode="auto">
          <a:xfrm>
            <a:off x="3941574" y="2308953"/>
            <a:ext cx="234980" cy="109480"/>
          </a:xfrm>
          <a:custGeom>
            <a:avLst/>
            <a:gdLst>
              <a:gd name="T0" fmla="*/ 34 w 37"/>
              <a:gd name="T1" fmla="*/ 8 h 17"/>
              <a:gd name="T2" fmla="*/ 37 w 37"/>
              <a:gd name="T3" fmla="*/ 13 h 17"/>
              <a:gd name="T4" fmla="*/ 32 w 37"/>
              <a:gd name="T5" fmla="*/ 16 h 17"/>
              <a:gd name="T6" fmla="*/ 3 w 37"/>
              <a:gd name="T7" fmla="*/ 9 h 17"/>
              <a:gd name="T8" fmla="*/ 0 w 37"/>
              <a:gd name="T9" fmla="*/ 4 h 17"/>
              <a:gd name="T10" fmla="*/ 4 w 37"/>
              <a:gd name="T11" fmla="*/ 1 h 17"/>
              <a:gd name="T12" fmla="*/ 34 w 37"/>
              <a:gd name="T13" fmla="*/ 8 h 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7" h="17">
                <a:moveTo>
                  <a:pt x="34" y="8"/>
                </a:moveTo>
                <a:cubicBezTo>
                  <a:pt x="36" y="8"/>
                  <a:pt x="37" y="10"/>
                  <a:pt x="37" y="13"/>
                </a:cubicBezTo>
                <a:cubicBezTo>
                  <a:pt x="36" y="15"/>
                  <a:pt x="34" y="17"/>
                  <a:pt x="32" y="16"/>
                </a:cubicBezTo>
                <a:cubicBezTo>
                  <a:pt x="3" y="9"/>
                  <a:pt x="3" y="9"/>
                  <a:pt x="3" y="9"/>
                </a:cubicBezTo>
                <a:cubicBezTo>
                  <a:pt x="1" y="9"/>
                  <a:pt x="0" y="6"/>
                  <a:pt x="0" y="4"/>
                </a:cubicBezTo>
                <a:cubicBezTo>
                  <a:pt x="1" y="2"/>
                  <a:pt x="3" y="0"/>
                  <a:pt x="4" y="1"/>
                </a:cubicBezTo>
                <a:cubicBezTo>
                  <a:pt x="34" y="8"/>
                  <a:pt x="34" y="8"/>
                  <a:pt x="34" y="8"/>
                </a:cubicBezTo>
              </a:path>
            </a:pathLst>
          </a:custGeom>
          <a:solidFill>
            <a:srgbClr val="FFD3B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154" name="任意多边形: 形状 153"/>
          <p:cNvSpPr>
            <a:spLocks/>
          </p:cNvSpPr>
          <p:nvPr/>
        </p:nvSpPr>
        <p:spPr bwMode="auto">
          <a:xfrm>
            <a:off x="3946914" y="2373038"/>
            <a:ext cx="234980" cy="106809"/>
          </a:xfrm>
          <a:custGeom>
            <a:avLst/>
            <a:gdLst>
              <a:gd name="T0" fmla="*/ 34 w 37"/>
              <a:gd name="T1" fmla="*/ 7 h 17"/>
              <a:gd name="T2" fmla="*/ 36 w 37"/>
              <a:gd name="T3" fmla="*/ 13 h 17"/>
              <a:gd name="T4" fmla="*/ 32 w 37"/>
              <a:gd name="T5" fmla="*/ 16 h 17"/>
              <a:gd name="T6" fmla="*/ 3 w 37"/>
              <a:gd name="T7" fmla="*/ 9 h 17"/>
              <a:gd name="T8" fmla="*/ 0 w 37"/>
              <a:gd name="T9" fmla="*/ 4 h 17"/>
              <a:gd name="T10" fmla="*/ 4 w 37"/>
              <a:gd name="T11" fmla="*/ 0 h 17"/>
              <a:gd name="T12" fmla="*/ 34 w 37"/>
              <a:gd name="T13" fmla="*/ 7 h 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7" h="17">
                <a:moveTo>
                  <a:pt x="34" y="7"/>
                </a:moveTo>
                <a:cubicBezTo>
                  <a:pt x="35" y="8"/>
                  <a:pt x="37" y="10"/>
                  <a:pt x="36" y="13"/>
                </a:cubicBezTo>
                <a:cubicBezTo>
                  <a:pt x="36" y="15"/>
                  <a:pt x="34" y="17"/>
                  <a:pt x="32" y="16"/>
                </a:cubicBezTo>
                <a:cubicBezTo>
                  <a:pt x="3" y="9"/>
                  <a:pt x="3" y="9"/>
                  <a:pt x="3" y="9"/>
                </a:cubicBezTo>
                <a:cubicBezTo>
                  <a:pt x="1" y="9"/>
                  <a:pt x="0" y="6"/>
                  <a:pt x="0" y="4"/>
                </a:cubicBezTo>
                <a:cubicBezTo>
                  <a:pt x="0" y="1"/>
                  <a:pt x="2" y="0"/>
                  <a:pt x="4" y="0"/>
                </a:cubicBezTo>
                <a:lnTo>
                  <a:pt x="34" y="7"/>
                </a:lnTo>
                <a:close/>
              </a:path>
            </a:pathLst>
          </a:custGeom>
          <a:solidFill>
            <a:srgbClr val="FFD3B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155" name="任意多边形: 形状 154"/>
          <p:cNvSpPr>
            <a:spLocks/>
          </p:cNvSpPr>
          <p:nvPr/>
        </p:nvSpPr>
        <p:spPr bwMode="auto">
          <a:xfrm>
            <a:off x="3978957" y="2442464"/>
            <a:ext cx="234980" cy="106809"/>
          </a:xfrm>
          <a:custGeom>
            <a:avLst/>
            <a:gdLst>
              <a:gd name="T0" fmla="*/ 34 w 37"/>
              <a:gd name="T1" fmla="*/ 7 h 17"/>
              <a:gd name="T2" fmla="*/ 37 w 37"/>
              <a:gd name="T3" fmla="*/ 13 h 17"/>
              <a:gd name="T4" fmla="*/ 33 w 37"/>
              <a:gd name="T5" fmla="*/ 16 h 17"/>
              <a:gd name="T6" fmla="*/ 3 w 37"/>
              <a:gd name="T7" fmla="*/ 9 h 17"/>
              <a:gd name="T8" fmla="*/ 1 w 37"/>
              <a:gd name="T9" fmla="*/ 4 h 17"/>
              <a:gd name="T10" fmla="*/ 5 w 37"/>
              <a:gd name="T11" fmla="*/ 0 h 17"/>
              <a:gd name="T12" fmla="*/ 34 w 37"/>
              <a:gd name="T13" fmla="*/ 7 h 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7" h="17">
                <a:moveTo>
                  <a:pt x="34" y="7"/>
                </a:moveTo>
                <a:cubicBezTo>
                  <a:pt x="36" y="8"/>
                  <a:pt x="37" y="10"/>
                  <a:pt x="37" y="13"/>
                </a:cubicBezTo>
                <a:cubicBezTo>
                  <a:pt x="37" y="15"/>
                  <a:pt x="35" y="17"/>
                  <a:pt x="33" y="16"/>
                </a:cubicBezTo>
                <a:cubicBezTo>
                  <a:pt x="3" y="9"/>
                  <a:pt x="3" y="9"/>
                  <a:pt x="3" y="9"/>
                </a:cubicBezTo>
                <a:cubicBezTo>
                  <a:pt x="1" y="9"/>
                  <a:pt x="0" y="6"/>
                  <a:pt x="1" y="4"/>
                </a:cubicBezTo>
                <a:cubicBezTo>
                  <a:pt x="1" y="1"/>
                  <a:pt x="3" y="0"/>
                  <a:pt x="5" y="0"/>
                </a:cubicBezTo>
                <a:lnTo>
                  <a:pt x="34" y="7"/>
                </a:lnTo>
                <a:close/>
              </a:path>
            </a:pathLst>
          </a:custGeom>
          <a:solidFill>
            <a:srgbClr val="FFD3B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156" name="任意多边形: 形状 155"/>
          <p:cNvSpPr>
            <a:spLocks/>
          </p:cNvSpPr>
          <p:nvPr/>
        </p:nvSpPr>
        <p:spPr bwMode="auto">
          <a:xfrm>
            <a:off x="4093776" y="2207484"/>
            <a:ext cx="146863" cy="165554"/>
          </a:xfrm>
          <a:custGeom>
            <a:avLst/>
            <a:gdLst>
              <a:gd name="T0" fmla="*/ 23 w 23"/>
              <a:gd name="T1" fmla="*/ 15 h 26"/>
              <a:gd name="T2" fmla="*/ 10 w 23"/>
              <a:gd name="T3" fmla="*/ 4 h 26"/>
              <a:gd name="T4" fmla="*/ 2 w 23"/>
              <a:gd name="T5" fmla="*/ 3 h 26"/>
              <a:gd name="T6" fmla="*/ 3 w 23"/>
              <a:gd name="T7" fmla="*/ 11 h 26"/>
              <a:gd name="T8" fmla="*/ 20 w 23"/>
              <a:gd name="T9" fmla="*/ 26 h 26"/>
              <a:gd name="T10" fmla="*/ 23 w 23"/>
              <a:gd name="T11" fmla="*/ 15 h 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3" h="26">
                <a:moveTo>
                  <a:pt x="23" y="15"/>
                </a:moveTo>
                <a:cubicBezTo>
                  <a:pt x="10" y="4"/>
                  <a:pt x="10" y="4"/>
                  <a:pt x="10" y="4"/>
                </a:cubicBezTo>
                <a:cubicBezTo>
                  <a:pt x="8" y="2"/>
                  <a:pt x="3" y="0"/>
                  <a:pt x="2" y="3"/>
                </a:cubicBezTo>
                <a:cubicBezTo>
                  <a:pt x="0" y="5"/>
                  <a:pt x="1" y="9"/>
                  <a:pt x="3" y="11"/>
                </a:cubicBezTo>
                <a:cubicBezTo>
                  <a:pt x="20" y="26"/>
                  <a:pt x="20" y="26"/>
                  <a:pt x="20" y="26"/>
                </a:cubicBezTo>
                <a:cubicBezTo>
                  <a:pt x="21" y="22"/>
                  <a:pt x="22" y="19"/>
                  <a:pt x="23" y="15"/>
                </a:cubicBezTo>
                <a:close/>
              </a:path>
            </a:pathLst>
          </a:custGeom>
          <a:solidFill>
            <a:srgbClr val="FFD3B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157" name="任意多边形: 形状 156"/>
          <p:cNvSpPr>
            <a:spLocks/>
          </p:cNvSpPr>
          <p:nvPr/>
        </p:nvSpPr>
        <p:spPr bwMode="auto">
          <a:xfrm>
            <a:off x="4005659" y="2354346"/>
            <a:ext cx="632845" cy="1348466"/>
          </a:xfrm>
          <a:custGeom>
            <a:avLst/>
            <a:gdLst>
              <a:gd name="T0" fmla="*/ 59 w 100"/>
              <a:gd name="T1" fmla="*/ 112 h 213"/>
              <a:gd name="T2" fmla="*/ 30 w 100"/>
              <a:gd name="T3" fmla="*/ 34 h 213"/>
              <a:gd name="T4" fmla="*/ 45 w 100"/>
              <a:gd name="T5" fmla="*/ 0 h 213"/>
              <a:gd name="T6" fmla="*/ 94 w 100"/>
              <a:gd name="T7" fmla="*/ 122 h 213"/>
              <a:gd name="T8" fmla="*/ 3 w 100"/>
              <a:gd name="T9" fmla="*/ 213 h 213"/>
              <a:gd name="T10" fmla="*/ 0 w 100"/>
              <a:gd name="T11" fmla="*/ 180 h 213"/>
              <a:gd name="T12" fmla="*/ 59 w 100"/>
              <a:gd name="T13" fmla="*/ 112 h 2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00" h="213">
                <a:moveTo>
                  <a:pt x="59" y="112"/>
                </a:moveTo>
                <a:cubicBezTo>
                  <a:pt x="62" y="84"/>
                  <a:pt x="50" y="53"/>
                  <a:pt x="30" y="34"/>
                </a:cubicBezTo>
                <a:cubicBezTo>
                  <a:pt x="45" y="0"/>
                  <a:pt x="45" y="0"/>
                  <a:pt x="45" y="0"/>
                </a:cubicBezTo>
                <a:cubicBezTo>
                  <a:pt x="79" y="30"/>
                  <a:pt x="100" y="76"/>
                  <a:pt x="94" y="122"/>
                </a:cubicBezTo>
                <a:cubicBezTo>
                  <a:pt x="89" y="176"/>
                  <a:pt x="50" y="211"/>
                  <a:pt x="3" y="213"/>
                </a:cubicBezTo>
                <a:cubicBezTo>
                  <a:pt x="0" y="180"/>
                  <a:pt x="0" y="180"/>
                  <a:pt x="0" y="180"/>
                </a:cubicBezTo>
                <a:cubicBezTo>
                  <a:pt x="27" y="174"/>
                  <a:pt x="55" y="144"/>
                  <a:pt x="59" y="112"/>
                </a:cubicBezTo>
                <a:close/>
              </a:path>
            </a:pathLst>
          </a:custGeom>
          <a:solidFill>
            <a:srgbClr val="05527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158" name="矩形 157"/>
          <p:cNvSpPr>
            <a:spLocks noChangeArrowheads="1"/>
          </p:cNvSpPr>
          <p:nvPr/>
        </p:nvSpPr>
        <p:spPr bwMode="auto">
          <a:xfrm>
            <a:off x="4069745" y="2335655"/>
            <a:ext cx="2671" cy="2671"/>
          </a:xfrm>
          <a:prstGeom prst="rect">
            <a:avLst/>
          </a:prstGeom>
          <a:solidFill>
            <a:srgbClr val="E5E5E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159" name="椭圆 158"/>
          <p:cNvSpPr>
            <a:spLocks noChangeArrowheads="1"/>
          </p:cNvSpPr>
          <p:nvPr/>
        </p:nvSpPr>
        <p:spPr bwMode="auto">
          <a:xfrm>
            <a:off x="4069745" y="2335655"/>
            <a:ext cx="2671" cy="2671"/>
          </a:xfrm>
          <a:prstGeom prst="ellipse">
            <a:avLst/>
          </a:prstGeom>
          <a:solidFill>
            <a:srgbClr val="6C333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160" name="任意多边形: 形状 159"/>
          <p:cNvSpPr>
            <a:spLocks/>
          </p:cNvSpPr>
          <p:nvPr/>
        </p:nvSpPr>
        <p:spPr bwMode="auto">
          <a:xfrm>
            <a:off x="4069745" y="2335655"/>
            <a:ext cx="0" cy="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E5BDA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161" name="任意多边形: 形状 160"/>
          <p:cNvSpPr>
            <a:spLocks/>
          </p:cNvSpPr>
          <p:nvPr/>
        </p:nvSpPr>
        <p:spPr bwMode="auto">
          <a:xfrm>
            <a:off x="4069745" y="2335655"/>
            <a:ext cx="0" cy="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162" name="任意多边形: 形状 161"/>
          <p:cNvSpPr>
            <a:spLocks/>
          </p:cNvSpPr>
          <p:nvPr/>
        </p:nvSpPr>
        <p:spPr bwMode="auto">
          <a:xfrm>
            <a:off x="2972280" y="5916429"/>
            <a:ext cx="512684" cy="336449"/>
          </a:xfrm>
          <a:custGeom>
            <a:avLst/>
            <a:gdLst>
              <a:gd name="T0" fmla="*/ 81 w 81"/>
              <a:gd name="T1" fmla="*/ 27 h 53"/>
              <a:gd name="T2" fmla="*/ 55 w 81"/>
              <a:gd name="T3" fmla="*/ 53 h 53"/>
              <a:gd name="T4" fmla="*/ 26 w 81"/>
              <a:gd name="T5" fmla="*/ 53 h 53"/>
              <a:gd name="T6" fmla="*/ 0 w 81"/>
              <a:gd name="T7" fmla="*/ 27 h 53"/>
              <a:gd name="T8" fmla="*/ 12 w 81"/>
              <a:gd name="T9" fmla="*/ 0 h 53"/>
              <a:gd name="T10" fmla="*/ 66 w 81"/>
              <a:gd name="T11" fmla="*/ 0 h 53"/>
              <a:gd name="T12" fmla="*/ 81 w 81"/>
              <a:gd name="T13" fmla="*/ 27 h 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81" h="53">
                <a:moveTo>
                  <a:pt x="81" y="27"/>
                </a:moveTo>
                <a:cubicBezTo>
                  <a:pt x="81" y="42"/>
                  <a:pt x="70" y="53"/>
                  <a:pt x="55" y="53"/>
                </a:cubicBezTo>
                <a:cubicBezTo>
                  <a:pt x="26" y="53"/>
                  <a:pt x="26" y="53"/>
                  <a:pt x="26" y="53"/>
                </a:cubicBezTo>
                <a:cubicBezTo>
                  <a:pt x="12" y="53"/>
                  <a:pt x="0" y="42"/>
                  <a:pt x="0" y="27"/>
                </a:cubicBezTo>
                <a:cubicBezTo>
                  <a:pt x="0" y="13"/>
                  <a:pt x="8" y="9"/>
                  <a:pt x="12" y="0"/>
                </a:cubicBezTo>
                <a:cubicBezTo>
                  <a:pt x="66" y="0"/>
                  <a:pt x="66" y="0"/>
                  <a:pt x="66" y="0"/>
                </a:cubicBezTo>
                <a:cubicBezTo>
                  <a:pt x="76" y="11"/>
                  <a:pt x="81" y="13"/>
                  <a:pt x="81" y="27"/>
                </a:cubicBezTo>
              </a:path>
            </a:pathLst>
          </a:custGeom>
          <a:solidFill>
            <a:srgbClr val="78393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163" name="任意多边形: 形状 162"/>
          <p:cNvSpPr>
            <a:spLocks noEditPoints="1"/>
          </p:cNvSpPr>
          <p:nvPr/>
        </p:nvSpPr>
        <p:spPr bwMode="auto">
          <a:xfrm>
            <a:off x="3041706" y="5916429"/>
            <a:ext cx="355141" cy="13352"/>
          </a:xfrm>
          <a:custGeom>
            <a:avLst/>
            <a:gdLst>
              <a:gd name="T0" fmla="*/ 0 w 56"/>
              <a:gd name="T1" fmla="*/ 2 h 2"/>
              <a:gd name="T2" fmla="*/ 0 w 56"/>
              <a:gd name="T3" fmla="*/ 2 h 2"/>
              <a:gd name="T4" fmla="*/ 0 w 56"/>
              <a:gd name="T5" fmla="*/ 2 h 2"/>
              <a:gd name="T6" fmla="*/ 56 w 56"/>
              <a:gd name="T7" fmla="*/ 1 h 2"/>
              <a:gd name="T8" fmla="*/ 56 w 56"/>
              <a:gd name="T9" fmla="*/ 1 h 2"/>
              <a:gd name="T10" fmla="*/ 56 w 56"/>
              <a:gd name="T11" fmla="*/ 1 h 2"/>
              <a:gd name="T12" fmla="*/ 1 w 56"/>
              <a:gd name="T13" fmla="*/ 0 h 2"/>
              <a:gd name="T14" fmla="*/ 1 w 56"/>
              <a:gd name="T15" fmla="*/ 0 h 2"/>
              <a:gd name="T16" fmla="*/ 0 w 56"/>
              <a:gd name="T17" fmla="*/ 2 h 2"/>
              <a:gd name="T18" fmla="*/ 1 w 56"/>
              <a:gd name="T19" fmla="*/ 0 h 2"/>
              <a:gd name="T20" fmla="*/ 55 w 56"/>
              <a:gd name="T21" fmla="*/ 0 h 2"/>
              <a:gd name="T22" fmla="*/ 55 w 56"/>
              <a:gd name="T23" fmla="*/ 0 h 2"/>
              <a:gd name="T24" fmla="*/ 56 w 56"/>
              <a:gd name="T25" fmla="*/ 1 h 2"/>
              <a:gd name="T26" fmla="*/ 55 w 56"/>
              <a:gd name="T27" fmla="*/ 0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56" h="2">
                <a:moveTo>
                  <a:pt x="0" y="2"/>
                </a:moveTo>
                <a:cubicBezTo>
                  <a:pt x="0" y="2"/>
                  <a:pt x="0" y="2"/>
                  <a:pt x="0" y="2"/>
                </a:cubicBezTo>
                <a:cubicBezTo>
                  <a:pt x="0" y="2"/>
                  <a:pt x="0" y="2"/>
                  <a:pt x="0" y="2"/>
                </a:cubicBezTo>
                <a:moveTo>
                  <a:pt x="56" y="1"/>
                </a:moveTo>
                <a:cubicBezTo>
                  <a:pt x="56" y="1"/>
                  <a:pt x="56" y="1"/>
                  <a:pt x="56" y="1"/>
                </a:cubicBezTo>
                <a:cubicBezTo>
                  <a:pt x="56" y="1"/>
                  <a:pt x="56" y="1"/>
                  <a:pt x="56" y="1"/>
                </a:cubicBezTo>
                <a:moveTo>
                  <a:pt x="1" y="0"/>
                </a:moveTo>
                <a:cubicBezTo>
                  <a:pt x="1" y="0"/>
                  <a:pt x="1" y="0"/>
                  <a:pt x="1" y="0"/>
                </a:cubicBezTo>
                <a:cubicBezTo>
                  <a:pt x="1" y="1"/>
                  <a:pt x="0" y="1"/>
                  <a:pt x="0" y="2"/>
                </a:cubicBezTo>
                <a:cubicBezTo>
                  <a:pt x="0" y="1"/>
                  <a:pt x="1" y="1"/>
                  <a:pt x="1" y="0"/>
                </a:cubicBezTo>
                <a:moveTo>
                  <a:pt x="55" y="0"/>
                </a:moveTo>
                <a:cubicBezTo>
                  <a:pt x="55" y="0"/>
                  <a:pt x="55" y="0"/>
                  <a:pt x="55" y="0"/>
                </a:cubicBezTo>
                <a:cubicBezTo>
                  <a:pt x="55" y="0"/>
                  <a:pt x="55" y="1"/>
                  <a:pt x="56" y="1"/>
                </a:cubicBezTo>
                <a:cubicBezTo>
                  <a:pt x="55" y="1"/>
                  <a:pt x="55" y="0"/>
                  <a:pt x="55" y="0"/>
                </a:cubicBezTo>
              </a:path>
            </a:pathLst>
          </a:custGeom>
          <a:solidFill>
            <a:srgbClr val="D9D9D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164" name="任意多边形: 形状 163"/>
          <p:cNvSpPr>
            <a:spLocks/>
          </p:cNvSpPr>
          <p:nvPr/>
        </p:nvSpPr>
        <p:spPr bwMode="auto">
          <a:xfrm>
            <a:off x="3009663" y="5916429"/>
            <a:ext cx="432577" cy="56076"/>
          </a:xfrm>
          <a:custGeom>
            <a:avLst/>
            <a:gdLst>
              <a:gd name="T0" fmla="*/ 60 w 68"/>
              <a:gd name="T1" fmla="*/ 0 h 9"/>
              <a:gd name="T2" fmla="*/ 6 w 68"/>
              <a:gd name="T3" fmla="*/ 0 h 9"/>
              <a:gd name="T4" fmla="*/ 6 w 68"/>
              <a:gd name="T5" fmla="*/ 0 h 9"/>
              <a:gd name="T6" fmla="*/ 5 w 68"/>
              <a:gd name="T7" fmla="*/ 2 h 9"/>
              <a:gd name="T8" fmla="*/ 5 w 68"/>
              <a:gd name="T9" fmla="*/ 2 h 9"/>
              <a:gd name="T10" fmla="*/ 5 w 68"/>
              <a:gd name="T11" fmla="*/ 2 h 9"/>
              <a:gd name="T12" fmla="*/ 0 w 68"/>
              <a:gd name="T13" fmla="*/ 9 h 9"/>
              <a:gd name="T14" fmla="*/ 68 w 68"/>
              <a:gd name="T15" fmla="*/ 9 h 9"/>
              <a:gd name="T16" fmla="*/ 61 w 68"/>
              <a:gd name="T17" fmla="*/ 1 h 9"/>
              <a:gd name="T18" fmla="*/ 61 w 68"/>
              <a:gd name="T19" fmla="*/ 1 h 9"/>
              <a:gd name="T20" fmla="*/ 61 w 68"/>
              <a:gd name="T21" fmla="*/ 1 h 9"/>
              <a:gd name="T22" fmla="*/ 60 w 68"/>
              <a:gd name="T23" fmla="*/ 0 h 9"/>
              <a:gd name="T24" fmla="*/ 60 w 68"/>
              <a:gd name="T25" fmla="*/ 0 h 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68" h="9">
                <a:moveTo>
                  <a:pt x="60" y="0"/>
                </a:moveTo>
                <a:cubicBezTo>
                  <a:pt x="6" y="0"/>
                  <a:pt x="6" y="0"/>
                  <a:pt x="6" y="0"/>
                </a:cubicBezTo>
                <a:cubicBezTo>
                  <a:pt x="6" y="0"/>
                  <a:pt x="6" y="0"/>
                  <a:pt x="6" y="0"/>
                </a:cubicBezTo>
                <a:cubicBezTo>
                  <a:pt x="6" y="1"/>
                  <a:pt x="5" y="1"/>
                  <a:pt x="5" y="2"/>
                </a:cubicBezTo>
                <a:cubicBezTo>
                  <a:pt x="5" y="2"/>
                  <a:pt x="5" y="2"/>
                  <a:pt x="5" y="2"/>
                </a:cubicBezTo>
                <a:cubicBezTo>
                  <a:pt x="5" y="2"/>
                  <a:pt x="5" y="2"/>
                  <a:pt x="5" y="2"/>
                </a:cubicBezTo>
                <a:cubicBezTo>
                  <a:pt x="3" y="4"/>
                  <a:pt x="2" y="7"/>
                  <a:pt x="0" y="9"/>
                </a:cubicBezTo>
                <a:cubicBezTo>
                  <a:pt x="68" y="9"/>
                  <a:pt x="68" y="9"/>
                  <a:pt x="68" y="9"/>
                </a:cubicBezTo>
                <a:cubicBezTo>
                  <a:pt x="66" y="7"/>
                  <a:pt x="64" y="4"/>
                  <a:pt x="61" y="1"/>
                </a:cubicBezTo>
                <a:cubicBezTo>
                  <a:pt x="61" y="1"/>
                  <a:pt x="61" y="1"/>
                  <a:pt x="61" y="1"/>
                </a:cubicBezTo>
                <a:cubicBezTo>
                  <a:pt x="61" y="1"/>
                  <a:pt x="61" y="1"/>
                  <a:pt x="61" y="1"/>
                </a:cubicBezTo>
                <a:cubicBezTo>
                  <a:pt x="60" y="1"/>
                  <a:pt x="60" y="0"/>
                  <a:pt x="60" y="0"/>
                </a:cubicBezTo>
                <a:cubicBezTo>
                  <a:pt x="60" y="0"/>
                  <a:pt x="60" y="0"/>
                  <a:pt x="60" y="0"/>
                </a:cubicBezTo>
              </a:path>
            </a:pathLst>
          </a:custGeom>
          <a:solidFill>
            <a:srgbClr val="66313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165" name="任意多边形: 形状 164"/>
          <p:cNvSpPr>
            <a:spLocks/>
          </p:cNvSpPr>
          <p:nvPr/>
        </p:nvSpPr>
        <p:spPr bwMode="auto">
          <a:xfrm>
            <a:off x="3460933" y="4346335"/>
            <a:ext cx="493993" cy="488652"/>
          </a:xfrm>
          <a:custGeom>
            <a:avLst/>
            <a:gdLst>
              <a:gd name="T0" fmla="*/ 185 w 185"/>
              <a:gd name="T1" fmla="*/ 183 h 183"/>
              <a:gd name="T2" fmla="*/ 0 w 185"/>
              <a:gd name="T3" fmla="*/ 183 h 183"/>
              <a:gd name="T4" fmla="*/ 14 w 185"/>
              <a:gd name="T5" fmla="*/ 0 h 183"/>
              <a:gd name="T6" fmla="*/ 171 w 185"/>
              <a:gd name="T7" fmla="*/ 0 h 183"/>
              <a:gd name="T8" fmla="*/ 185 w 185"/>
              <a:gd name="T9" fmla="*/ 183 h 1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5" h="183">
                <a:moveTo>
                  <a:pt x="185" y="183"/>
                </a:moveTo>
                <a:lnTo>
                  <a:pt x="0" y="183"/>
                </a:lnTo>
                <a:lnTo>
                  <a:pt x="14" y="0"/>
                </a:lnTo>
                <a:lnTo>
                  <a:pt x="171" y="0"/>
                </a:lnTo>
                <a:lnTo>
                  <a:pt x="185" y="183"/>
                </a:lnTo>
                <a:close/>
              </a:path>
            </a:pathLst>
          </a:custGeom>
          <a:solidFill>
            <a:srgbClr val="F2F2F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166" name="任意多边形: 形状 165"/>
          <p:cNvSpPr>
            <a:spLocks/>
          </p:cNvSpPr>
          <p:nvPr/>
        </p:nvSpPr>
        <p:spPr bwMode="auto">
          <a:xfrm>
            <a:off x="3960265" y="4316964"/>
            <a:ext cx="582110" cy="403205"/>
          </a:xfrm>
          <a:custGeom>
            <a:avLst/>
            <a:gdLst>
              <a:gd name="T0" fmla="*/ 218 w 218"/>
              <a:gd name="T1" fmla="*/ 151 h 151"/>
              <a:gd name="T2" fmla="*/ 67 w 218"/>
              <a:gd name="T3" fmla="*/ 151 h 151"/>
              <a:gd name="T4" fmla="*/ 0 w 218"/>
              <a:gd name="T5" fmla="*/ 0 h 151"/>
              <a:gd name="T6" fmla="*/ 131 w 218"/>
              <a:gd name="T7" fmla="*/ 0 h 151"/>
              <a:gd name="T8" fmla="*/ 218 w 218"/>
              <a:gd name="T9" fmla="*/ 151 h 1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18" h="151">
                <a:moveTo>
                  <a:pt x="218" y="151"/>
                </a:moveTo>
                <a:lnTo>
                  <a:pt x="67" y="151"/>
                </a:lnTo>
                <a:lnTo>
                  <a:pt x="0" y="0"/>
                </a:lnTo>
                <a:lnTo>
                  <a:pt x="131" y="0"/>
                </a:lnTo>
                <a:lnTo>
                  <a:pt x="218" y="151"/>
                </a:lnTo>
                <a:close/>
              </a:path>
            </a:pathLst>
          </a:custGeom>
          <a:solidFill>
            <a:srgbClr val="E6E6E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167" name="任意多边形: 形状 166"/>
          <p:cNvSpPr>
            <a:spLocks/>
          </p:cNvSpPr>
          <p:nvPr/>
        </p:nvSpPr>
        <p:spPr bwMode="auto">
          <a:xfrm>
            <a:off x="4486300" y="4036589"/>
            <a:ext cx="761016" cy="798399"/>
          </a:xfrm>
          <a:custGeom>
            <a:avLst/>
            <a:gdLst>
              <a:gd name="T0" fmla="*/ 285 w 285"/>
              <a:gd name="T1" fmla="*/ 180 h 299"/>
              <a:gd name="T2" fmla="*/ 157 w 285"/>
              <a:gd name="T3" fmla="*/ 0 h 299"/>
              <a:gd name="T4" fmla="*/ 0 w 285"/>
              <a:gd name="T5" fmla="*/ 0 h 299"/>
              <a:gd name="T6" fmla="*/ 0 w 285"/>
              <a:gd name="T7" fmla="*/ 116 h 299"/>
              <a:gd name="T8" fmla="*/ 102 w 285"/>
              <a:gd name="T9" fmla="*/ 299 h 299"/>
              <a:gd name="T10" fmla="*/ 285 w 285"/>
              <a:gd name="T11" fmla="*/ 299 h 299"/>
              <a:gd name="T12" fmla="*/ 285 w 285"/>
              <a:gd name="T13" fmla="*/ 180 h 2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85" h="299">
                <a:moveTo>
                  <a:pt x="285" y="180"/>
                </a:moveTo>
                <a:lnTo>
                  <a:pt x="157" y="0"/>
                </a:lnTo>
                <a:lnTo>
                  <a:pt x="0" y="0"/>
                </a:lnTo>
                <a:lnTo>
                  <a:pt x="0" y="116"/>
                </a:lnTo>
                <a:lnTo>
                  <a:pt x="102" y="299"/>
                </a:lnTo>
                <a:lnTo>
                  <a:pt x="285" y="299"/>
                </a:lnTo>
                <a:lnTo>
                  <a:pt x="285" y="180"/>
                </a:lnTo>
                <a:close/>
              </a:path>
            </a:pathLst>
          </a:custGeom>
          <a:solidFill>
            <a:srgbClr val="E6E6E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168" name="任意多边形: 形状 167"/>
          <p:cNvSpPr>
            <a:spLocks/>
          </p:cNvSpPr>
          <p:nvPr/>
        </p:nvSpPr>
        <p:spPr bwMode="auto">
          <a:xfrm>
            <a:off x="4486300" y="4036589"/>
            <a:ext cx="272363" cy="798399"/>
          </a:xfrm>
          <a:custGeom>
            <a:avLst/>
            <a:gdLst>
              <a:gd name="T0" fmla="*/ 102 w 102"/>
              <a:gd name="T1" fmla="*/ 0 h 299"/>
              <a:gd name="T2" fmla="*/ 0 w 102"/>
              <a:gd name="T3" fmla="*/ 0 h 299"/>
              <a:gd name="T4" fmla="*/ 0 w 102"/>
              <a:gd name="T5" fmla="*/ 116 h 299"/>
              <a:gd name="T6" fmla="*/ 102 w 102"/>
              <a:gd name="T7" fmla="*/ 299 h 299"/>
              <a:gd name="T8" fmla="*/ 102 w 102"/>
              <a:gd name="T9" fmla="*/ 299 h 299"/>
              <a:gd name="T10" fmla="*/ 102 w 102"/>
              <a:gd name="T11" fmla="*/ 0 h 2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02" h="299">
                <a:moveTo>
                  <a:pt x="102" y="0"/>
                </a:moveTo>
                <a:lnTo>
                  <a:pt x="0" y="0"/>
                </a:lnTo>
                <a:lnTo>
                  <a:pt x="0" y="116"/>
                </a:lnTo>
                <a:lnTo>
                  <a:pt x="102" y="299"/>
                </a:lnTo>
                <a:lnTo>
                  <a:pt x="102" y="299"/>
                </a:lnTo>
                <a:lnTo>
                  <a:pt x="102" y="0"/>
                </a:lnTo>
                <a:close/>
              </a:path>
            </a:pathLst>
          </a:custGeom>
          <a:solidFill>
            <a:srgbClr val="CCCC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169" name="任意多边形: 形状 168"/>
          <p:cNvSpPr>
            <a:spLocks/>
          </p:cNvSpPr>
          <p:nvPr/>
        </p:nvSpPr>
        <p:spPr bwMode="auto">
          <a:xfrm>
            <a:off x="4486300" y="4036589"/>
            <a:ext cx="761016" cy="480641"/>
          </a:xfrm>
          <a:custGeom>
            <a:avLst/>
            <a:gdLst>
              <a:gd name="T0" fmla="*/ 285 w 285"/>
              <a:gd name="T1" fmla="*/ 180 h 180"/>
              <a:gd name="T2" fmla="*/ 157 w 285"/>
              <a:gd name="T3" fmla="*/ 0 h 180"/>
              <a:gd name="T4" fmla="*/ 0 w 285"/>
              <a:gd name="T5" fmla="*/ 0 h 180"/>
              <a:gd name="T6" fmla="*/ 102 w 285"/>
              <a:gd name="T7" fmla="*/ 180 h 180"/>
              <a:gd name="T8" fmla="*/ 285 w 285"/>
              <a:gd name="T9" fmla="*/ 180 h 1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85" h="180">
                <a:moveTo>
                  <a:pt x="285" y="180"/>
                </a:moveTo>
                <a:lnTo>
                  <a:pt x="157" y="0"/>
                </a:lnTo>
                <a:lnTo>
                  <a:pt x="0" y="0"/>
                </a:lnTo>
                <a:lnTo>
                  <a:pt x="102" y="180"/>
                </a:lnTo>
                <a:lnTo>
                  <a:pt x="285" y="180"/>
                </a:lnTo>
                <a:close/>
              </a:path>
            </a:pathLst>
          </a:custGeom>
          <a:solidFill>
            <a:srgbClr val="F2F2F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170" name="任意多边形: 形状 169"/>
          <p:cNvSpPr>
            <a:spLocks/>
          </p:cNvSpPr>
          <p:nvPr/>
        </p:nvSpPr>
        <p:spPr bwMode="auto">
          <a:xfrm>
            <a:off x="1674549" y="4234186"/>
            <a:ext cx="867825" cy="643526"/>
          </a:xfrm>
          <a:custGeom>
            <a:avLst/>
            <a:gdLst>
              <a:gd name="T0" fmla="*/ 9 w 325"/>
              <a:gd name="T1" fmla="*/ 180 h 241"/>
              <a:gd name="T2" fmla="*/ 168 w 325"/>
              <a:gd name="T3" fmla="*/ 0 h 241"/>
              <a:gd name="T4" fmla="*/ 325 w 325"/>
              <a:gd name="T5" fmla="*/ 0 h 241"/>
              <a:gd name="T6" fmla="*/ 315 w 325"/>
              <a:gd name="T7" fmla="*/ 61 h 241"/>
              <a:gd name="T8" fmla="*/ 182 w 325"/>
              <a:gd name="T9" fmla="*/ 241 h 241"/>
              <a:gd name="T10" fmla="*/ 0 w 325"/>
              <a:gd name="T11" fmla="*/ 241 h 241"/>
              <a:gd name="T12" fmla="*/ 9 w 325"/>
              <a:gd name="T13" fmla="*/ 180 h 2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25" h="241">
                <a:moveTo>
                  <a:pt x="9" y="180"/>
                </a:moveTo>
                <a:lnTo>
                  <a:pt x="168" y="0"/>
                </a:lnTo>
                <a:lnTo>
                  <a:pt x="325" y="0"/>
                </a:lnTo>
                <a:lnTo>
                  <a:pt x="315" y="61"/>
                </a:lnTo>
                <a:lnTo>
                  <a:pt x="182" y="241"/>
                </a:lnTo>
                <a:lnTo>
                  <a:pt x="0" y="241"/>
                </a:lnTo>
                <a:lnTo>
                  <a:pt x="9" y="180"/>
                </a:lnTo>
                <a:close/>
              </a:path>
            </a:pathLst>
          </a:custGeom>
          <a:solidFill>
            <a:srgbClr val="E6E6E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171" name="任意多边形: 形状 170"/>
          <p:cNvSpPr>
            <a:spLocks/>
          </p:cNvSpPr>
          <p:nvPr/>
        </p:nvSpPr>
        <p:spPr bwMode="auto">
          <a:xfrm>
            <a:off x="2160531" y="4234186"/>
            <a:ext cx="381844" cy="643526"/>
          </a:xfrm>
          <a:custGeom>
            <a:avLst/>
            <a:gdLst>
              <a:gd name="T0" fmla="*/ 41 w 143"/>
              <a:gd name="T1" fmla="*/ 0 h 241"/>
              <a:gd name="T2" fmla="*/ 143 w 143"/>
              <a:gd name="T3" fmla="*/ 0 h 241"/>
              <a:gd name="T4" fmla="*/ 133 w 143"/>
              <a:gd name="T5" fmla="*/ 61 h 241"/>
              <a:gd name="T6" fmla="*/ 0 w 143"/>
              <a:gd name="T7" fmla="*/ 241 h 241"/>
              <a:gd name="T8" fmla="*/ 0 w 143"/>
              <a:gd name="T9" fmla="*/ 241 h 241"/>
              <a:gd name="T10" fmla="*/ 41 w 143"/>
              <a:gd name="T11" fmla="*/ 0 h 2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43" h="241">
                <a:moveTo>
                  <a:pt x="41" y="0"/>
                </a:moveTo>
                <a:lnTo>
                  <a:pt x="143" y="0"/>
                </a:lnTo>
                <a:lnTo>
                  <a:pt x="133" y="61"/>
                </a:lnTo>
                <a:lnTo>
                  <a:pt x="0" y="241"/>
                </a:lnTo>
                <a:lnTo>
                  <a:pt x="0" y="241"/>
                </a:lnTo>
                <a:lnTo>
                  <a:pt x="41" y="0"/>
                </a:lnTo>
                <a:close/>
              </a:path>
            </a:pathLst>
          </a:custGeom>
          <a:solidFill>
            <a:srgbClr val="CCCC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172" name="任意多边形: 形状 171"/>
          <p:cNvSpPr>
            <a:spLocks/>
          </p:cNvSpPr>
          <p:nvPr/>
        </p:nvSpPr>
        <p:spPr bwMode="auto">
          <a:xfrm>
            <a:off x="1698582" y="4234186"/>
            <a:ext cx="843792" cy="480641"/>
          </a:xfrm>
          <a:custGeom>
            <a:avLst/>
            <a:gdLst>
              <a:gd name="T0" fmla="*/ 0 w 316"/>
              <a:gd name="T1" fmla="*/ 180 h 180"/>
              <a:gd name="T2" fmla="*/ 159 w 316"/>
              <a:gd name="T3" fmla="*/ 0 h 180"/>
              <a:gd name="T4" fmla="*/ 316 w 316"/>
              <a:gd name="T5" fmla="*/ 0 h 180"/>
              <a:gd name="T6" fmla="*/ 185 w 316"/>
              <a:gd name="T7" fmla="*/ 180 h 180"/>
              <a:gd name="T8" fmla="*/ 0 w 316"/>
              <a:gd name="T9" fmla="*/ 180 h 1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16" h="180">
                <a:moveTo>
                  <a:pt x="0" y="180"/>
                </a:moveTo>
                <a:lnTo>
                  <a:pt x="159" y="0"/>
                </a:lnTo>
                <a:lnTo>
                  <a:pt x="316" y="0"/>
                </a:lnTo>
                <a:lnTo>
                  <a:pt x="185" y="180"/>
                </a:lnTo>
                <a:lnTo>
                  <a:pt x="0" y="180"/>
                </a:lnTo>
                <a:close/>
              </a:path>
            </a:pathLst>
          </a:custGeom>
          <a:solidFill>
            <a:srgbClr val="F2F2F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40" name="矩形 39"/>
          <p:cNvSpPr>
            <a:spLocks/>
          </p:cNvSpPr>
          <p:nvPr/>
        </p:nvSpPr>
        <p:spPr>
          <a:xfrm>
            <a:off x="0" y="5909049"/>
            <a:ext cx="12192000" cy="948951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538220" y="1837984"/>
            <a:ext cx="1830107" cy="1631216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algn="just"/>
            <a:r>
              <a:rPr lang="en-US" altLang="zh-CN" sz="2000" dirty="0">
                <a:solidFill>
                  <a:schemeClr val="accent1"/>
                </a:solidFill>
                <a:cs typeface="+mn-ea"/>
                <a:sym typeface="+mn-lt"/>
              </a:rPr>
              <a:t>99%</a:t>
            </a:r>
            <a:r>
              <a:rPr lang="zh-CN" altLang="en-US" sz="2000" dirty="0">
                <a:solidFill>
                  <a:schemeClr val="accent1"/>
                </a:solidFill>
                <a:cs typeface="+mn-ea"/>
                <a:sym typeface="+mn-lt"/>
              </a:rPr>
              <a:t>的知觉数据会被大脑在瞬间过滤掉，剩下的</a:t>
            </a:r>
            <a:r>
              <a:rPr lang="en-US" altLang="zh-CN" sz="2000" dirty="0">
                <a:solidFill>
                  <a:schemeClr val="accent1"/>
                </a:solidFill>
                <a:cs typeface="+mn-ea"/>
                <a:sym typeface="+mn-lt"/>
              </a:rPr>
              <a:t>1%</a:t>
            </a:r>
            <a:r>
              <a:rPr lang="zh-CN" altLang="en-US" sz="2000" dirty="0">
                <a:solidFill>
                  <a:schemeClr val="accent1"/>
                </a:solidFill>
                <a:cs typeface="+mn-ea"/>
                <a:sym typeface="+mn-lt"/>
              </a:rPr>
              <a:t>即是可视化数据。</a:t>
            </a:r>
            <a:endParaRPr lang="en-US" altLang="zh-CN" sz="2000" dirty="0">
              <a:solidFill>
                <a:schemeClr val="accent1"/>
              </a:solidFill>
              <a:cs typeface="+mn-ea"/>
              <a:sym typeface="+mn-lt"/>
            </a:endParaRPr>
          </a:p>
        </p:txBody>
      </p:sp>
      <p:grpSp>
        <p:nvGrpSpPr>
          <p:cNvPr id="52" name="组合 51"/>
          <p:cNvGrpSpPr/>
          <p:nvPr/>
        </p:nvGrpSpPr>
        <p:grpSpPr>
          <a:xfrm>
            <a:off x="2322237" y="1256158"/>
            <a:ext cx="2112911" cy="1214436"/>
            <a:chOff x="2317296" y="834377"/>
            <a:chExt cx="2724678" cy="1566061"/>
          </a:xfrm>
        </p:grpSpPr>
        <p:grpSp>
          <p:nvGrpSpPr>
            <p:cNvPr id="94" name="组合 93" descr="IQQAAB+LCAAAAAAABADFUj1PwzAQ/S8GtgilWYBspagoQ2mlVDCgDqa+Jka2EzkOalXlv3N280laJCacJT6/d/fe3R3JtTnkQEISS6rNE6eJpjIyIIlHIkZCVQrhkUeuGFfJs87KvCDh+7Gl9V/euElnmcj0KxUl2ASKG07F6RqOSAPsSnNUcHCxS1iEjXItdzu+hXUKEhrMmiszVSxOKUOEf+ujAc2T1Cgoijqw/PiErenRwnuLKosUc17N8cz8YG6TuTJ+VXkkhm2m2L+KDH6ItGco8lKzmz4vuOKylDXMlVnQfS808U9BzpiAPixSBvRXO86Jjbn/2GgsMM+0pAYLHv3qpmvCA3Ktrkgx2COrEUsG069F2sU7u1/2oV0vt2wdaUVxZQG1nXE95nVoj0xVIhAc3Dl/TRPbxDibHF4QbSXVVm2IbIYmGj2YGpQZ26u8i7rWsDd/c2IZfQ/nmv+rBVeyc1ArGGivZW/w+wbsxTpHIQQAAA=="/>
            <p:cNvGrpSpPr>
              <a:grpSpLocks noChangeAspect="1"/>
            </p:cNvGrpSpPr>
            <p:nvPr/>
          </p:nvGrpSpPr>
          <p:grpSpPr>
            <a:xfrm>
              <a:off x="2741501" y="834377"/>
              <a:ext cx="2300473" cy="1566061"/>
              <a:chOff x="2533650" y="3441662"/>
              <a:chExt cx="3009900" cy="2049006"/>
            </a:xfrm>
          </p:grpSpPr>
          <p:sp>
            <p:nvSpPr>
              <p:cNvPr id="95" name="任意多边形: 形状 94"/>
              <p:cNvSpPr>
                <a:spLocks/>
              </p:cNvSpPr>
              <p:nvPr/>
            </p:nvSpPr>
            <p:spPr>
              <a:xfrm>
                <a:off x="2639226" y="3500669"/>
                <a:ext cx="2798754" cy="1930999"/>
              </a:xfrm>
              <a:custGeom>
                <a:avLst/>
                <a:gdLst>
                  <a:gd name="connsiteX0" fmla="*/ 919617 w 2918007"/>
                  <a:gd name="connsiteY0" fmla="*/ 1842840 h 2013279"/>
                  <a:gd name="connsiteX1" fmla="*/ 946395 w 2918007"/>
                  <a:gd name="connsiteY1" fmla="*/ 1843537 h 2013279"/>
                  <a:gd name="connsiteX2" fmla="*/ 974689 w 2918007"/>
                  <a:gd name="connsiteY2" fmla="*/ 1855048 h 2013279"/>
                  <a:gd name="connsiteX3" fmla="*/ 1080710 w 2918007"/>
                  <a:gd name="connsiteY3" fmla="*/ 1890450 h 2013279"/>
                  <a:gd name="connsiteX4" fmla="*/ 1080710 w 2918007"/>
                  <a:gd name="connsiteY4" fmla="*/ 1890450 h 2013279"/>
                  <a:gd name="connsiteX5" fmla="*/ 1030185 w 2918007"/>
                  <a:gd name="connsiteY5" fmla="*/ 1882561 h 2013279"/>
                  <a:gd name="connsiteX6" fmla="*/ 974690 w 2918007"/>
                  <a:gd name="connsiteY6" fmla="*/ 1855048 h 2013279"/>
                  <a:gd name="connsiteX7" fmla="*/ 919617 w 2918007"/>
                  <a:gd name="connsiteY7" fmla="*/ 1842840 h 2013279"/>
                  <a:gd name="connsiteX8" fmla="*/ 1312420 w 2918007"/>
                  <a:gd name="connsiteY8" fmla="*/ 1839964 h 2013279"/>
                  <a:gd name="connsiteX9" fmla="*/ 1352544 w 2918007"/>
                  <a:gd name="connsiteY9" fmla="*/ 1841503 h 2013279"/>
                  <a:gd name="connsiteX10" fmla="*/ 1352544 w 2918007"/>
                  <a:gd name="connsiteY10" fmla="*/ 1841503 h 2013279"/>
                  <a:gd name="connsiteX11" fmla="*/ 1312421 w 2918007"/>
                  <a:gd name="connsiteY11" fmla="*/ 1839964 h 2013279"/>
                  <a:gd name="connsiteX12" fmla="*/ 1403032 w 2918007"/>
                  <a:gd name="connsiteY12" fmla="*/ 1782012 h 2013279"/>
                  <a:gd name="connsiteX13" fmla="*/ 1403034 w 2918007"/>
                  <a:gd name="connsiteY13" fmla="*/ 1782014 h 2013279"/>
                  <a:gd name="connsiteX14" fmla="*/ 1411936 w 2918007"/>
                  <a:gd name="connsiteY14" fmla="*/ 1798116 h 2013279"/>
                  <a:gd name="connsiteX15" fmla="*/ 1413421 w 2918007"/>
                  <a:gd name="connsiteY15" fmla="*/ 1803975 h 2013279"/>
                  <a:gd name="connsiteX16" fmla="*/ 1416034 w 2918007"/>
                  <a:gd name="connsiteY16" fmla="*/ 1835335 h 2013279"/>
                  <a:gd name="connsiteX17" fmla="*/ 1416034 w 2918007"/>
                  <a:gd name="connsiteY17" fmla="*/ 1835346 h 2013279"/>
                  <a:gd name="connsiteX18" fmla="*/ 1259467 w 2918007"/>
                  <a:gd name="connsiteY18" fmla="*/ 1890757 h 2013279"/>
                  <a:gd name="connsiteX19" fmla="*/ 1210155 w 2918007"/>
                  <a:gd name="connsiteY19" fmla="*/ 1942475 h 2013279"/>
                  <a:gd name="connsiteX20" fmla="*/ 1224246 w 2918007"/>
                  <a:gd name="connsiteY20" fmla="*/ 1953933 h 2013279"/>
                  <a:gd name="connsiteX21" fmla="*/ 1224246 w 2918007"/>
                  <a:gd name="connsiteY21" fmla="*/ 1953933 h 2013279"/>
                  <a:gd name="connsiteX22" fmla="*/ 1228713 w 2918007"/>
                  <a:gd name="connsiteY22" fmla="*/ 1954871 h 2013279"/>
                  <a:gd name="connsiteX23" fmla="*/ 1252148 w 2918007"/>
                  <a:gd name="connsiteY23" fmla="*/ 1959791 h 2013279"/>
                  <a:gd name="connsiteX24" fmla="*/ 1252148 w 2918007"/>
                  <a:gd name="connsiteY24" fmla="*/ 1959791 h 2013279"/>
                  <a:gd name="connsiteX25" fmla="*/ 1228713 w 2918007"/>
                  <a:gd name="connsiteY25" fmla="*/ 1954871 h 2013279"/>
                  <a:gd name="connsiteX26" fmla="*/ 1224246 w 2918007"/>
                  <a:gd name="connsiteY26" fmla="*/ 1953933 h 2013279"/>
                  <a:gd name="connsiteX27" fmla="*/ 1224246 w 2918007"/>
                  <a:gd name="connsiteY27" fmla="*/ 1953933 h 2013279"/>
                  <a:gd name="connsiteX28" fmla="*/ 1210156 w 2918007"/>
                  <a:gd name="connsiteY28" fmla="*/ 1942475 h 2013279"/>
                  <a:gd name="connsiteX29" fmla="*/ 1259468 w 2918007"/>
                  <a:gd name="connsiteY29" fmla="*/ 1890757 h 2013279"/>
                  <a:gd name="connsiteX30" fmla="*/ 1416035 w 2918007"/>
                  <a:gd name="connsiteY30" fmla="*/ 1835346 h 2013279"/>
                  <a:gd name="connsiteX31" fmla="*/ 1416034 w 2918007"/>
                  <a:gd name="connsiteY31" fmla="*/ 1835335 h 2013279"/>
                  <a:gd name="connsiteX32" fmla="*/ 1415090 w 2918007"/>
                  <a:gd name="connsiteY32" fmla="*/ 1810565 h 2013279"/>
                  <a:gd name="connsiteX33" fmla="*/ 1413421 w 2918007"/>
                  <a:gd name="connsiteY33" fmla="*/ 1803975 h 2013279"/>
                  <a:gd name="connsiteX34" fmla="*/ 1413109 w 2918007"/>
                  <a:gd name="connsiteY34" fmla="*/ 1800238 h 2013279"/>
                  <a:gd name="connsiteX35" fmla="*/ 1411936 w 2918007"/>
                  <a:gd name="connsiteY35" fmla="*/ 1798116 h 2013279"/>
                  <a:gd name="connsiteX36" fmla="*/ 1410332 w 2918007"/>
                  <a:gd name="connsiteY36" fmla="*/ 1791786 h 2013279"/>
                  <a:gd name="connsiteX37" fmla="*/ 1403034 w 2918007"/>
                  <a:gd name="connsiteY37" fmla="*/ 1782014 h 2013279"/>
                  <a:gd name="connsiteX38" fmla="*/ 1403033 w 2918007"/>
                  <a:gd name="connsiteY38" fmla="*/ 1782012 h 2013279"/>
                  <a:gd name="connsiteX39" fmla="*/ 1499248 w 2918007"/>
                  <a:gd name="connsiteY39" fmla="*/ 1696816 h 2013279"/>
                  <a:gd name="connsiteX40" fmla="*/ 1417806 w 2918007"/>
                  <a:gd name="connsiteY40" fmla="*/ 1712132 h 2013279"/>
                  <a:gd name="connsiteX41" fmla="*/ 1405848 w 2918007"/>
                  <a:gd name="connsiteY41" fmla="*/ 1719670 h 2013279"/>
                  <a:gd name="connsiteX42" fmla="*/ 1402485 w 2918007"/>
                  <a:gd name="connsiteY42" fmla="*/ 1721101 h 2013279"/>
                  <a:gd name="connsiteX43" fmla="*/ 1347578 w 2918007"/>
                  <a:gd name="connsiteY43" fmla="*/ 1757996 h 2013279"/>
                  <a:gd name="connsiteX44" fmla="*/ 1346997 w 2918007"/>
                  <a:gd name="connsiteY44" fmla="*/ 1758385 h 2013279"/>
                  <a:gd name="connsiteX45" fmla="*/ 1312122 w 2918007"/>
                  <a:gd name="connsiteY45" fmla="*/ 1775875 h 2013279"/>
                  <a:gd name="connsiteX46" fmla="*/ 1312122 w 2918007"/>
                  <a:gd name="connsiteY46" fmla="*/ 1775875 h 2013279"/>
                  <a:gd name="connsiteX47" fmla="*/ 1297300 w 2918007"/>
                  <a:gd name="connsiteY47" fmla="*/ 1775932 h 2013279"/>
                  <a:gd name="connsiteX48" fmla="*/ 1312122 w 2918007"/>
                  <a:gd name="connsiteY48" fmla="*/ 1775875 h 2013279"/>
                  <a:gd name="connsiteX49" fmla="*/ 1312122 w 2918007"/>
                  <a:gd name="connsiteY49" fmla="*/ 1775875 h 2013279"/>
                  <a:gd name="connsiteX50" fmla="*/ 1346998 w 2918007"/>
                  <a:gd name="connsiteY50" fmla="*/ 1758385 h 2013279"/>
                  <a:gd name="connsiteX51" fmla="*/ 1347578 w 2918007"/>
                  <a:gd name="connsiteY51" fmla="*/ 1757996 h 2013279"/>
                  <a:gd name="connsiteX52" fmla="*/ 1386476 w 2918007"/>
                  <a:gd name="connsiteY52" fmla="*/ 1731882 h 2013279"/>
                  <a:gd name="connsiteX53" fmla="*/ 1405848 w 2918007"/>
                  <a:gd name="connsiteY53" fmla="*/ 1719670 h 2013279"/>
                  <a:gd name="connsiteX54" fmla="*/ 1451796 w 2918007"/>
                  <a:gd name="connsiteY54" fmla="*/ 1700116 h 2013279"/>
                  <a:gd name="connsiteX55" fmla="*/ 1499248 w 2918007"/>
                  <a:gd name="connsiteY55" fmla="*/ 1696816 h 2013279"/>
                  <a:gd name="connsiteX56" fmla="*/ 2079592 w 2918007"/>
                  <a:gd name="connsiteY56" fmla="*/ 1655104 h 2013279"/>
                  <a:gd name="connsiteX57" fmla="*/ 2089127 w 2918007"/>
                  <a:gd name="connsiteY57" fmla="*/ 1660087 h 2013279"/>
                  <a:gd name="connsiteX58" fmla="*/ 2093461 w 2918007"/>
                  <a:gd name="connsiteY58" fmla="*/ 1663569 h 2013279"/>
                  <a:gd name="connsiteX59" fmla="*/ 2093466 w 2918007"/>
                  <a:gd name="connsiteY59" fmla="*/ 1663573 h 2013279"/>
                  <a:gd name="connsiteX60" fmla="*/ 2115252 w 2918007"/>
                  <a:gd name="connsiteY60" fmla="*/ 1687244 h 2013279"/>
                  <a:gd name="connsiteX61" fmla="*/ 2116852 w 2918007"/>
                  <a:gd name="connsiteY61" fmla="*/ 1690459 h 2013279"/>
                  <a:gd name="connsiteX62" fmla="*/ 2116752 w 2918007"/>
                  <a:gd name="connsiteY62" fmla="*/ 1701539 h 2013279"/>
                  <a:gd name="connsiteX63" fmla="*/ 2114804 w 2918007"/>
                  <a:gd name="connsiteY63" fmla="*/ 1717519 h 2013279"/>
                  <a:gd name="connsiteX64" fmla="*/ 2114752 w 2918007"/>
                  <a:gd name="connsiteY64" fmla="*/ 1717783 h 2013279"/>
                  <a:gd name="connsiteX65" fmla="*/ 2111000 w 2918007"/>
                  <a:gd name="connsiteY65" fmla="*/ 1729487 h 2013279"/>
                  <a:gd name="connsiteX66" fmla="*/ 2112139 w 2918007"/>
                  <a:gd name="connsiteY66" fmla="*/ 1731085 h 2013279"/>
                  <a:gd name="connsiteX67" fmla="*/ 2111404 w 2918007"/>
                  <a:gd name="connsiteY67" fmla="*/ 1734825 h 2013279"/>
                  <a:gd name="connsiteX68" fmla="*/ 2134760 w 2918007"/>
                  <a:gd name="connsiteY68" fmla="*/ 1740530 h 2013279"/>
                  <a:gd name="connsiteX69" fmla="*/ 2134760 w 2918007"/>
                  <a:gd name="connsiteY69" fmla="*/ 1740530 h 2013279"/>
                  <a:gd name="connsiteX70" fmla="*/ 2118045 w 2918007"/>
                  <a:gd name="connsiteY70" fmla="*/ 1739370 h 2013279"/>
                  <a:gd name="connsiteX71" fmla="*/ 2112139 w 2918007"/>
                  <a:gd name="connsiteY71" fmla="*/ 1731085 h 2013279"/>
                  <a:gd name="connsiteX72" fmla="*/ 2114752 w 2918007"/>
                  <a:gd name="connsiteY72" fmla="*/ 1717783 h 2013279"/>
                  <a:gd name="connsiteX73" fmla="*/ 2116659 w 2918007"/>
                  <a:gd name="connsiteY73" fmla="*/ 1711833 h 2013279"/>
                  <a:gd name="connsiteX74" fmla="*/ 2116752 w 2918007"/>
                  <a:gd name="connsiteY74" fmla="*/ 1701539 h 2013279"/>
                  <a:gd name="connsiteX75" fmla="*/ 2117857 w 2918007"/>
                  <a:gd name="connsiteY75" fmla="*/ 1692478 h 2013279"/>
                  <a:gd name="connsiteX76" fmla="*/ 2116852 w 2918007"/>
                  <a:gd name="connsiteY76" fmla="*/ 1690459 h 2013279"/>
                  <a:gd name="connsiteX77" fmla="*/ 2116865 w 2918007"/>
                  <a:gd name="connsiteY77" fmla="*/ 1688996 h 2013279"/>
                  <a:gd name="connsiteX78" fmla="*/ 2115252 w 2918007"/>
                  <a:gd name="connsiteY78" fmla="*/ 1687244 h 2013279"/>
                  <a:gd name="connsiteX79" fmla="*/ 2110784 w 2918007"/>
                  <a:gd name="connsiteY79" fmla="*/ 1678265 h 2013279"/>
                  <a:gd name="connsiteX80" fmla="*/ 2093466 w 2918007"/>
                  <a:gd name="connsiteY80" fmla="*/ 1663573 h 2013279"/>
                  <a:gd name="connsiteX81" fmla="*/ 2093462 w 2918007"/>
                  <a:gd name="connsiteY81" fmla="*/ 1663569 h 2013279"/>
                  <a:gd name="connsiteX82" fmla="*/ 2079593 w 2918007"/>
                  <a:gd name="connsiteY82" fmla="*/ 1655104 h 2013279"/>
                  <a:gd name="connsiteX83" fmla="*/ 289776 w 2918007"/>
                  <a:gd name="connsiteY83" fmla="*/ 1591004 h 2013279"/>
                  <a:gd name="connsiteX84" fmla="*/ 392773 w 2918007"/>
                  <a:gd name="connsiteY84" fmla="*/ 1601644 h 2013279"/>
                  <a:gd name="connsiteX85" fmla="*/ 392773 w 2918007"/>
                  <a:gd name="connsiteY85" fmla="*/ 1601644 h 2013279"/>
                  <a:gd name="connsiteX86" fmla="*/ 331393 w 2918007"/>
                  <a:gd name="connsiteY86" fmla="*/ 1600999 h 2013279"/>
                  <a:gd name="connsiteX87" fmla="*/ 289776 w 2918007"/>
                  <a:gd name="connsiteY87" fmla="*/ 1591004 h 2013279"/>
                  <a:gd name="connsiteX88" fmla="*/ 2232084 w 2918007"/>
                  <a:gd name="connsiteY88" fmla="*/ 1584289 h 2013279"/>
                  <a:gd name="connsiteX89" fmla="*/ 2232081 w 2918007"/>
                  <a:gd name="connsiteY89" fmla="*/ 1584290 h 2013279"/>
                  <a:gd name="connsiteX90" fmla="*/ 2172593 w 2918007"/>
                  <a:gd name="connsiteY90" fmla="*/ 1592226 h 2013279"/>
                  <a:gd name="connsiteX91" fmla="*/ 2147248 w 2918007"/>
                  <a:gd name="connsiteY91" fmla="*/ 1597613 h 2013279"/>
                  <a:gd name="connsiteX92" fmla="*/ 2142293 w 2918007"/>
                  <a:gd name="connsiteY92" fmla="*/ 1598391 h 2013279"/>
                  <a:gd name="connsiteX93" fmla="*/ 2061408 w 2918007"/>
                  <a:gd name="connsiteY93" fmla="*/ 1615545 h 2013279"/>
                  <a:gd name="connsiteX94" fmla="*/ 1980659 w 2918007"/>
                  <a:gd name="connsiteY94" fmla="*/ 1706667 h 2013279"/>
                  <a:gd name="connsiteX95" fmla="*/ 1978131 w 2918007"/>
                  <a:gd name="connsiteY95" fmla="*/ 1739592 h 2013279"/>
                  <a:gd name="connsiteX96" fmla="*/ 1976523 w 2918007"/>
                  <a:gd name="connsiteY96" fmla="*/ 1746054 h 2013279"/>
                  <a:gd name="connsiteX97" fmla="*/ 1971531 w 2918007"/>
                  <a:gd name="connsiteY97" fmla="*/ 1757635 h 2013279"/>
                  <a:gd name="connsiteX98" fmla="*/ 1969185 w 2918007"/>
                  <a:gd name="connsiteY98" fmla="*/ 1760677 h 2013279"/>
                  <a:gd name="connsiteX99" fmla="*/ 1959596 w 2918007"/>
                  <a:gd name="connsiteY99" fmla="*/ 1764157 h 2013279"/>
                  <a:gd name="connsiteX100" fmla="*/ 1959597 w 2918007"/>
                  <a:gd name="connsiteY100" fmla="*/ 1764157 h 2013279"/>
                  <a:gd name="connsiteX101" fmla="*/ 1967971 w 2918007"/>
                  <a:gd name="connsiteY101" fmla="*/ 1762252 h 2013279"/>
                  <a:gd name="connsiteX102" fmla="*/ 1969185 w 2918007"/>
                  <a:gd name="connsiteY102" fmla="*/ 1760677 h 2013279"/>
                  <a:gd name="connsiteX103" fmla="*/ 1970411 w 2918007"/>
                  <a:gd name="connsiteY103" fmla="*/ 1760232 h 2013279"/>
                  <a:gd name="connsiteX104" fmla="*/ 1971531 w 2918007"/>
                  <a:gd name="connsiteY104" fmla="*/ 1757635 h 2013279"/>
                  <a:gd name="connsiteX105" fmla="*/ 1974647 w 2918007"/>
                  <a:gd name="connsiteY105" fmla="*/ 1753594 h 2013279"/>
                  <a:gd name="connsiteX106" fmla="*/ 1976523 w 2918007"/>
                  <a:gd name="connsiteY106" fmla="*/ 1746054 h 2013279"/>
                  <a:gd name="connsiteX107" fmla="*/ 1977876 w 2918007"/>
                  <a:gd name="connsiteY107" fmla="*/ 1742916 h 2013279"/>
                  <a:gd name="connsiteX108" fmla="*/ 1978131 w 2918007"/>
                  <a:gd name="connsiteY108" fmla="*/ 1739592 h 2013279"/>
                  <a:gd name="connsiteX109" fmla="*/ 1979063 w 2918007"/>
                  <a:gd name="connsiteY109" fmla="*/ 1735845 h 2013279"/>
                  <a:gd name="connsiteX110" fmla="*/ 1980660 w 2918007"/>
                  <a:gd name="connsiteY110" fmla="*/ 1706667 h 2013279"/>
                  <a:gd name="connsiteX111" fmla="*/ 2061409 w 2918007"/>
                  <a:gd name="connsiteY111" fmla="*/ 1615545 h 2013279"/>
                  <a:gd name="connsiteX112" fmla="*/ 2112985 w 2918007"/>
                  <a:gd name="connsiteY112" fmla="*/ 1604895 h 2013279"/>
                  <a:gd name="connsiteX113" fmla="*/ 2147248 w 2918007"/>
                  <a:gd name="connsiteY113" fmla="*/ 1597613 h 2013279"/>
                  <a:gd name="connsiteX114" fmla="*/ 2232081 w 2918007"/>
                  <a:gd name="connsiteY114" fmla="*/ 1584290 h 2013279"/>
                  <a:gd name="connsiteX115" fmla="*/ 2232085 w 2918007"/>
                  <a:gd name="connsiteY115" fmla="*/ 1584289 h 2013279"/>
                  <a:gd name="connsiteX116" fmla="*/ 1522672 w 2918007"/>
                  <a:gd name="connsiteY116" fmla="*/ 1576141 h 2013279"/>
                  <a:gd name="connsiteX117" fmla="*/ 1522671 w 2918007"/>
                  <a:gd name="connsiteY117" fmla="*/ 1576141 h 2013279"/>
                  <a:gd name="connsiteX118" fmla="*/ 1541086 w 2918007"/>
                  <a:gd name="connsiteY118" fmla="*/ 1594140 h 2013279"/>
                  <a:gd name="connsiteX119" fmla="*/ 1566281 w 2918007"/>
                  <a:gd name="connsiteY119" fmla="*/ 1629863 h 2013279"/>
                  <a:gd name="connsiteX120" fmla="*/ 1573075 w 2918007"/>
                  <a:gd name="connsiteY120" fmla="*/ 1640544 h 2013279"/>
                  <a:gd name="connsiteX121" fmla="*/ 1576192 w 2918007"/>
                  <a:gd name="connsiteY121" fmla="*/ 1645623 h 2013279"/>
                  <a:gd name="connsiteX122" fmla="*/ 1580518 w 2918007"/>
                  <a:gd name="connsiteY122" fmla="*/ 1652941 h 2013279"/>
                  <a:gd name="connsiteX123" fmla="*/ 1580613 w 2918007"/>
                  <a:gd name="connsiteY123" fmla="*/ 1653102 h 2013279"/>
                  <a:gd name="connsiteX124" fmla="*/ 1580665 w 2918007"/>
                  <a:gd name="connsiteY124" fmla="*/ 1653155 h 2013279"/>
                  <a:gd name="connsiteX125" fmla="*/ 1617078 w 2918007"/>
                  <a:gd name="connsiteY125" fmla="*/ 1690618 h 2013279"/>
                  <a:gd name="connsiteX126" fmla="*/ 1624194 w 2918007"/>
                  <a:gd name="connsiteY126" fmla="*/ 1697080 h 2013279"/>
                  <a:gd name="connsiteX127" fmla="*/ 1628623 w 2918007"/>
                  <a:gd name="connsiteY127" fmla="*/ 1701549 h 2013279"/>
                  <a:gd name="connsiteX128" fmla="*/ 1636422 w 2918007"/>
                  <a:gd name="connsiteY128" fmla="*/ 1708185 h 2013279"/>
                  <a:gd name="connsiteX129" fmla="*/ 1650764 w 2918007"/>
                  <a:gd name="connsiteY129" fmla="*/ 1721209 h 2013279"/>
                  <a:gd name="connsiteX130" fmla="*/ 1658267 w 2918007"/>
                  <a:gd name="connsiteY130" fmla="*/ 1726770 h 2013279"/>
                  <a:gd name="connsiteX131" fmla="*/ 1671590 w 2918007"/>
                  <a:gd name="connsiteY131" fmla="*/ 1738106 h 2013279"/>
                  <a:gd name="connsiteX132" fmla="*/ 1740724 w 2918007"/>
                  <a:gd name="connsiteY132" fmla="*/ 1782243 h 2013279"/>
                  <a:gd name="connsiteX133" fmla="*/ 1746978 w 2918007"/>
                  <a:gd name="connsiteY133" fmla="*/ 1784615 h 2013279"/>
                  <a:gd name="connsiteX134" fmla="*/ 1754203 w 2918007"/>
                  <a:gd name="connsiteY134" fmla="*/ 1788461 h 2013279"/>
                  <a:gd name="connsiteX135" fmla="*/ 1784658 w 2918007"/>
                  <a:gd name="connsiteY135" fmla="*/ 1798903 h 2013279"/>
                  <a:gd name="connsiteX136" fmla="*/ 1784662 w 2918007"/>
                  <a:gd name="connsiteY136" fmla="*/ 1798905 h 2013279"/>
                  <a:gd name="connsiteX137" fmla="*/ 1784663 w 2918007"/>
                  <a:gd name="connsiteY137" fmla="*/ 1798905 h 2013279"/>
                  <a:gd name="connsiteX138" fmla="*/ 1785936 w 2918007"/>
                  <a:gd name="connsiteY138" fmla="*/ 1799118 h 2013279"/>
                  <a:gd name="connsiteX139" fmla="*/ 1800053 w 2918007"/>
                  <a:gd name="connsiteY139" fmla="*/ 1801483 h 2013279"/>
                  <a:gd name="connsiteX140" fmla="*/ 1800054 w 2918007"/>
                  <a:gd name="connsiteY140" fmla="*/ 1801483 h 2013279"/>
                  <a:gd name="connsiteX141" fmla="*/ 1785936 w 2918007"/>
                  <a:gd name="connsiteY141" fmla="*/ 1799118 h 2013279"/>
                  <a:gd name="connsiteX142" fmla="*/ 1784663 w 2918007"/>
                  <a:gd name="connsiteY142" fmla="*/ 1798905 h 2013279"/>
                  <a:gd name="connsiteX143" fmla="*/ 1784663 w 2918007"/>
                  <a:gd name="connsiteY143" fmla="*/ 1798905 h 2013279"/>
                  <a:gd name="connsiteX144" fmla="*/ 1784658 w 2918007"/>
                  <a:gd name="connsiteY144" fmla="*/ 1798903 h 2013279"/>
                  <a:gd name="connsiteX145" fmla="*/ 1746978 w 2918007"/>
                  <a:gd name="connsiteY145" fmla="*/ 1784615 h 2013279"/>
                  <a:gd name="connsiteX146" fmla="*/ 1709098 w 2918007"/>
                  <a:gd name="connsiteY146" fmla="*/ 1764446 h 2013279"/>
                  <a:gd name="connsiteX147" fmla="*/ 1658267 w 2918007"/>
                  <a:gd name="connsiteY147" fmla="*/ 1726770 h 2013279"/>
                  <a:gd name="connsiteX148" fmla="*/ 1636422 w 2918007"/>
                  <a:gd name="connsiteY148" fmla="*/ 1708185 h 2013279"/>
                  <a:gd name="connsiteX149" fmla="*/ 1624194 w 2918007"/>
                  <a:gd name="connsiteY149" fmla="*/ 1697080 h 2013279"/>
                  <a:gd name="connsiteX150" fmla="*/ 1580665 w 2918007"/>
                  <a:gd name="connsiteY150" fmla="*/ 1653155 h 2013279"/>
                  <a:gd name="connsiteX151" fmla="*/ 1580614 w 2918007"/>
                  <a:gd name="connsiteY151" fmla="*/ 1653102 h 2013279"/>
                  <a:gd name="connsiteX152" fmla="*/ 1580518 w 2918007"/>
                  <a:gd name="connsiteY152" fmla="*/ 1652941 h 2013279"/>
                  <a:gd name="connsiteX153" fmla="*/ 1577167 w 2918007"/>
                  <a:gd name="connsiteY153" fmla="*/ 1647213 h 2013279"/>
                  <a:gd name="connsiteX154" fmla="*/ 1576192 w 2918007"/>
                  <a:gd name="connsiteY154" fmla="*/ 1645623 h 2013279"/>
                  <a:gd name="connsiteX155" fmla="*/ 1574681 w 2918007"/>
                  <a:gd name="connsiteY155" fmla="*/ 1643068 h 2013279"/>
                  <a:gd name="connsiteX156" fmla="*/ 1573075 w 2918007"/>
                  <a:gd name="connsiteY156" fmla="*/ 1640544 h 2013279"/>
                  <a:gd name="connsiteX157" fmla="*/ 1568131 w 2918007"/>
                  <a:gd name="connsiteY157" fmla="*/ 1632485 h 2013279"/>
                  <a:gd name="connsiteX158" fmla="*/ 1566281 w 2918007"/>
                  <a:gd name="connsiteY158" fmla="*/ 1629863 h 2013279"/>
                  <a:gd name="connsiteX159" fmla="*/ 1559965 w 2918007"/>
                  <a:gd name="connsiteY159" fmla="*/ 1619932 h 2013279"/>
                  <a:gd name="connsiteX160" fmla="*/ 1522672 w 2918007"/>
                  <a:gd name="connsiteY160" fmla="*/ 1576141 h 2013279"/>
                  <a:gd name="connsiteX161" fmla="*/ 506760 w 2918007"/>
                  <a:gd name="connsiteY161" fmla="*/ 1570139 h 2013279"/>
                  <a:gd name="connsiteX162" fmla="*/ 506760 w 2918007"/>
                  <a:gd name="connsiteY162" fmla="*/ 1570139 h 2013279"/>
                  <a:gd name="connsiteX163" fmla="*/ 520992 w 2918007"/>
                  <a:gd name="connsiteY163" fmla="*/ 1573342 h 2013279"/>
                  <a:gd name="connsiteX164" fmla="*/ 543822 w 2918007"/>
                  <a:gd name="connsiteY164" fmla="*/ 1629706 h 2013279"/>
                  <a:gd name="connsiteX165" fmla="*/ 510054 w 2918007"/>
                  <a:gd name="connsiteY165" fmla="*/ 1671688 h 2013279"/>
                  <a:gd name="connsiteX166" fmla="*/ 475062 w 2918007"/>
                  <a:gd name="connsiteY166" fmla="*/ 1674902 h 2013279"/>
                  <a:gd name="connsiteX167" fmla="*/ 475062 w 2918007"/>
                  <a:gd name="connsiteY167" fmla="*/ 1674902 h 2013279"/>
                  <a:gd name="connsiteX168" fmla="*/ 543822 w 2918007"/>
                  <a:gd name="connsiteY168" fmla="*/ 1629706 h 2013279"/>
                  <a:gd name="connsiteX169" fmla="*/ 506760 w 2918007"/>
                  <a:gd name="connsiteY169" fmla="*/ 1570139 h 2013279"/>
                  <a:gd name="connsiteX170" fmla="*/ 2203394 w 2918007"/>
                  <a:gd name="connsiteY170" fmla="*/ 1547435 h 2013279"/>
                  <a:gd name="connsiteX171" fmla="*/ 2253726 w 2918007"/>
                  <a:gd name="connsiteY171" fmla="*/ 1548436 h 2013279"/>
                  <a:gd name="connsiteX172" fmla="*/ 2253734 w 2918007"/>
                  <a:gd name="connsiteY172" fmla="*/ 1548438 h 2013279"/>
                  <a:gd name="connsiteX173" fmla="*/ 2283955 w 2918007"/>
                  <a:gd name="connsiteY173" fmla="*/ 1559558 h 2013279"/>
                  <a:gd name="connsiteX174" fmla="*/ 2288138 w 2918007"/>
                  <a:gd name="connsiteY174" fmla="*/ 1563215 h 2013279"/>
                  <a:gd name="connsiteX175" fmla="*/ 2291836 w 2918007"/>
                  <a:gd name="connsiteY175" fmla="*/ 1569999 h 2013279"/>
                  <a:gd name="connsiteX176" fmla="*/ 2288138 w 2918007"/>
                  <a:gd name="connsiteY176" fmla="*/ 1583674 h 2013279"/>
                  <a:gd name="connsiteX177" fmla="*/ 2283313 w 2918007"/>
                  <a:gd name="connsiteY177" fmla="*/ 1587840 h 2013279"/>
                  <a:gd name="connsiteX178" fmla="*/ 2283314 w 2918007"/>
                  <a:gd name="connsiteY178" fmla="*/ 1587840 h 2013279"/>
                  <a:gd name="connsiteX179" fmla="*/ 2293716 w 2918007"/>
                  <a:gd name="connsiteY179" fmla="*/ 1573448 h 2013279"/>
                  <a:gd name="connsiteX180" fmla="*/ 2291836 w 2918007"/>
                  <a:gd name="connsiteY180" fmla="*/ 1569999 h 2013279"/>
                  <a:gd name="connsiteX181" fmla="*/ 2292614 w 2918007"/>
                  <a:gd name="connsiteY181" fmla="*/ 1567126 h 2013279"/>
                  <a:gd name="connsiteX182" fmla="*/ 2288138 w 2918007"/>
                  <a:gd name="connsiteY182" fmla="*/ 1563215 h 2013279"/>
                  <a:gd name="connsiteX183" fmla="*/ 2286695 w 2918007"/>
                  <a:gd name="connsiteY183" fmla="*/ 1560566 h 2013279"/>
                  <a:gd name="connsiteX184" fmla="*/ 2283955 w 2918007"/>
                  <a:gd name="connsiteY184" fmla="*/ 1559558 h 2013279"/>
                  <a:gd name="connsiteX185" fmla="*/ 2281406 w 2918007"/>
                  <a:gd name="connsiteY185" fmla="*/ 1557330 h 2013279"/>
                  <a:gd name="connsiteX186" fmla="*/ 2253734 w 2918007"/>
                  <a:gd name="connsiteY186" fmla="*/ 1548438 h 2013279"/>
                  <a:gd name="connsiteX187" fmla="*/ 2253727 w 2918007"/>
                  <a:gd name="connsiteY187" fmla="*/ 1548436 h 2013279"/>
                  <a:gd name="connsiteX188" fmla="*/ 2203394 w 2918007"/>
                  <a:gd name="connsiteY188" fmla="*/ 1547435 h 2013279"/>
                  <a:gd name="connsiteX189" fmla="*/ 989426 w 2918007"/>
                  <a:gd name="connsiteY189" fmla="*/ 1534746 h 2013279"/>
                  <a:gd name="connsiteX190" fmla="*/ 994414 w 2918007"/>
                  <a:gd name="connsiteY190" fmla="*/ 1534890 h 2013279"/>
                  <a:gd name="connsiteX191" fmla="*/ 1021357 w 2918007"/>
                  <a:gd name="connsiteY191" fmla="*/ 1548766 h 2013279"/>
                  <a:gd name="connsiteX192" fmla="*/ 1027313 w 2918007"/>
                  <a:gd name="connsiteY192" fmla="*/ 1560173 h 2013279"/>
                  <a:gd name="connsiteX193" fmla="*/ 1034865 w 2918007"/>
                  <a:gd name="connsiteY193" fmla="*/ 1577065 h 2013279"/>
                  <a:gd name="connsiteX194" fmla="*/ 1036500 w 2918007"/>
                  <a:gd name="connsiteY194" fmla="*/ 1580109 h 2013279"/>
                  <a:gd name="connsiteX195" fmla="*/ 1042287 w 2918007"/>
                  <a:gd name="connsiteY195" fmla="*/ 1594415 h 2013279"/>
                  <a:gd name="connsiteX196" fmla="*/ 1045707 w 2918007"/>
                  <a:gd name="connsiteY196" fmla="*/ 1597251 h 2013279"/>
                  <a:gd name="connsiteX197" fmla="*/ 1048763 w 2918007"/>
                  <a:gd name="connsiteY197" fmla="*/ 1602943 h 2013279"/>
                  <a:gd name="connsiteX198" fmla="*/ 1061639 w 2918007"/>
                  <a:gd name="connsiteY198" fmla="*/ 1610464 h 2013279"/>
                  <a:gd name="connsiteX199" fmla="*/ 1061640 w 2918007"/>
                  <a:gd name="connsiteY199" fmla="*/ 1610464 h 2013279"/>
                  <a:gd name="connsiteX200" fmla="*/ 1079977 w 2918007"/>
                  <a:gd name="connsiteY200" fmla="*/ 1611756 h 2013279"/>
                  <a:gd name="connsiteX201" fmla="*/ 1081327 w 2918007"/>
                  <a:gd name="connsiteY201" fmla="*/ 1611851 h 2013279"/>
                  <a:gd name="connsiteX202" fmla="*/ 1081327 w 2918007"/>
                  <a:gd name="connsiteY202" fmla="*/ 1611851 h 2013279"/>
                  <a:gd name="connsiteX203" fmla="*/ 1079977 w 2918007"/>
                  <a:gd name="connsiteY203" fmla="*/ 1611756 h 2013279"/>
                  <a:gd name="connsiteX204" fmla="*/ 1061640 w 2918007"/>
                  <a:gd name="connsiteY204" fmla="*/ 1610464 h 2013279"/>
                  <a:gd name="connsiteX205" fmla="*/ 1061640 w 2918007"/>
                  <a:gd name="connsiteY205" fmla="*/ 1610464 h 2013279"/>
                  <a:gd name="connsiteX206" fmla="*/ 1045707 w 2918007"/>
                  <a:gd name="connsiteY206" fmla="*/ 1597251 h 2013279"/>
                  <a:gd name="connsiteX207" fmla="*/ 1036500 w 2918007"/>
                  <a:gd name="connsiteY207" fmla="*/ 1580109 h 2013279"/>
                  <a:gd name="connsiteX208" fmla="*/ 1032297 w 2918007"/>
                  <a:gd name="connsiteY208" fmla="*/ 1569716 h 2013279"/>
                  <a:gd name="connsiteX209" fmla="*/ 1027313 w 2918007"/>
                  <a:gd name="connsiteY209" fmla="*/ 1560173 h 2013279"/>
                  <a:gd name="connsiteX210" fmla="*/ 1022470 w 2918007"/>
                  <a:gd name="connsiteY210" fmla="*/ 1549340 h 2013279"/>
                  <a:gd name="connsiteX211" fmla="*/ 1021357 w 2918007"/>
                  <a:gd name="connsiteY211" fmla="*/ 1548766 h 2013279"/>
                  <a:gd name="connsiteX212" fmla="*/ 1020172 w 2918007"/>
                  <a:gd name="connsiteY212" fmla="*/ 1546497 h 2013279"/>
                  <a:gd name="connsiteX213" fmla="*/ 994415 w 2918007"/>
                  <a:gd name="connsiteY213" fmla="*/ 1534890 h 2013279"/>
                  <a:gd name="connsiteX214" fmla="*/ 989426 w 2918007"/>
                  <a:gd name="connsiteY214" fmla="*/ 1534746 h 2013279"/>
                  <a:gd name="connsiteX215" fmla="*/ 1798204 w 2918007"/>
                  <a:gd name="connsiteY215" fmla="*/ 1483173 h 2013279"/>
                  <a:gd name="connsiteX216" fmla="*/ 1750510 w 2918007"/>
                  <a:gd name="connsiteY216" fmla="*/ 1483740 h 2013279"/>
                  <a:gd name="connsiteX217" fmla="*/ 1750511 w 2918007"/>
                  <a:gd name="connsiteY217" fmla="*/ 1483740 h 2013279"/>
                  <a:gd name="connsiteX218" fmla="*/ 1566975 w 2918007"/>
                  <a:gd name="connsiteY218" fmla="*/ 1449156 h 2013279"/>
                  <a:gd name="connsiteX219" fmla="*/ 1529034 w 2918007"/>
                  <a:gd name="connsiteY219" fmla="*/ 1450063 h 2013279"/>
                  <a:gd name="connsiteX220" fmla="*/ 1521929 w 2918007"/>
                  <a:gd name="connsiteY220" fmla="*/ 1450233 h 2013279"/>
                  <a:gd name="connsiteX221" fmla="*/ 1516975 w 2918007"/>
                  <a:gd name="connsiteY221" fmla="*/ 1450767 h 2013279"/>
                  <a:gd name="connsiteX222" fmla="*/ 1473359 w 2918007"/>
                  <a:gd name="connsiteY222" fmla="*/ 1455467 h 2013279"/>
                  <a:gd name="connsiteX223" fmla="*/ 1301383 w 2918007"/>
                  <a:gd name="connsiteY223" fmla="*/ 1534890 h 2013279"/>
                  <a:gd name="connsiteX224" fmla="*/ 1148515 w 2918007"/>
                  <a:gd name="connsiteY224" fmla="*/ 1598306 h 2013279"/>
                  <a:gd name="connsiteX225" fmla="*/ 952498 w 2918007"/>
                  <a:gd name="connsiteY225" fmla="*/ 1716518 h 2013279"/>
                  <a:gd name="connsiteX226" fmla="*/ 909764 w 2918007"/>
                  <a:gd name="connsiteY226" fmla="*/ 1718058 h 2013279"/>
                  <a:gd name="connsiteX227" fmla="*/ 952499 w 2918007"/>
                  <a:gd name="connsiteY227" fmla="*/ 1716518 h 2013279"/>
                  <a:gd name="connsiteX228" fmla="*/ 1148516 w 2918007"/>
                  <a:gd name="connsiteY228" fmla="*/ 1598306 h 2013279"/>
                  <a:gd name="connsiteX229" fmla="*/ 1301384 w 2918007"/>
                  <a:gd name="connsiteY229" fmla="*/ 1534890 h 2013279"/>
                  <a:gd name="connsiteX230" fmla="*/ 1473360 w 2918007"/>
                  <a:gd name="connsiteY230" fmla="*/ 1455467 h 2013279"/>
                  <a:gd name="connsiteX231" fmla="*/ 1516975 w 2918007"/>
                  <a:gd name="connsiteY231" fmla="*/ 1450767 h 2013279"/>
                  <a:gd name="connsiteX232" fmla="*/ 1521930 w 2918007"/>
                  <a:gd name="connsiteY232" fmla="*/ 1450233 h 2013279"/>
                  <a:gd name="connsiteX233" fmla="*/ 1529034 w 2918007"/>
                  <a:gd name="connsiteY233" fmla="*/ 1450063 h 2013279"/>
                  <a:gd name="connsiteX234" fmla="*/ 1566975 w 2918007"/>
                  <a:gd name="connsiteY234" fmla="*/ 1449156 h 2013279"/>
                  <a:gd name="connsiteX235" fmla="*/ 786454 w 2918007"/>
                  <a:gd name="connsiteY235" fmla="*/ 1421835 h 2013279"/>
                  <a:gd name="connsiteX236" fmla="*/ 755248 w 2918007"/>
                  <a:gd name="connsiteY236" fmla="*/ 1426530 h 2013279"/>
                  <a:gd name="connsiteX237" fmla="*/ 736786 w 2918007"/>
                  <a:gd name="connsiteY237" fmla="*/ 1426943 h 2013279"/>
                  <a:gd name="connsiteX238" fmla="*/ 736786 w 2918007"/>
                  <a:gd name="connsiteY238" fmla="*/ 1426943 h 2013279"/>
                  <a:gd name="connsiteX239" fmla="*/ 755249 w 2918007"/>
                  <a:gd name="connsiteY239" fmla="*/ 1426530 h 2013279"/>
                  <a:gd name="connsiteX240" fmla="*/ 786454 w 2918007"/>
                  <a:gd name="connsiteY240" fmla="*/ 1421835 h 2013279"/>
                  <a:gd name="connsiteX241" fmla="*/ 2099009 w 2918007"/>
                  <a:gd name="connsiteY241" fmla="*/ 1376659 h 2013279"/>
                  <a:gd name="connsiteX242" fmla="*/ 2120265 w 2918007"/>
                  <a:gd name="connsiteY242" fmla="*/ 1381382 h 2013279"/>
                  <a:gd name="connsiteX243" fmla="*/ 2122596 w 2918007"/>
                  <a:gd name="connsiteY243" fmla="*/ 1393508 h 2013279"/>
                  <a:gd name="connsiteX244" fmla="*/ 2121071 w 2918007"/>
                  <a:gd name="connsiteY244" fmla="*/ 1396565 h 2013279"/>
                  <a:gd name="connsiteX245" fmla="*/ 2116884 w 2918007"/>
                  <a:gd name="connsiteY245" fmla="*/ 1401902 h 2013279"/>
                  <a:gd name="connsiteX246" fmla="*/ 1875254 w 2918007"/>
                  <a:gd name="connsiteY246" fmla="*/ 1507185 h 2013279"/>
                  <a:gd name="connsiteX247" fmla="*/ 1875262 w 2918007"/>
                  <a:gd name="connsiteY247" fmla="*/ 1507214 h 2013279"/>
                  <a:gd name="connsiteX248" fmla="*/ 1882616 w 2918007"/>
                  <a:gd name="connsiteY248" fmla="*/ 1538957 h 2013279"/>
                  <a:gd name="connsiteX249" fmla="*/ 1885021 w 2918007"/>
                  <a:gd name="connsiteY249" fmla="*/ 1543882 h 2013279"/>
                  <a:gd name="connsiteX250" fmla="*/ 1886034 w 2918007"/>
                  <a:gd name="connsiteY250" fmla="*/ 1547689 h 2013279"/>
                  <a:gd name="connsiteX251" fmla="*/ 1889193 w 2918007"/>
                  <a:gd name="connsiteY251" fmla="*/ 1552426 h 2013279"/>
                  <a:gd name="connsiteX252" fmla="*/ 1894160 w 2918007"/>
                  <a:gd name="connsiteY252" fmla="*/ 1562598 h 2013279"/>
                  <a:gd name="connsiteX253" fmla="*/ 1898216 w 2918007"/>
                  <a:gd name="connsiteY253" fmla="*/ 1565956 h 2013279"/>
                  <a:gd name="connsiteX254" fmla="*/ 1903821 w 2918007"/>
                  <a:gd name="connsiteY254" fmla="*/ 1574361 h 2013279"/>
                  <a:gd name="connsiteX255" fmla="*/ 1953537 w 2918007"/>
                  <a:gd name="connsiteY255" fmla="*/ 1596228 h 2013279"/>
                  <a:gd name="connsiteX256" fmla="*/ 1953538 w 2918007"/>
                  <a:gd name="connsiteY256" fmla="*/ 1596228 h 2013279"/>
                  <a:gd name="connsiteX257" fmla="*/ 1926896 w 2918007"/>
                  <a:gd name="connsiteY257" fmla="*/ 1589707 h 2013279"/>
                  <a:gd name="connsiteX258" fmla="*/ 1898216 w 2918007"/>
                  <a:gd name="connsiteY258" fmla="*/ 1565956 h 2013279"/>
                  <a:gd name="connsiteX259" fmla="*/ 1889193 w 2918007"/>
                  <a:gd name="connsiteY259" fmla="*/ 1552426 h 2013279"/>
                  <a:gd name="connsiteX260" fmla="*/ 1885021 w 2918007"/>
                  <a:gd name="connsiteY260" fmla="*/ 1543882 h 2013279"/>
                  <a:gd name="connsiteX261" fmla="*/ 1875262 w 2918007"/>
                  <a:gd name="connsiteY261" fmla="*/ 1507214 h 2013279"/>
                  <a:gd name="connsiteX262" fmla="*/ 1875255 w 2918007"/>
                  <a:gd name="connsiteY262" fmla="*/ 1507185 h 2013279"/>
                  <a:gd name="connsiteX263" fmla="*/ 2116885 w 2918007"/>
                  <a:gd name="connsiteY263" fmla="*/ 1401902 h 2013279"/>
                  <a:gd name="connsiteX264" fmla="*/ 2120246 w 2918007"/>
                  <a:gd name="connsiteY264" fmla="*/ 1398217 h 2013279"/>
                  <a:gd name="connsiteX265" fmla="*/ 2121071 w 2918007"/>
                  <a:gd name="connsiteY265" fmla="*/ 1396565 h 2013279"/>
                  <a:gd name="connsiteX266" fmla="*/ 2122768 w 2918007"/>
                  <a:gd name="connsiteY266" fmla="*/ 1394402 h 2013279"/>
                  <a:gd name="connsiteX267" fmla="*/ 2122596 w 2918007"/>
                  <a:gd name="connsiteY267" fmla="*/ 1393508 h 2013279"/>
                  <a:gd name="connsiteX268" fmla="*/ 2124359 w 2918007"/>
                  <a:gd name="connsiteY268" fmla="*/ 1389973 h 2013279"/>
                  <a:gd name="connsiteX269" fmla="*/ 2099010 w 2918007"/>
                  <a:gd name="connsiteY269" fmla="*/ 1376659 h 2013279"/>
                  <a:gd name="connsiteX270" fmla="*/ 602255 w 2918007"/>
                  <a:gd name="connsiteY270" fmla="*/ 1376380 h 2013279"/>
                  <a:gd name="connsiteX271" fmla="*/ 631351 w 2918007"/>
                  <a:gd name="connsiteY271" fmla="*/ 1381584 h 2013279"/>
                  <a:gd name="connsiteX272" fmla="*/ 734060 w 2918007"/>
                  <a:gd name="connsiteY272" fmla="*/ 1390973 h 2013279"/>
                  <a:gd name="connsiteX273" fmla="*/ 734060 w 2918007"/>
                  <a:gd name="connsiteY273" fmla="*/ 1390973 h 2013279"/>
                  <a:gd name="connsiteX274" fmla="*/ 673547 w 2918007"/>
                  <a:gd name="connsiteY274" fmla="*/ 1388703 h 2013279"/>
                  <a:gd name="connsiteX275" fmla="*/ 631352 w 2918007"/>
                  <a:gd name="connsiteY275" fmla="*/ 1381584 h 2013279"/>
                  <a:gd name="connsiteX276" fmla="*/ 602256 w 2918007"/>
                  <a:gd name="connsiteY276" fmla="*/ 1376380 h 2013279"/>
                  <a:gd name="connsiteX277" fmla="*/ 1133105 w 2918007"/>
                  <a:gd name="connsiteY277" fmla="*/ 1339718 h 2013279"/>
                  <a:gd name="connsiteX278" fmla="*/ 1149459 w 2918007"/>
                  <a:gd name="connsiteY278" fmla="*/ 1347135 h 2013279"/>
                  <a:gd name="connsiteX279" fmla="*/ 1149464 w 2918007"/>
                  <a:gd name="connsiteY279" fmla="*/ 1347150 h 2013279"/>
                  <a:gd name="connsiteX280" fmla="*/ 1155365 w 2918007"/>
                  <a:gd name="connsiteY280" fmla="*/ 1367673 h 2013279"/>
                  <a:gd name="connsiteX281" fmla="*/ 1156844 w 2918007"/>
                  <a:gd name="connsiteY281" fmla="*/ 1380140 h 2013279"/>
                  <a:gd name="connsiteX282" fmla="*/ 1158590 w 2918007"/>
                  <a:gd name="connsiteY282" fmla="*/ 1397987 h 2013279"/>
                  <a:gd name="connsiteX283" fmla="*/ 1164537 w 2918007"/>
                  <a:gd name="connsiteY283" fmla="*/ 1426510 h 2013279"/>
                  <a:gd name="connsiteX284" fmla="*/ 1164541 w 2918007"/>
                  <a:gd name="connsiteY284" fmla="*/ 1426530 h 2013279"/>
                  <a:gd name="connsiteX285" fmla="*/ 1164558 w 2918007"/>
                  <a:gd name="connsiteY285" fmla="*/ 1426562 h 2013279"/>
                  <a:gd name="connsiteX286" fmla="*/ 1178873 w 2918007"/>
                  <a:gd name="connsiteY286" fmla="*/ 1455380 h 2013279"/>
                  <a:gd name="connsiteX287" fmla="*/ 1190453 w 2918007"/>
                  <a:gd name="connsiteY287" fmla="*/ 1476316 h 2013279"/>
                  <a:gd name="connsiteX288" fmla="*/ 1195535 w 2918007"/>
                  <a:gd name="connsiteY288" fmla="*/ 1486112 h 2013279"/>
                  <a:gd name="connsiteX289" fmla="*/ 1201985 w 2918007"/>
                  <a:gd name="connsiteY289" fmla="*/ 1505913 h 2013279"/>
                  <a:gd name="connsiteX290" fmla="*/ 1201988 w 2918007"/>
                  <a:gd name="connsiteY290" fmla="*/ 1505924 h 2013279"/>
                  <a:gd name="connsiteX291" fmla="*/ 1188581 w 2918007"/>
                  <a:gd name="connsiteY291" fmla="*/ 1510879 h 2013279"/>
                  <a:gd name="connsiteX292" fmla="*/ 1188582 w 2918007"/>
                  <a:gd name="connsiteY292" fmla="*/ 1510879 h 2013279"/>
                  <a:gd name="connsiteX293" fmla="*/ 1201989 w 2918007"/>
                  <a:gd name="connsiteY293" fmla="*/ 1505924 h 2013279"/>
                  <a:gd name="connsiteX294" fmla="*/ 1201985 w 2918007"/>
                  <a:gd name="connsiteY294" fmla="*/ 1505913 h 2013279"/>
                  <a:gd name="connsiteX295" fmla="*/ 1198087 w 2918007"/>
                  <a:gd name="connsiteY295" fmla="*/ 1491031 h 2013279"/>
                  <a:gd name="connsiteX296" fmla="*/ 1195535 w 2918007"/>
                  <a:gd name="connsiteY296" fmla="*/ 1486112 h 2013279"/>
                  <a:gd name="connsiteX297" fmla="*/ 1195054 w 2918007"/>
                  <a:gd name="connsiteY297" fmla="*/ 1484635 h 2013279"/>
                  <a:gd name="connsiteX298" fmla="*/ 1190453 w 2918007"/>
                  <a:gd name="connsiteY298" fmla="*/ 1476316 h 2013279"/>
                  <a:gd name="connsiteX299" fmla="*/ 1187425 w 2918007"/>
                  <a:gd name="connsiteY299" fmla="*/ 1470480 h 2013279"/>
                  <a:gd name="connsiteX300" fmla="*/ 1164558 w 2918007"/>
                  <a:gd name="connsiteY300" fmla="*/ 1426562 h 2013279"/>
                  <a:gd name="connsiteX301" fmla="*/ 1164542 w 2918007"/>
                  <a:gd name="connsiteY301" fmla="*/ 1426530 h 2013279"/>
                  <a:gd name="connsiteX302" fmla="*/ 1164537 w 2918007"/>
                  <a:gd name="connsiteY302" fmla="*/ 1426510 h 2013279"/>
                  <a:gd name="connsiteX303" fmla="*/ 1157195 w 2918007"/>
                  <a:gd name="connsiteY303" fmla="*/ 1383098 h 2013279"/>
                  <a:gd name="connsiteX304" fmla="*/ 1156844 w 2918007"/>
                  <a:gd name="connsiteY304" fmla="*/ 1380140 h 2013279"/>
                  <a:gd name="connsiteX305" fmla="*/ 1155758 w 2918007"/>
                  <a:gd name="connsiteY305" fmla="*/ 1369040 h 2013279"/>
                  <a:gd name="connsiteX306" fmla="*/ 1155365 w 2918007"/>
                  <a:gd name="connsiteY306" fmla="*/ 1367673 h 2013279"/>
                  <a:gd name="connsiteX307" fmla="*/ 1154765 w 2918007"/>
                  <a:gd name="connsiteY307" fmla="*/ 1362612 h 2013279"/>
                  <a:gd name="connsiteX308" fmla="*/ 1149464 w 2918007"/>
                  <a:gd name="connsiteY308" fmla="*/ 1347150 h 2013279"/>
                  <a:gd name="connsiteX309" fmla="*/ 1149459 w 2918007"/>
                  <a:gd name="connsiteY309" fmla="*/ 1347135 h 2013279"/>
                  <a:gd name="connsiteX310" fmla="*/ 1133106 w 2918007"/>
                  <a:gd name="connsiteY310" fmla="*/ 1339718 h 2013279"/>
                  <a:gd name="connsiteX311" fmla="*/ 185076 w 2918007"/>
                  <a:gd name="connsiteY311" fmla="*/ 1331714 h 2013279"/>
                  <a:gd name="connsiteX312" fmla="*/ 229280 w 2918007"/>
                  <a:gd name="connsiteY312" fmla="*/ 1341324 h 2013279"/>
                  <a:gd name="connsiteX313" fmla="*/ 264225 w 2918007"/>
                  <a:gd name="connsiteY313" fmla="*/ 1344989 h 2013279"/>
                  <a:gd name="connsiteX314" fmla="*/ 264225 w 2918007"/>
                  <a:gd name="connsiteY314" fmla="*/ 1344989 h 2013279"/>
                  <a:gd name="connsiteX315" fmla="*/ 229281 w 2918007"/>
                  <a:gd name="connsiteY315" fmla="*/ 1341324 h 2013279"/>
                  <a:gd name="connsiteX316" fmla="*/ 185076 w 2918007"/>
                  <a:gd name="connsiteY316" fmla="*/ 1331714 h 2013279"/>
                  <a:gd name="connsiteX317" fmla="*/ 1069254 w 2918007"/>
                  <a:gd name="connsiteY317" fmla="*/ 1312314 h 2013279"/>
                  <a:gd name="connsiteX318" fmla="*/ 1031589 w 2918007"/>
                  <a:gd name="connsiteY318" fmla="*/ 1312711 h 2013279"/>
                  <a:gd name="connsiteX319" fmla="*/ 1029025 w 2918007"/>
                  <a:gd name="connsiteY319" fmla="*/ 1313231 h 2013279"/>
                  <a:gd name="connsiteX320" fmla="*/ 1026814 w 2918007"/>
                  <a:gd name="connsiteY320" fmla="*/ 1313281 h 2013279"/>
                  <a:gd name="connsiteX321" fmla="*/ 1022870 w 2918007"/>
                  <a:gd name="connsiteY321" fmla="*/ 1314480 h 2013279"/>
                  <a:gd name="connsiteX322" fmla="*/ 1001144 w 2918007"/>
                  <a:gd name="connsiteY322" fmla="*/ 1318888 h 2013279"/>
                  <a:gd name="connsiteX323" fmla="*/ 991719 w 2918007"/>
                  <a:gd name="connsiteY323" fmla="*/ 1323946 h 2013279"/>
                  <a:gd name="connsiteX324" fmla="*/ 980282 w 2918007"/>
                  <a:gd name="connsiteY324" fmla="*/ 1327421 h 2013279"/>
                  <a:gd name="connsiteX325" fmla="*/ 966848 w 2918007"/>
                  <a:gd name="connsiteY325" fmla="*/ 1337292 h 2013279"/>
                  <a:gd name="connsiteX326" fmla="*/ 959205 w 2918007"/>
                  <a:gd name="connsiteY326" fmla="*/ 1341393 h 2013279"/>
                  <a:gd name="connsiteX327" fmla="*/ 955423 w 2918007"/>
                  <a:gd name="connsiteY327" fmla="*/ 1345686 h 2013279"/>
                  <a:gd name="connsiteX328" fmla="*/ 951271 w 2918007"/>
                  <a:gd name="connsiteY328" fmla="*/ 1348736 h 2013279"/>
                  <a:gd name="connsiteX329" fmla="*/ 941420 w 2918007"/>
                  <a:gd name="connsiteY329" fmla="*/ 1361580 h 2013279"/>
                  <a:gd name="connsiteX330" fmla="*/ 938015 w 2918007"/>
                  <a:gd name="connsiteY330" fmla="*/ 1365445 h 2013279"/>
                  <a:gd name="connsiteX331" fmla="*/ 937074 w 2918007"/>
                  <a:gd name="connsiteY331" fmla="*/ 1367247 h 2013279"/>
                  <a:gd name="connsiteX332" fmla="*/ 936367 w 2918007"/>
                  <a:gd name="connsiteY332" fmla="*/ 1368168 h 2013279"/>
                  <a:gd name="connsiteX333" fmla="*/ 932176 w 2918007"/>
                  <a:gd name="connsiteY333" fmla="*/ 1376621 h 2013279"/>
                  <a:gd name="connsiteX334" fmla="*/ 932156 w 2918007"/>
                  <a:gd name="connsiteY334" fmla="*/ 1376659 h 2013279"/>
                  <a:gd name="connsiteX335" fmla="*/ 821203 w 2918007"/>
                  <a:gd name="connsiteY335" fmla="*/ 1500412 h 2013279"/>
                  <a:gd name="connsiteX336" fmla="*/ 826135 w 2918007"/>
                  <a:gd name="connsiteY336" fmla="*/ 1562596 h 2013279"/>
                  <a:gd name="connsiteX337" fmla="*/ 778671 w 2918007"/>
                  <a:gd name="connsiteY337" fmla="*/ 1688812 h 2013279"/>
                  <a:gd name="connsiteX338" fmla="*/ 789771 w 2918007"/>
                  <a:gd name="connsiteY338" fmla="*/ 1731514 h 2013279"/>
                  <a:gd name="connsiteX339" fmla="*/ 793560 w 2918007"/>
                  <a:gd name="connsiteY339" fmla="*/ 1743252 h 2013279"/>
                  <a:gd name="connsiteX340" fmla="*/ 795330 w 2918007"/>
                  <a:gd name="connsiteY340" fmla="*/ 1749724 h 2013279"/>
                  <a:gd name="connsiteX341" fmla="*/ 797268 w 2918007"/>
                  <a:gd name="connsiteY341" fmla="*/ 1754737 h 2013279"/>
                  <a:gd name="connsiteX342" fmla="*/ 800898 w 2918007"/>
                  <a:gd name="connsiteY342" fmla="*/ 1765981 h 2013279"/>
                  <a:gd name="connsiteX343" fmla="*/ 804874 w 2918007"/>
                  <a:gd name="connsiteY343" fmla="*/ 1774412 h 2013279"/>
                  <a:gd name="connsiteX344" fmla="*/ 812080 w 2918007"/>
                  <a:gd name="connsiteY344" fmla="*/ 1793054 h 2013279"/>
                  <a:gd name="connsiteX345" fmla="*/ 819852 w 2918007"/>
                  <a:gd name="connsiteY345" fmla="*/ 1806177 h 2013279"/>
                  <a:gd name="connsiteX346" fmla="*/ 823342 w 2918007"/>
                  <a:gd name="connsiteY346" fmla="*/ 1813575 h 2013279"/>
                  <a:gd name="connsiteX347" fmla="*/ 825829 w 2918007"/>
                  <a:gd name="connsiteY347" fmla="*/ 1816267 h 2013279"/>
                  <a:gd name="connsiteX348" fmla="*/ 829013 w 2918007"/>
                  <a:gd name="connsiteY348" fmla="*/ 1821642 h 2013279"/>
                  <a:gd name="connsiteX349" fmla="*/ 846210 w 2918007"/>
                  <a:gd name="connsiteY349" fmla="*/ 1838318 h 2013279"/>
                  <a:gd name="connsiteX350" fmla="*/ 846218 w 2918007"/>
                  <a:gd name="connsiteY350" fmla="*/ 1838327 h 2013279"/>
                  <a:gd name="connsiteX351" fmla="*/ 869745 w 2918007"/>
                  <a:gd name="connsiteY351" fmla="*/ 1846967 h 2013279"/>
                  <a:gd name="connsiteX352" fmla="*/ 869746 w 2918007"/>
                  <a:gd name="connsiteY352" fmla="*/ 1846967 h 2013279"/>
                  <a:gd name="connsiteX353" fmla="*/ 846219 w 2918007"/>
                  <a:gd name="connsiteY353" fmla="*/ 1838327 h 2013279"/>
                  <a:gd name="connsiteX354" fmla="*/ 846210 w 2918007"/>
                  <a:gd name="connsiteY354" fmla="*/ 1838318 h 2013279"/>
                  <a:gd name="connsiteX355" fmla="*/ 825829 w 2918007"/>
                  <a:gd name="connsiteY355" fmla="*/ 1816267 h 2013279"/>
                  <a:gd name="connsiteX356" fmla="*/ 819852 w 2918007"/>
                  <a:gd name="connsiteY356" fmla="*/ 1806177 h 2013279"/>
                  <a:gd name="connsiteX357" fmla="*/ 804874 w 2918007"/>
                  <a:gd name="connsiteY357" fmla="*/ 1774412 h 2013279"/>
                  <a:gd name="connsiteX358" fmla="*/ 797268 w 2918007"/>
                  <a:gd name="connsiteY358" fmla="*/ 1754737 h 2013279"/>
                  <a:gd name="connsiteX359" fmla="*/ 793560 w 2918007"/>
                  <a:gd name="connsiteY359" fmla="*/ 1743252 h 2013279"/>
                  <a:gd name="connsiteX360" fmla="*/ 778672 w 2918007"/>
                  <a:gd name="connsiteY360" fmla="*/ 1688812 h 2013279"/>
                  <a:gd name="connsiteX361" fmla="*/ 826136 w 2918007"/>
                  <a:gd name="connsiteY361" fmla="*/ 1562596 h 2013279"/>
                  <a:gd name="connsiteX362" fmla="*/ 821204 w 2918007"/>
                  <a:gd name="connsiteY362" fmla="*/ 1500412 h 2013279"/>
                  <a:gd name="connsiteX363" fmla="*/ 932157 w 2918007"/>
                  <a:gd name="connsiteY363" fmla="*/ 1376659 h 2013279"/>
                  <a:gd name="connsiteX364" fmla="*/ 932176 w 2918007"/>
                  <a:gd name="connsiteY364" fmla="*/ 1376621 h 2013279"/>
                  <a:gd name="connsiteX365" fmla="*/ 937074 w 2918007"/>
                  <a:gd name="connsiteY365" fmla="*/ 1367247 h 2013279"/>
                  <a:gd name="connsiteX366" fmla="*/ 941420 w 2918007"/>
                  <a:gd name="connsiteY366" fmla="*/ 1361580 h 2013279"/>
                  <a:gd name="connsiteX367" fmla="*/ 955423 w 2918007"/>
                  <a:gd name="connsiteY367" fmla="*/ 1345686 h 2013279"/>
                  <a:gd name="connsiteX368" fmla="*/ 966848 w 2918007"/>
                  <a:gd name="connsiteY368" fmla="*/ 1337292 h 2013279"/>
                  <a:gd name="connsiteX369" fmla="*/ 991719 w 2918007"/>
                  <a:gd name="connsiteY369" fmla="*/ 1323946 h 2013279"/>
                  <a:gd name="connsiteX370" fmla="*/ 1022870 w 2918007"/>
                  <a:gd name="connsiteY370" fmla="*/ 1314480 h 2013279"/>
                  <a:gd name="connsiteX371" fmla="*/ 1029025 w 2918007"/>
                  <a:gd name="connsiteY371" fmla="*/ 1313231 h 2013279"/>
                  <a:gd name="connsiteX372" fmla="*/ 1069254 w 2918007"/>
                  <a:gd name="connsiteY372" fmla="*/ 1312314 h 2013279"/>
                  <a:gd name="connsiteX373" fmla="*/ 454443 w 2918007"/>
                  <a:gd name="connsiteY373" fmla="*/ 1310780 h 2013279"/>
                  <a:gd name="connsiteX374" fmla="*/ 433784 w 2918007"/>
                  <a:gd name="connsiteY374" fmla="*/ 1330395 h 2013279"/>
                  <a:gd name="connsiteX375" fmla="*/ 433777 w 2918007"/>
                  <a:gd name="connsiteY375" fmla="*/ 1330400 h 2013279"/>
                  <a:gd name="connsiteX376" fmla="*/ 400643 w 2918007"/>
                  <a:gd name="connsiteY376" fmla="*/ 1349411 h 2013279"/>
                  <a:gd name="connsiteX377" fmla="*/ 391172 w 2918007"/>
                  <a:gd name="connsiteY377" fmla="*/ 1353835 h 2013279"/>
                  <a:gd name="connsiteX378" fmla="*/ 386877 w 2918007"/>
                  <a:gd name="connsiteY378" fmla="*/ 1355680 h 2013279"/>
                  <a:gd name="connsiteX379" fmla="*/ 380475 w 2918007"/>
                  <a:gd name="connsiteY379" fmla="*/ 1358188 h 2013279"/>
                  <a:gd name="connsiteX380" fmla="*/ 311377 w 2918007"/>
                  <a:gd name="connsiteY380" fmla="*/ 1375258 h 2013279"/>
                  <a:gd name="connsiteX381" fmla="*/ 311376 w 2918007"/>
                  <a:gd name="connsiteY381" fmla="*/ 1375258 h 2013279"/>
                  <a:gd name="connsiteX382" fmla="*/ 279114 w 2918007"/>
                  <a:gd name="connsiteY382" fmla="*/ 1378792 h 2013279"/>
                  <a:gd name="connsiteX383" fmla="*/ 260748 w 2918007"/>
                  <a:gd name="connsiteY383" fmla="*/ 1380805 h 2013279"/>
                  <a:gd name="connsiteX384" fmla="*/ 260749 w 2918007"/>
                  <a:gd name="connsiteY384" fmla="*/ 1380805 h 2013279"/>
                  <a:gd name="connsiteX385" fmla="*/ 279114 w 2918007"/>
                  <a:gd name="connsiteY385" fmla="*/ 1378792 h 2013279"/>
                  <a:gd name="connsiteX386" fmla="*/ 311377 w 2918007"/>
                  <a:gd name="connsiteY386" fmla="*/ 1375258 h 2013279"/>
                  <a:gd name="connsiteX387" fmla="*/ 311377 w 2918007"/>
                  <a:gd name="connsiteY387" fmla="*/ 1375258 h 2013279"/>
                  <a:gd name="connsiteX388" fmla="*/ 380476 w 2918007"/>
                  <a:gd name="connsiteY388" fmla="*/ 1358188 h 2013279"/>
                  <a:gd name="connsiteX389" fmla="*/ 385453 w 2918007"/>
                  <a:gd name="connsiteY389" fmla="*/ 1356292 h 2013279"/>
                  <a:gd name="connsiteX390" fmla="*/ 386877 w 2918007"/>
                  <a:gd name="connsiteY390" fmla="*/ 1355680 h 2013279"/>
                  <a:gd name="connsiteX391" fmla="*/ 388999 w 2918007"/>
                  <a:gd name="connsiteY391" fmla="*/ 1354850 h 2013279"/>
                  <a:gd name="connsiteX392" fmla="*/ 391172 w 2918007"/>
                  <a:gd name="connsiteY392" fmla="*/ 1353835 h 2013279"/>
                  <a:gd name="connsiteX393" fmla="*/ 398192 w 2918007"/>
                  <a:gd name="connsiteY393" fmla="*/ 1350818 h 2013279"/>
                  <a:gd name="connsiteX394" fmla="*/ 400643 w 2918007"/>
                  <a:gd name="connsiteY394" fmla="*/ 1349411 h 2013279"/>
                  <a:gd name="connsiteX395" fmla="*/ 409369 w 2918007"/>
                  <a:gd name="connsiteY395" fmla="*/ 1345336 h 2013279"/>
                  <a:gd name="connsiteX396" fmla="*/ 433777 w 2918007"/>
                  <a:gd name="connsiteY396" fmla="*/ 1330400 h 2013279"/>
                  <a:gd name="connsiteX397" fmla="*/ 433785 w 2918007"/>
                  <a:gd name="connsiteY397" fmla="*/ 1330395 h 2013279"/>
                  <a:gd name="connsiteX398" fmla="*/ 454443 w 2918007"/>
                  <a:gd name="connsiteY398" fmla="*/ 1310781 h 2013279"/>
                  <a:gd name="connsiteX399" fmla="*/ 586165 w 2918007"/>
                  <a:gd name="connsiteY399" fmla="*/ 1241610 h 2013279"/>
                  <a:gd name="connsiteX400" fmla="*/ 536425 w 2918007"/>
                  <a:gd name="connsiteY400" fmla="*/ 1247365 h 2013279"/>
                  <a:gd name="connsiteX401" fmla="*/ 528411 w 2918007"/>
                  <a:gd name="connsiteY401" fmla="*/ 1424067 h 2013279"/>
                  <a:gd name="connsiteX402" fmla="*/ 538890 w 2918007"/>
                  <a:gd name="connsiteY402" fmla="*/ 1547820 h 2013279"/>
                  <a:gd name="connsiteX403" fmla="*/ 538915 w 2918007"/>
                  <a:gd name="connsiteY403" fmla="*/ 1547827 h 2013279"/>
                  <a:gd name="connsiteX404" fmla="*/ 547132 w 2918007"/>
                  <a:gd name="connsiteY404" fmla="*/ 1550259 h 2013279"/>
                  <a:gd name="connsiteX405" fmla="*/ 548826 w 2918007"/>
                  <a:gd name="connsiteY405" fmla="*/ 1550691 h 2013279"/>
                  <a:gd name="connsiteX406" fmla="*/ 551509 w 2918007"/>
                  <a:gd name="connsiteY406" fmla="*/ 1551467 h 2013279"/>
                  <a:gd name="connsiteX407" fmla="*/ 555815 w 2918007"/>
                  <a:gd name="connsiteY407" fmla="*/ 1552476 h 2013279"/>
                  <a:gd name="connsiteX408" fmla="*/ 569220 w 2918007"/>
                  <a:gd name="connsiteY408" fmla="*/ 1555901 h 2013279"/>
                  <a:gd name="connsiteX409" fmla="*/ 572756 w 2918007"/>
                  <a:gd name="connsiteY409" fmla="*/ 1556450 h 2013279"/>
                  <a:gd name="connsiteX410" fmla="*/ 584222 w 2918007"/>
                  <a:gd name="connsiteY410" fmla="*/ 1559138 h 2013279"/>
                  <a:gd name="connsiteX411" fmla="*/ 629310 w 2918007"/>
                  <a:gd name="connsiteY411" fmla="*/ 1565931 h 2013279"/>
                  <a:gd name="connsiteX412" fmla="*/ 634523 w 2918007"/>
                  <a:gd name="connsiteY412" fmla="*/ 1566037 h 2013279"/>
                  <a:gd name="connsiteX413" fmla="*/ 639134 w 2918007"/>
                  <a:gd name="connsiteY413" fmla="*/ 1566752 h 2013279"/>
                  <a:gd name="connsiteX414" fmla="*/ 679056 w 2918007"/>
                  <a:gd name="connsiteY414" fmla="*/ 1566940 h 2013279"/>
                  <a:gd name="connsiteX415" fmla="*/ 634523 w 2918007"/>
                  <a:gd name="connsiteY415" fmla="*/ 1566037 h 2013279"/>
                  <a:gd name="connsiteX416" fmla="*/ 572756 w 2918007"/>
                  <a:gd name="connsiteY416" fmla="*/ 1556450 h 2013279"/>
                  <a:gd name="connsiteX417" fmla="*/ 555815 w 2918007"/>
                  <a:gd name="connsiteY417" fmla="*/ 1552476 h 2013279"/>
                  <a:gd name="connsiteX418" fmla="*/ 548826 w 2918007"/>
                  <a:gd name="connsiteY418" fmla="*/ 1550691 h 2013279"/>
                  <a:gd name="connsiteX419" fmla="*/ 538915 w 2918007"/>
                  <a:gd name="connsiteY419" fmla="*/ 1547827 h 2013279"/>
                  <a:gd name="connsiteX420" fmla="*/ 538891 w 2918007"/>
                  <a:gd name="connsiteY420" fmla="*/ 1547820 h 2013279"/>
                  <a:gd name="connsiteX421" fmla="*/ 528412 w 2918007"/>
                  <a:gd name="connsiteY421" fmla="*/ 1424067 h 2013279"/>
                  <a:gd name="connsiteX422" fmla="*/ 536426 w 2918007"/>
                  <a:gd name="connsiteY422" fmla="*/ 1247365 h 2013279"/>
                  <a:gd name="connsiteX423" fmla="*/ 586166 w 2918007"/>
                  <a:gd name="connsiteY423" fmla="*/ 1241610 h 2013279"/>
                  <a:gd name="connsiteX424" fmla="*/ 1596385 w 2918007"/>
                  <a:gd name="connsiteY424" fmla="*/ 1215105 h 2013279"/>
                  <a:gd name="connsiteX425" fmla="*/ 1609230 w 2918007"/>
                  <a:gd name="connsiteY425" fmla="*/ 1218911 h 2013279"/>
                  <a:gd name="connsiteX426" fmla="*/ 1613762 w 2918007"/>
                  <a:gd name="connsiteY426" fmla="*/ 1223843 h 2013279"/>
                  <a:gd name="connsiteX427" fmla="*/ 1619447 w 2918007"/>
                  <a:gd name="connsiteY427" fmla="*/ 1235897 h 2013279"/>
                  <a:gd name="connsiteX428" fmla="*/ 1622205 w 2918007"/>
                  <a:gd name="connsiteY428" fmla="*/ 1244422 h 2013279"/>
                  <a:gd name="connsiteX429" fmla="*/ 1624213 w 2918007"/>
                  <a:gd name="connsiteY429" fmla="*/ 1255240 h 2013279"/>
                  <a:gd name="connsiteX430" fmla="*/ 1629925 w 2918007"/>
                  <a:gd name="connsiteY430" fmla="*/ 1301545 h 2013279"/>
                  <a:gd name="connsiteX431" fmla="*/ 1695264 w 2918007"/>
                  <a:gd name="connsiteY431" fmla="*/ 1432071 h 2013279"/>
                  <a:gd name="connsiteX432" fmla="*/ 1782764 w 2918007"/>
                  <a:gd name="connsiteY432" fmla="*/ 1432311 h 2013279"/>
                  <a:gd name="connsiteX433" fmla="*/ 1782764 w 2918007"/>
                  <a:gd name="connsiteY433" fmla="*/ 1432311 h 2013279"/>
                  <a:gd name="connsiteX434" fmla="*/ 1695265 w 2918007"/>
                  <a:gd name="connsiteY434" fmla="*/ 1432071 h 2013279"/>
                  <a:gd name="connsiteX435" fmla="*/ 1629926 w 2918007"/>
                  <a:gd name="connsiteY435" fmla="*/ 1301545 h 2013279"/>
                  <a:gd name="connsiteX436" fmla="*/ 1626861 w 2918007"/>
                  <a:gd name="connsiteY436" fmla="*/ 1269503 h 2013279"/>
                  <a:gd name="connsiteX437" fmla="*/ 1624213 w 2918007"/>
                  <a:gd name="connsiteY437" fmla="*/ 1255240 h 2013279"/>
                  <a:gd name="connsiteX438" fmla="*/ 1623294 w 2918007"/>
                  <a:gd name="connsiteY438" fmla="*/ 1247789 h 2013279"/>
                  <a:gd name="connsiteX439" fmla="*/ 1622205 w 2918007"/>
                  <a:gd name="connsiteY439" fmla="*/ 1244422 h 2013279"/>
                  <a:gd name="connsiteX440" fmla="*/ 1621385 w 2918007"/>
                  <a:gd name="connsiteY440" fmla="*/ 1240007 h 2013279"/>
                  <a:gd name="connsiteX441" fmla="*/ 1619447 w 2918007"/>
                  <a:gd name="connsiteY441" fmla="*/ 1235897 h 2013279"/>
                  <a:gd name="connsiteX442" fmla="*/ 1616517 w 2918007"/>
                  <a:gd name="connsiteY442" fmla="*/ 1226841 h 2013279"/>
                  <a:gd name="connsiteX443" fmla="*/ 1613762 w 2918007"/>
                  <a:gd name="connsiteY443" fmla="*/ 1223843 h 2013279"/>
                  <a:gd name="connsiteX444" fmla="*/ 1611794 w 2918007"/>
                  <a:gd name="connsiteY444" fmla="*/ 1219671 h 2013279"/>
                  <a:gd name="connsiteX445" fmla="*/ 1609230 w 2918007"/>
                  <a:gd name="connsiteY445" fmla="*/ 1218911 h 2013279"/>
                  <a:gd name="connsiteX446" fmla="*/ 1606001 w 2918007"/>
                  <a:gd name="connsiteY446" fmla="*/ 1215397 h 2013279"/>
                  <a:gd name="connsiteX447" fmla="*/ 633567 w 2918007"/>
                  <a:gd name="connsiteY447" fmla="*/ 1197003 h 2013279"/>
                  <a:gd name="connsiteX448" fmla="*/ 690534 w 2918007"/>
                  <a:gd name="connsiteY448" fmla="*/ 1210912 h 2013279"/>
                  <a:gd name="connsiteX449" fmla="*/ 706433 w 2918007"/>
                  <a:gd name="connsiteY449" fmla="*/ 1218144 h 2013279"/>
                  <a:gd name="connsiteX450" fmla="*/ 739870 w 2918007"/>
                  <a:gd name="connsiteY450" fmla="*/ 1236231 h 2013279"/>
                  <a:gd name="connsiteX451" fmla="*/ 752530 w 2918007"/>
                  <a:gd name="connsiteY451" fmla="*/ 1243801 h 2013279"/>
                  <a:gd name="connsiteX452" fmla="*/ 784196 w 2918007"/>
                  <a:gd name="connsiteY452" fmla="*/ 1260281 h 2013279"/>
                  <a:gd name="connsiteX453" fmla="*/ 784219 w 2918007"/>
                  <a:gd name="connsiteY453" fmla="*/ 1260294 h 2013279"/>
                  <a:gd name="connsiteX454" fmla="*/ 784239 w 2918007"/>
                  <a:gd name="connsiteY454" fmla="*/ 1260301 h 2013279"/>
                  <a:gd name="connsiteX455" fmla="*/ 827638 w 2918007"/>
                  <a:gd name="connsiteY455" fmla="*/ 1277033 h 2013279"/>
                  <a:gd name="connsiteX456" fmla="*/ 839282 w 2918007"/>
                  <a:gd name="connsiteY456" fmla="*/ 1280442 h 2013279"/>
                  <a:gd name="connsiteX457" fmla="*/ 848104 w 2918007"/>
                  <a:gd name="connsiteY457" fmla="*/ 1283671 h 2013279"/>
                  <a:gd name="connsiteX458" fmla="*/ 859369 w 2918007"/>
                  <a:gd name="connsiteY458" fmla="*/ 1286325 h 2013279"/>
                  <a:gd name="connsiteX459" fmla="*/ 866665 w 2918007"/>
                  <a:gd name="connsiteY459" fmla="*/ 1288461 h 2013279"/>
                  <a:gd name="connsiteX460" fmla="*/ 869181 w 2918007"/>
                  <a:gd name="connsiteY460" fmla="*/ 1288637 h 2013279"/>
                  <a:gd name="connsiteX461" fmla="*/ 874976 w 2918007"/>
                  <a:gd name="connsiteY461" fmla="*/ 1290002 h 2013279"/>
                  <a:gd name="connsiteX462" fmla="*/ 894826 w 2918007"/>
                  <a:gd name="connsiteY462" fmla="*/ 1290424 h 2013279"/>
                  <a:gd name="connsiteX463" fmla="*/ 894826 w 2918007"/>
                  <a:gd name="connsiteY463" fmla="*/ 1290424 h 2013279"/>
                  <a:gd name="connsiteX464" fmla="*/ 869181 w 2918007"/>
                  <a:gd name="connsiteY464" fmla="*/ 1288637 h 2013279"/>
                  <a:gd name="connsiteX465" fmla="*/ 859369 w 2918007"/>
                  <a:gd name="connsiteY465" fmla="*/ 1286325 h 2013279"/>
                  <a:gd name="connsiteX466" fmla="*/ 839282 w 2918007"/>
                  <a:gd name="connsiteY466" fmla="*/ 1280442 h 2013279"/>
                  <a:gd name="connsiteX467" fmla="*/ 784239 w 2918007"/>
                  <a:gd name="connsiteY467" fmla="*/ 1260301 h 2013279"/>
                  <a:gd name="connsiteX468" fmla="*/ 784220 w 2918007"/>
                  <a:gd name="connsiteY468" fmla="*/ 1260294 h 2013279"/>
                  <a:gd name="connsiteX469" fmla="*/ 784196 w 2918007"/>
                  <a:gd name="connsiteY469" fmla="*/ 1260281 h 2013279"/>
                  <a:gd name="connsiteX470" fmla="*/ 741938 w 2918007"/>
                  <a:gd name="connsiteY470" fmla="*/ 1237350 h 2013279"/>
                  <a:gd name="connsiteX471" fmla="*/ 739870 w 2918007"/>
                  <a:gd name="connsiteY471" fmla="*/ 1236231 h 2013279"/>
                  <a:gd name="connsiteX472" fmla="*/ 719751 w 2918007"/>
                  <a:gd name="connsiteY472" fmla="*/ 1224200 h 2013279"/>
                  <a:gd name="connsiteX473" fmla="*/ 706433 w 2918007"/>
                  <a:gd name="connsiteY473" fmla="*/ 1218144 h 2013279"/>
                  <a:gd name="connsiteX474" fmla="*/ 695149 w 2918007"/>
                  <a:gd name="connsiteY474" fmla="*/ 1212039 h 2013279"/>
                  <a:gd name="connsiteX475" fmla="*/ 690534 w 2918007"/>
                  <a:gd name="connsiteY475" fmla="*/ 1210912 h 2013279"/>
                  <a:gd name="connsiteX476" fmla="*/ 681543 w 2918007"/>
                  <a:gd name="connsiteY476" fmla="*/ 1206823 h 2013279"/>
                  <a:gd name="connsiteX477" fmla="*/ 633567 w 2918007"/>
                  <a:gd name="connsiteY477" fmla="*/ 1197003 h 2013279"/>
                  <a:gd name="connsiteX478" fmla="*/ 1407010 w 2918007"/>
                  <a:gd name="connsiteY478" fmla="*/ 1171394 h 2013279"/>
                  <a:gd name="connsiteX479" fmla="*/ 1407010 w 2918007"/>
                  <a:gd name="connsiteY479" fmla="*/ 1171395 h 2013279"/>
                  <a:gd name="connsiteX480" fmla="*/ 1425562 w 2918007"/>
                  <a:gd name="connsiteY480" fmla="*/ 1177487 h 2013279"/>
                  <a:gd name="connsiteX481" fmla="*/ 1431431 w 2918007"/>
                  <a:gd name="connsiteY481" fmla="*/ 1182672 h 2013279"/>
                  <a:gd name="connsiteX482" fmla="*/ 1446527 w 2918007"/>
                  <a:gd name="connsiteY482" fmla="*/ 1202532 h 2013279"/>
                  <a:gd name="connsiteX483" fmla="*/ 1451935 w 2918007"/>
                  <a:gd name="connsiteY483" fmla="*/ 1213121 h 2013279"/>
                  <a:gd name="connsiteX484" fmla="*/ 1459798 w 2918007"/>
                  <a:gd name="connsiteY484" fmla="*/ 1261525 h 2013279"/>
                  <a:gd name="connsiteX485" fmla="*/ 1477674 w 2918007"/>
                  <a:gd name="connsiteY485" fmla="*/ 1382200 h 2013279"/>
                  <a:gd name="connsiteX486" fmla="*/ 1520899 w 2918007"/>
                  <a:gd name="connsiteY486" fmla="*/ 1401228 h 2013279"/>
                  <a:gd name="connsiteX487" fmla="*/ 1520900 w 2918007"/>
                  <a:gd name="connsiteY487" fmla="*/ 1401228 h 2013279"/>
                  <a:gd name="connsiteX488" fmla="*/ 1501686 w 2918007"/>
                  <a:gd name="connsiteY488" fmla="*/ 1395646 h 2013279"/>
                  <a:gd name="connsiteX489" fmla="*/ 1477675 w 2918007"/>
                  <a:gd name="connsiteY489" fmla="*/ 1382200 h 2013279"/>
                  <a:gd name="connsiteX490" fmla="*/ 1459799 w 2918007"/>
                  <a:gd name="connsiteY490" fmla="*/ 1261525 h 2013279"/>
                  <a:gd name="connsiteX491" fmla="*/ 1455366 w 2918007"/>
                  <a:gd name="connsiteY491" fmla="*/ 1219840 h 2013279"/>
                  <a:gd name="connsiteX492" fmla="*/ 1451935 w 2918007"/>
                  <a:gd name="connsiteY492" fmla="*/ 1213121 h 2013279"/>
                  <a:gd name="connsiteX493" fmla="*/ 1451217 w 2918007"/>
                  <a:gd name="connsiteY493" fmla="*/ 1208701 h 2013279"/>
                  <a:gd name="connsiteX494" fmla="*/ 1446527 w 2918007"/>
                  <a:gd name="connsiteY494" fmla="*/ 1202532 h 2013279"/>
                  <a:gd name="connsiteX495" fmla="*/ 1440458 w 2918007"/>
                  <a:gd name="connsiteY495" fmla="*/ 1190648 h 2013279"/>
                  <a:gd name="connsiteX496" fmla="*/ 1431431 w 2918007"/>
                  <a:gd name="connsiteY496" fmla="*/ 1182672 h 2013279"/>
                  <a:gd name="connsiteX497" fmla="*/ 1428131 w 2918007"/>
                  <a:gd name="connsiteY497" fmla="*/ 1178331 h 2013279"/>
                  <a:gd name="connsiteX498" fmla="*/ 1425562 w 2918007"/>
                  <a:gd name="connsiteY498" fmla="*/ 1177487 h 2013279"/>
                  <a:gd name="connsiteX499" fmla="*/ 1422024 w 2918007"/>
                  <a:gd name="connsiteY499" fmla="*/ 1174361 h 2013279"/>
                  <a:gd name="connsiteX500" fmla="*/ 1407010 w 2918007"/>
                  <a:gd name="connsiteY500" fmla="*/ 1171394 h 2013279"/>
                  <a:gd name="connsiteX501" fmla="*/ 2454771 w 2918007"/>
                  <a:gd name="connsiteY501" fmla="*/ 1162313 h 2013279"/>
                  <a:gd name="connsiteX502" fmla="*/ 2497449 w 2918007"/>
                  <a:gd name="connsiteY502" fmla="*/ 1166697 h 2013279"/>
                  <a:gd name="connsiteX503" fmla="*/ 2509074 w 2918007"/>
                  <a:gd name="connsiteY503" fmla="*/ 1169436 h 2013279"/>
                  <a:gd name="connsiteX504" fmla="*/ 2514272 w 2918007"/>
                  <a:gd name="connsiteY504" fmla="*/ 1170919 h 2013279"/>
                  <a:gd name="connsiteX505" fmla="*/ 2521862 w 2918007"/>
                  <a:gd name="connsiteY505" fmla="*/ 1173482 h 2013279"/>
                  <a:gd name="connsiteX506" fmla="*/ 2559183 w 2918007"/>
                  <a:gd name="connsiteY506" fmla="*/ 1196657 h 2013279"/>
                  <a:gd name="connsiteX507" fmla="*/ 2559184 w 2918007"/>
                  <a:gd name="connsiteY507" fmla="*/ 1196656 h 2013279"/>
                  <a:gd name="connsiteX508" fmla="*/ 2542810 w 2918007"/>
                  <a:gd name="connsiteY508" fmla="*/ 1188976 h 2013279"/>
                  <a:gd name="connsiteX509" fmla="*/ 2521863 w 2918007"/>
                  <a:gd name="connsiteY509" fmla="*/ 1173482 h 2013279"/>
                  <a:gd name="connsiteX510" fmla="*/ 2515988 w 2918007"/>
                  <a:gd name="connsiteY510" fmla="*/ 1171408 h 2013279"/>
                  <a:gd name="connsiteX511" fmla="*/ 2514272 w 2918007"/>
                  <a:gd name="connsiteY511" fmla="*/ 1170919 h 2013279"/>
                  <a:gd name="connsiteX512" fmla="*/ 2511749 w 2918007"/>
                  <a:gd name="connsiteY512" fmla="*/ 1170067 h 2013279"/>
                  <a:gd name="connsiteX513" fmla="*/ 2509074 w 2918007"/>
                  <a:gd name="connsiteY513" fmla="*/ 1169436 h 2013279"/>
                  <a:gd name="connsiteX514" fmla="*/ 2500604 w 2918007"/>
                  <a:gd name="connsiteY514" fmla="*/ 1167021 h 2013279"/>
                  <a:gd name="connsiteX515" fmla="*/ 2497449 w 2918007"/>
                  <a:gd name="connsiteY515" fmla="*/ 1166697 h 2013279"/>
                  <a:gd name="connsiteX516" fmla="*/ 2486727 w 2918007"/>
                  <a:gd name="connsiteY516" fmla="*/ 1164170 h 2013279"/>
                  <a:gd name="connsiteX517" fmla="*/ 2216125 w 2918007"/>
                  <a:gd name="connsiteY517" fmla="*/ 1161169 h 2013279"/>
                  <a:gd name="connsiteX518" fmla="*/ 2149939 w 2918007"/>
                  <a:gd name="connsiteY518" fmla="*/ 1185257 h 2013279"/>
                  <a:gd name="connsiteX519" fmla="*/ 2136818 w 2918007"/>
                  <a:gd name="connsiteY519" fmla="*/ 1192404 h 2013279"/>
                  <a:gd name="connsiteX520" fmla="*/ 2130342 w 2918007"/>
                  <a:gd name="connsiteY520" fmla="*/ 1195482 h 2013279"/>
                  <a:gd name="connsiteX521" fmla="*/ 2067649 w 2918007"/>
                  <a:gd name="connsiteY521" fmla="*/ 1230083 h 2013279"/>
                  <a:gd name="connsiteX522" fmla="*/ 2067572 w 2918007"/>
                  <a:gd name="connsiteY522" fmla="*/ 1230125 h 2013279"/>
                  <a:gd name="connsiteX523" fmla="*/ 2015794 w 2918007"/>
                  <a:gd name="connsiteY523" fmla="*/ 1331098 h 2013279"/>
                  <a:gd name="connsiteX524" fmla="*/ 2015718 w 2918007"/>
                  <a:gd name="connsiteY524" fmla="*/ 1331227 h 2013279"/>
                  <a:gd name="connsiteX525" fmla="*/ 2001220 w 2918007"/>
                  <a:gd name="connsiteY525" fmla="*/ 1355699 h 2013279"/>
                  <a:gd name="connsiteX526" fmla="*/ 1999141 w 2918007"/>
                  <a:gd name="connsiteY526" fmla="*/ 1359578 h 2013279"/>
                  <a:gd name="connsiteX527" fmla="*/ 1997620 w 2918007"/>
                  <a:gd name="connsiteY527" fmla="*/ 1362180 h 2013279"/>
                  <a:gd name="connsiteX528" fmla="*/ 1995686 w 2918007"/>
                  <a:gd name="connsiteY528" fmla="*/ 1366025 h 2013279"/>
                  <a:gd name="connsiteX529" fmla="*/ 1992033 w 2918007"/>
                  <a:gd name="connsiteY529" fmla="*/ 1372841 h 2013279"/>
                  <a:gd name="connsiteX530" fmla="*/ 1990791 w 2918007"/>
                  <a:gd name="connsiteY530" fmla="*/ 1375758 h 2013279"/>
                  <a:gd name="connsiteX531" fmla="*/ 1988287 w 2918007"/>
                  <a:gd name="connsiteY531" fmla="*/ 1380738 h 2013279"/>
                  <a:gd name="connsiteX532" fmla="*/ 1984357 w 2918007"/>
                  <a:gd name="connsiteY532" fmla="*/ 1392051 h 2013279"/>
                  <a:gd name="connsiteX533" fmla="*/ 1984358 w 2918007"/>
                  <a:gd name="connsiteY533" fmla="*/ 1392050 h 2013279"/>
                  <a:gd name="connsiteX534" fmla="*/ 1984849 w 2918007"/>
                  <a:gd name="connsiteY534" fmla="*/ 1389713 h 2013279"/>
                  <a:gd name="connsiteX535" fmla="*/ 1990791 w 2918007"/>
                  <a:gd name="connsiteY535" fmla="*/ 1375758 h 2013279"/>
                  <a:gd name="connsiteX536" fmla="*/ 1995686 w 2918007"/>
                  <a:gd name="connsiteY536" fmla="*/ 1366025 h 2013279"/>
                  <a:gd name="connsiteX537" fmla="*/ 1999141 w 2918007"/>
                  <a:gd name="connsiteY537" fmla="*/ 1359578 h 2013279"/>
                  <a:gd name="connsiteX538" fmla="*/ 2015718 w 2918007"/>
                  <a:gd name="connsiteY538" fmla="*/ 1331227 h 2013279"/>
                  <a:gd name="connsiteX539" fmla="*/ 2015795 w 2918007"/>
                  <a:gd name="connsiteY539" fmla="*/ 1331098 h 2013279"/>
                  <a:gd name="connsiteX540" fmla="*/ 2067573 w 2918007"/>
                  <a:gd name="connsiteY540" fmla="*/ 1230125 h 2013279"/>
                  <a:gd name="connsiteX541" fmla="*/ 2067649 w 2918007"/>
                  <a:gd name="connsiteY541" fmla="*/ 1230083 h 2013279"/>
                  <a:gd name="connsiteX542" fmla="*/ 2136818 w 2918007"/>
                  <a:gd name="connsiteY542" fmla="*/ 1192404 h 2013279"/>
                  <a:gd name="connsiteX543" fmla="*/ 2185894 w 2918007"/>
                  <a:gd name="connsiteY543" fmla="*/ 1169086 h 2013279"/>
                  <a:gd name="connsiteX544" fmla="*/ 2216126 w 2918007"/>
                  <a:gd name="connsiteY544" fmla="*/ 1161169 h 2013279"/>
                  <a:gd name="connsiteX545" fmla="*/ 1140501 w 2918007"/>
                  <a:gd name="connsiteY545" fmla="*/ 1144545 h 2013279"/>
                  <a:gd name="connsiteX546" fmla="*/ 1121084 w 2918007"/>
                  <a:gd name="connsiteY546" fmla="*/ 1164247 h 2013279"/>
                  <a:gd name="connsiteX547" fmla="*/ 1117094 w 2918007"/>
                  <a:gd name="connsiteY547" fmla="*/ 1169680 h 2013279"/>
                  <a:gd name="connsiteX548" fmla="*/ 1113413 w 2918007"/>
                  <a:gd name="connsiteY548" fmla="*/ 1173826 h 2013279"/>
                  <a:gd name="connsiteX549" fmla="*/ 1112001 w 2918007"/>
                  <a:gd name="connsiteY549" fmla="*/ 1176613 h 2013279"/>
                  <a:gd name="connsiteX550" fmla="*/ 1106175 w 2918007"/>
                  <a:gd name="connsiteY550" fmla="*/ 1184545 h 2013279"/>
                  <a:gd name="connsiteX551" fmla="*/ 1096120 w 2918007"/>
                  <a:gd name="connsiteY551" fmla="*/ 1207961 h 2013279"/>
                  <a:gd name="connsiteX552" fmla="*/ 1088203 w 2918007"/>
                  <a:gd name="connsiteY552" fmla="*/ 1213781 h 2013279"/>
                  <a:gd name="connsiteX553" fmla="*/ 1072543 w 2918007"/>
                  <a:gd name="connsiteY553" fmla="*/ 1221275 h 2013279"/>
                  <a:gd name="connsiteX554" fmla="*/ 1072543 w 2918007"/>
                  <a:gd name="connsiteY554" fmla="*/ 1221275 h 2013279"/>
                  <a:gd name="connsiteX555" fmla="*/ 1096120 w 2918007"/>
                  <a:gd name="connsiteY555" fmla="*/ 1207961 h 2013279"/>
                  <a:gd name="connsiteX556" fmla="*/ 1112001 w 2918007"/>
                  <a:gd name="connsiteY556" fmla="*/ 1176613 h 2013279"/>
                  <a:gd name="connsiteX557" fmla="*/ 1117094 w 2918007"/>
                  <a:gd name="connsiteY557" fmla="*/ 1169680 h 2013279"/>
                  <a:gd name="connsiteX558" fmla="*/ 1134607 w 2918007"/>
                  <a:gd name="connsiteY558" fmla="*/ 1149951 h 2013279"/>
                  <a:gd name="connsiteX559" fmla="*/ 1140501 w 2918007"/>
                  <a:gd name="connsiteY559" fmla="*/ 1144545 h 2013279"/>
                  <a:gd name="connsiteX560" fmla="*/ 1416178 w 2918007"/>
                  <a:gd name="connsiteY560" fmla="*/ 1143968 h 2013279"/>
                  <a:gd name="connsiteX561" fmla="*/ 1407404 w 2918007"/>
                  <a:gd name="connsiteY561" fmla="*/ 1144545 h 2013279"/>
                  <a:gd name="connsiteX562" fmla="*/ 1338984 w 2918007"/>
                  <a:gd name="connsiteY562" fmla="*/ 1183949 h 2013279"/>
                  <a:gd name="connsiteX563" fmla="*/ 1207073 w 2918007"/>
                  <a:gd name="connsiteY563" fmla="*/ 1239361 h 2013279"/>
                  <a:gd name="connsiteX564" fmla="*/ 1195446 w 2918007"/>
                  <a:gd name="connsiteY564" fmla="*/ 1274442 h 2013279"/>
                  <a:gd name="connsiteX565" fmla="*/ 1191615 w 2918007"/>
                  <a:gd name="connsiteY565" fmla="*/ 1281340 h 2013279"/>
                  <a:gd name="connsiteX566" fmla="*/ 1182182 w 2918007"/>
                  <a:gd name="connsiteY566" fmla="*/ 1292713 h 2013279"/>
                  <a:gd name="connsiteX567" fmla="*/ 1163196 w 2918007"/>
                  <a:gd name="connsiteY567" fmla="*/ 1308771 h 2013279"/>
                  <a:gd name="connsiteX568" fmla="*/ 1155748 w 2918007"/>
                  <a:gd name="connsiteY568" fmla="*/ 1313127 h 2013279"/>
                  <a:gd name="connsiteX569" fmla="*/ 1133394 w 2918007"/>
                  <a:gd name="connsiteY569" fmla="*/ 1320313 h 2013279"/>
                  <a:gd name="connsiteX570" fmla="*/ 1133394 w 2918007"/>
                  <a:gd name="connsiteY570" fmla="*/ 1320314 h 2013279"/>
                  <a:gd name="connsiteX571" fmla="*/ 1133393 w 2918007"/>
                  <a:gd name="connsiteY571" fmla="*/ 1320314 h 2013279"/>
                  <a:gd name="connsiteX572" fmla="*/ 1123783 w 2918007"/>
                  <a:gd name="connsiteY572" fmla="*/ 1321101 h 2013279"/>
                  <a:gd name="connsiteX573" fmla="*/ 1122009 w 2918007"/>
                  <a:gd name="connsiteY573" fmla="*/ 1321247 h 2013279"/>
                  <a:gd name="connsiteX574" fmla="*/ 1122010 w 2918007"/>
                  <a:gd name="connsiteY574" fmla="*/ 1321247 h 2013279"/>
                  <a:gd name="connsiteX575" fmla="*/ 1123783 w 2918007"/>
                  <a:gd name="connsiteY575" fmla="*/ 1321101 h 2013279"/>
                  <a:gd name="connsiteX576" fmla="*/ 1133394 w 2918007"/>
                  <a:gd name="connsiteY576" fmla="*/ 1320314 h 2013279"/>
                  <a:gd name="connsiteX577" fmla="*/ 1133394 w 2918007"/>
                  <a:gd name="connsiteY577" fmla="*/ 1320314 h 2013279"/>
                  <a:gd name="connsiteX578" fmla="*/ 1133394 w 2918007"/>
                  <a:gd name="connsiteY578" fmla="*/ 1320313 h 2013279"/>
                  <a:gd name="connsiteX579" fmla="*/ 1152228 w 2918007"/>
                  <a:gd name="connsiteY579" fmla="*/ 1315185 h 2013279"/>
                  <a:gd name="connsiteX580" fmla="*/ 1155748 w 2918007"/>
                  <a:gd name="connsiteY580" fmla="*/ 1313127 h 2013279"/>
                  <a:gd name="connsiteX581" fmla="*/ 1159456 w 2918007"/>
                  <a:gd name="connsiteY581" fmla="*/ 1311935 h 2013279"/>
                  <a:gd name="connsiteX582" fmla="*/ 1163196 w 2918007"/>
                  <a:gd name="connsiteY582" fmla="*/ 1308771 h 2013279"/>
                  <a:gd name="connsiteX583" fmla="*/ 1174199 w 2918007"/>
                  <a:gd name="connsiteY583" fmla="*/ 1302337 h 2013279"/>
                  <a:gd name="connsiteX584" fmla="*/ 1182182 w 2918007"/>
                  <a:gd name="connsiteY584" fmla="*/ 1292713 h 2013279"/>
                  <a:gd name="connsiteX585" fmla="*/ 1188061 w 2918007"/>
                  <a:gd name="connsiteY585" fmla="*/ 1287740 h 2013279"/>
                  <a:gd name="connsiteX586" fmla="*/ 1191615 w 2918007"/>
                  <a:gd name="connsiteY586" fmla="*/ 1281340 h 2013279"/>
                  <a:gd name="connsiteX587" fmla="*/ 1194187 w 2918007"/>
                  <a:gd name="connsiteY587" fmla="*/ 1278240 h 2013279"/>
                  <a:gd name="connsiteX588" fmla="*/ 1195446 w 2918007"/>
                  <a:gd name="connsiteY588" fmla="*/ 1274442 h 2013279"/>
                  <a:gd name="connsiteX589" fmla="*/ 1199525 w 2918007"/>
                  <a:gd name="connsiteY589" fmla="*/ 1267097 h 2013279"/>
                  <a:gd name="connsiteX590" fmla="*/ 1207074 w 2918007"/>
                  <a:gd name="connsiteY590" fmla="*/ 1239361 h 2013279"/>
                  <a:gd name="connsiteX591" fmla="*/ 1338985 w 2918007"/>
                  <a:gd name="connsiteY591" fmla="*/ 1183949 h 2013279"/>
                  <a:gd name="connsiteX592" fmla="*/ 1407405 w 2918007"/>
                  <a:gd name="connsiteY592" fmla="*/ 1144545 h 2013279"/>
                  <a:gd name="connsiteX593" fmla="*/ 1416179 w 2918007"/>
                  <a:gd name="connsiteY593" fmla="*/ 1143968 h 2013279"/>
                  <a:gd name="connsiteX594" fmla="*/ 2652772 w 2918007"/>
                  <a:gd name="connsiteY594" fmla="*/ 1133539 h 2013279"/>
                  <a:gd name="connsiteX595" fmla="*/ 2652771 w 2918007"/>
                  <a:gd name="connsiteY595" fmla="*/ 1133539 h 2013279"/>
                  <a:gd name="connsiteX596" fmla="*/ 2658347 w 2918007"/>
                  <a:gd name="connsiteY596" fmla="*/ 1136743 h 2013279"/>
                  <a:gd name="connsiteX597" fmla="*/ 2656238 w 2918007"/>
                  <a:gd name="connsiteY597" fmla="*/ 1149470 h 2013279"/>
                  <a:gd name="connsiteX598" fmla="*/ 2608775 w 2918007"/>
                  <a:gd name="connsiteY598" fmla="*/ 1210423 h 2013279"/>
                  <a:gd name="connsiteX599" fmla="*/ 2595830 w 2918007"/>
                  <a:gd name="connsiteY599" fmla="*/ 1440075 h 2013279"/>
                  <a:gd name="connsiteX600" fmla="*/ 2595862 w 2918007"/>
                  <a:gd name="connsiteY600" fmla="*/ 1440173 h 2013279"/>
                  <a:gd name="connsiteX601" fmla="*/ 2604190 w 2918007"/>
                  <a:gd name="connsiteY601" fmla="*/ 1466825 h 2013279"/>
                  <a:gd name="connsiteX602" fmla="*/ 2605752 w 2918007"/>
                  <a:gd name="connsiteY602" fmla="*/ 1470831 h 2013279"/>
                  <a:gd name="connsiteX603" fmla="*/ 2606763 w 2918007"/>
                  <a:gd name="connsiteY603" fmla="*/ 1473965 h 2013279"/>
                  <a:gd name="connsiteX604" fmla="*/ 2608449 w 2918007"/>
                  <a:gd name="connsiteY604" fmla="*/ 1477747 h 2013279"/>
                  <a:gd name="connsiteX605" fmla="*/ 2611601 w 2918007"/>
                  <a:gd name="connsiteY605" fmla="*/ 1485829 h 2013279"/>
                  <a:gd name="connsiteX606" fmla="*/ 2613154 w 2918007"/>
                  <a:gd name="connsiteY606" fmla="*/ 1488300 h 2013279"/>
                  <a:gd name="connsiteX607" fmla="*/ 2616027 w 2918007"/>
                  <a:gd name="connsiteY607" fmla="*/ 1494746 h 2013279"/>
                  <a:gd name="connsiteX608" fmla="*/ 2629809 w 2918007"/>
                  <a:gd name="connsiteY608" fmla="*/ 1507569 h 2013279"/>
                  <a:gd name="connsiteX609" fmla="*/ 2629810 w 2918007"/>
                  <a:gd name="connsiteY609" fmla="*/ 1507569 h 2013279"/>
                  <a:gd name="connsiteX610" fmla="*/ 2623689 w 2918007"/>
                  <a:gd name="connsiteY610" fmla="*/ 1505064 h 2013279"/>
                  <a:gd name="connsiteX611" fmla="*/ 2613154 w 2918007"/>
                  <a:gd name="connsiteY611" fmla="*/ 1488300 h 2013279"/>
                  <a:gd name="connsiteX612" fmla="*/ 2608449 w 2918007"/>
                  <a:gd name="connsiteY612" fmla="*/ 1477747 h 2013279"/>
                  <a:gd name="connsiteX613" fmla="*/ 2605752 w 2918007"/>
                  <a:gd name="connsiteY613" fmla="*/ 1470831 h 2013279"/>
                  <a:gd name="connsiteX614" fmla="*/ 2595862 w 2918007"/>
                  <a:gd name="connsiteY614" fmla="*/ 1440173 h 2013279"/>
                  <a:gd name="connsiteX615" fmla="*/ 2595831 w 2918007"/>
                  <a:gd name="connsiteY615" fmla="*/ 1440075 h 2013279"/>
                  <a:gd name="connsiteX616" fmla="*/ 2608776 w 2918007"/>
                  <a:gd name="connsiteY616" fmla="*/ 1210423 h 2013279"/>
                  <a:gd name="connsiteX617" fmla="*/ 2656239 w 2918007"/>
                  <a:gd name="connsiteY617" fmla="*/ 1149470 h 2013279"/>
                  <a:gd name="connsiteX618" fmla="*/ 2652772 w 2918007"/>
                  <a:gd name="connsiteY618" fmla="*/ 1133539 h 2013279"/>
                  <a:gd name="connsiteX619" fmla="*/ 1601157 w 2918007"/>
                  <a:gd name="connsiteY619" fmla="*/ 1073712 h 2013279"/>
                  <a:gd name="connsiteX620" fmla="*/ 1576473 w 2918007"/>
                  <a:gd name="connsiteY620" fmla="*/ 1076979 h 2013279"/>
                  <a:gd name="connsiteX621" fmla="*/ 1572430 w 2918007"/>
                  <a:gd name="connsiteY621" fmla="*/ 1079639 h 2013279"/>
                  <a:gd name="connsiteX622" fmla="*/ 1570058 w 2918007"/>
                  <a:gd name="connsiteY622" fmla="*/ 1080129 h 2013279"/>
                  <a:gd name="connsiteX623" fmla="*/ 1566004 w 2918007"/>
                  <a:gd name="connsiteY623" fmla="*/ 1083868 h 2013279"/>
                  <a:gd name="connsiteX624" fmla="*/ 1559777 w 2918007"/>
                  <a:gd name="connsiteY624" fmla="*/ 1087965 h 2013279"/>
                  <a:gd name="connsiteX625" fmla="*/ 1554567 w 2918007"/>
                  <a:gd name="connsiteY625" fmla="*/ 1094416 h 2013279"/>
                  <a:gd name="connsiteX626" fmla="*/ 1552712 w 2918007"/>
                  <a:gd name="connsiteY626" fmla="*/ 1096127 h 2013279"/>
                  <a:gd name="connsiteX627" fmla="*/ 1551369 w 2918007"/>
                  <a:gd name="connsiteY627" fmla="*/ 1098376 h 2013279"/>
                  <a:gd name="connsiteX628" fmla="*/ 1550314 w 2918007"/>
                  <a:gd name="connsiteY628" fmla="*/ 1099682 h 2013279"/>
                  <a:gd name="connsiteX629" fmla="*/ 1547327 w 2918007"/>
                  <a:gd name="connsiteY629" fmla="*/ 1105141 h 2013279"/>
                  <a:gd name="connsiteX630" fmla="*/ 1547315 w 2918007"/>
                  <a:gd name="connsiteY630" fmla="*/ 1105159 h 2013279"/>
                  <a:gd name="connsiteX631" fmla="*/ 1539004 w 2918007"/>
                  <a:gd name="connsiteY631" fmla="*/ 1117269 h 2013279"/>
                  <a:gd name="connsiteX632" fmla="*/ 1536825 w 2918007"/>
                  <a:gd name="connsiteY632" fmla="*/ 1121746 h 2013279"/>
                  <a:gd name="connsiteX633" fmla="*/ 1536405 w 2918007"/>
                  <a:gd name="connsiteY633" fmla="*/ 1122409 h 2013279"/>
                  <a:gd name="connsiteX634" fmla="*/ 1528780 w 2918007"/>
                  <a:gd name="connsiteY634" fmla="*/ 1137648 h 2013279"/>
                  <a:gd name="connsiteX635" fmla="*/ 1524662 w 2918007"/>
                  <a:gd name="connsiteY635" fmla="*/ 1145040 h 2013279"/>
                  <a:gd name="connsiteX636" fmla="*/ 1511788 w 2918007"/>
                  <a:gd name="connsiteY636" fmla="*/ 1159254 h 2013279"/>
                  <a:gd name="connsiteX637" fmla="*/ 1511789 w 2918007"/>
                  <a:gd name="connsiteY637" fmla="*/ 1159254 h 2013279"/>
                  <a:gd name="connsiteX638" fmla="*/ 1522551 w 2918007"/>
                  <a:gd name="connsiteY638" fmla="*/ 1148830 h 2013279"/>
                  <a:gd name="connsiteX639" fmla="*/ 1524662 w 2918007"/>
                  <a:gd name="connsiteY639" fmla="*/ 1145040 h 2013279"/>
                  <a:gd name="connsiteX640" fmla="*/ 1525599 w 2918007"/>
                  <a:gd name="connsiteY640" fmla="*/ 1144006 h 2013279"/>
                  <a:gd name="connsiteX641" fmla="*/ 1528780 w 2918007"/>
                  <a:gd name="connsiteY641" fmla="*/ 1137648 h 2013279"/>
                  <a:gd name="connsiteX642" fmla="*/ 1531184 w 2918007"/>
                  <a:gd name="connsiteY642" fmla="*/ 1133334 h 2013279"/>
                  <a:gd name="connsiteX643" fmla="*/ 1536825 w 2918007"/>
                  <a:gd name="connsiteY643" fmla="*/ 1121746 h 2013279"/>
                  <a:gd name="connsiteX644" fmla="*/ 1547315 w 2918007"/>
                  <a:gd name="connsiteY644" fmla="*/ 1105159 h 2013279"/>
                  <a:gd name="connsiteX645" fmla="*/ 1547328 w 2918007"/>
                  <a:gd name="connsiteY645" fmla="*/ 1105141 h 2013279"/>
                  <a:gd name="connsiteX646" fmla="*/ 1551369 w 2918007"/>
                  <a:gd name="connsiteY646" fmla="*/ 1098376 h 2013279"/>
                  <a:gd name="connsiteX647" fmla="*/ 1554567 w 2918007"/>
                  <a:gd name="connsiteY647" fmla="*/ 1094416 h 2013279"/>
                  <a:gd name="connsiteX648" fmla="*/ 1566004 w 2918007"/>
                  <a:gd name="connsiteY648" fmla="*/ 1083868 h 2013279"/>
                  <a:gd name="connsiteX649" fmla="*/ 1572430 w 2918007"/>
                  <a:gd name="connsiteY649" fmla="*/ 1079639 h 2013279"/>
                  <a:gd name="connsiteX650" fmla="*/ 1601157 w 2918007"/>
                  <a:gd name="connsiteY650" fmla="*/ 1073712 h 2013279"/>
                  <a:gd name="connsiteX651" fmla="*/ 2527409 w 2918007"/>
                  <a:gd name="connsiteY651" fmla="*/ 1046420 h 2013279"/>
                  <a:gd name="connsiteX652" fmla="*/ 2492891 w 2918007"/>
                  <a:gd name="connsiteY652" fmla="*/ 1065121 h 2013279"/>
                  <a:gd name="connsiteX653" fmla="*/ 2405361 w 2918007"/>
                  <a:gd name="connsiteY653" fmla="*/ 1142082 h 2013279"/>
                  <a:gd name="connsiteX654" fmla="*/ 2405353 w 2918007"/>
                  <a:gd name="connsiteY654" fmla="*/ 1142088 h 2013279"/>
                  <a:gd name="connsiteX655" fmla="*/ 2381400 w 2918007"/>
                  <a:gd name="connsiteY655" fmla="*/ 1157480 h 2013279"/>
                  <a:gd name="connsiteX656" fmla="*/ 2379152 w 2918007"/>
                  <a:gd name="connsiteY656" fmla="*/ 1161081 h 2013279"/>
                  <a:gd name="connsiteX657" fmla="*/ 2376775 w 2918007"/>
                  <a:gd name="connsiteY657" fmla="*/ 1162804 h 2013279"/>
                  <a:gd name="connsiteX658" fmla="*/ 2375460 w 2918007"/>
                  <a:gd name="connsiteY658" fmla="*/ 1166993 h 2013279"/>
                  <a:gd name="connsiteX659" fmla="*/ 2371513 w 2918007"/>
                  <a:gd name="connsiteY659" fmla="*/ 1173316 h 2013279"/>
                  <a:gd name="connsiteX660" fmla="*/ 2372092 w 2918007"/>
                  <a:gd name="connsiteY660" fmla="*/ 1177724 h 2013279"/>
                  <a:gd name="connsiteX661" fmla="*/ 2370380 w 2918007"/>
                  <a:gd name="connsiteY661" fmla="*/ 1183179 h 2013279"/>
                  <a:gd name="connsiteX662" fmla="*/ 2378856 w 2918007"/>
                  <a:gd name="connsiteY662" fmla="*/ 1204882 h 2013279"/>
                  <a:gd name="connsiteX663" fmla="*/ 2378857 w 2918007"/>
                  <a:gd name="connsiteY663" fmla="*/ 1204882 h 2013279"/>
                  <a:gd name="connsiteX664" fmla="*/ 2374850 w 2918007"/>
                  <a:gd name="connsiteY664" fmla="*/ 1198706 h 2013279"/>
                  <a:gd name="connsiteX665" fmla="*/ 2372092 w 2918007"/>
                  <a:gd name="connsiteY665" fmla="*/ 1177724 h 2013279"/>
                  <a:gd name="connsiteX666" fmla="*/ 2375460 w 2918007"/>
                  <a:gd name="connsiteY666" fmla="*/ 1166993 h 2013279"/>
                  <a:gd name="connsiteX667" fmla="*/ 2379152 w 2918007"/>
                  <a:gd name="connsiteY667" fmla="*/ 1161081 h 2013279"/>
                  <a:gd name="connsiteX668" fmla="*/ 2405353 w 2918007"/>
                  <a:gd name="connsiteY668" fmla="*/ 1142088 h 2013279"/>
                  <a:gd name="connsiteX669" fmla="*/ 2405362 w 2918007"/>
                  <a:gd name="connsiteY669" fmla="*/ 1142082 h 2013279"/>
                  <a:gd name="connsiteX670" fmla="*/ 2492892 w 2918007"/>
                  <a:gd name="connsiteY670" fmla="*/ 1065121 h 2013279"/>
                  <a:gd name="connsiteX671" fmla="*/ 2505499 w 2918007"/>
                  <a:gd name="connsiteY671" fmla="*/ 1052134 h 2013279"/>
                  <a:gd name="connsiteX672" fmla="*/ 2527410 w 2918007"/>
                  <a:gd name="connsiteY672" fmla="*/ 1046420 h 2013279"/>
                  <a:gd name="connsiteX673" fmla="*/ 263974 w 2918007"/>
                  <a:gd name="connsiteY673" fmla="*/ 1036184 h 2013279"/>
                  <a:gd name="connsiteX674" fmla="*/ 218206 w 2918007"/>
                  <a:gd name="connsiteY674" fmla="*/ 1076127 h 2013279"/>
                  <a:gd name="connsiteX675" fmla="*/ 216422 w 2918007"/>
                  <a:gd name="connsiteY675" fmla="*/ 1086211 h 2013279"/>
                  <a:gd name="connsiteX676" fmla="*/ 215216 w 2918007"/>
                  <a:gd name="connsiteY676" fmla="*/ 1088800 h 2013279"/>
                  <a:gd name="connsiteX677" fmla="*/ 214493 w 2918007"/>
                  <a:gd name="connsiteY677" fmla="*/ 1097117 h 2013279"/>
                  <a:gd name="connsiteX678" fmla="*/ 214045 w 2918007"/>
                  <a:gd name="connsiteY678" fmla="*/ 1099648 h 2013279"/>
                  <a:gd name="connsiteX679" fmla="*/ 214045 w 2918007"/>
                  <a:gd name="connsiteY679" fmla="*/ 1102264 h 2013279"/>
                  <a:gd name="connsiteX680" fmla="*/ 213900 w 2918007"/>
                  <a:gd name="connsiteY680" fmla="*/ 1103934 h 2013279"/>
                  <a:gd name="connsiteX681" fmla="*/ 214045 w 2918007"/>
                  <a:gd name="connsiteY681" fmla="*/ 1110025 h 2013279"/>
                  <a:gd name="connsiteX682" fmla="*/ 214045 w 2918007"/>
                  <a:gd name="connsiteY682" fmla="*/ 1110067 h 2013279"/>
                  <a:gd name="connsiteX683" fmla="*/ 235003 w 2918007"/>
                  <a:gd name="connsiteY683" fmla="*/ 1186412 h 2013279"/>
                  <a:gd name="connsiteX684" fmla="*/ 161035 w 2918007"/>
                  <a:gd name="connsiteY684" fmla="*/ 1260294 h 2013279"/>
                  <a:gd name="connsiteX685" fmla="*/ 113572 w 2918007"/>
                  <a:gd name="connsiteY685" fmla="*/ 1302777 h 2013279"/>
                  <a:gd name="connsiteX686" fmla="*/ 145625 w 2918007"/>
                  <a:gd name="connsiteY686" fmla="*/ 1363114 h 2013279"/>
                  <a:gd name="connsiteX687" fmla="*/ 208498 w 2918007"/>
                  <a:gd name="connsiteY687" fmla="*/ 1513341 h 2013279"/>
                  <a:gd name="connsiteX688" fmla="*/ 344290 w 2918007"/>
                  <a:gd name="connsiteY688" fmla="*/ 1554044 h 2013279"/>
                  <a:gd name="connsiteX689" fmla="*/ 344290 w 2918007"/>
                  <a:gd name="connsiteY689" fmla="*/ 1554044 h 2013279"/>
                  <a:gd name="connsiteX690" fmla="*/ 282090 w 2918007"/>
                  <a:gd name="connsiteY690" fmla="*/ 1542758 h 2013279"/>
                  <a:gd name="connsiteX691" fmla="*/ 208499 w 2918007"/>
                  <a:gd name="connsiteY691" fmla="*/ 1513341 h 2013279"/>
                  <a:gd name="connsiteX692" fmla="*/ 145626 w 2918007"/>
                  <a:gd name="connsiteY692" fmla="*/ 1363114 h 2013279"/>
                  <a:gd name="connsiteX693" fmla="*/ 113573 w 2918007"/>
                  <a:gd name="connsiteY693" fmla="*/ 1302777 h 2013279"/>
                  <a:gd name="connsiteX694" fmla="*/ 161036 w 2918007"/>
                  <a:gd name="connsiteY694" fmla="*/ 1260294 h 2013279"/>
                  <a:gd name="connsiteX695" fmla="*/ 235004 w 2918007"/>
                  <a:gd name="connsiteY695" fmla="*/ 1186412 h 2013279"/>
                  <a:gd name="connsiteX696" fmla="*/ 214046 w 2918007"/>
                  <a:gd name="connsiteY696" fmla="*/ 1110067 h 2013279"/>
                  <a:gd name="connsiteX697" fmla="*/ 214045 w 2918007"/>
                  <a:gd name="connsiteY697" fmla="*/ 1110025 h 2013279"/>
                  <a:gd name="connsiteX698" fmla="*/ 214045 w 2918007"/>
                  <a:gd name="connsiteY698" fmla="*/ 1102264 h 2013279"/>
                  <a:gd name="connsiteX699" fmla="*/ 214493 w 2918007"/>
                  <a:gd name="connsiteY699" fmla="*/ 1097117 h 2013279"/>
                  <a:gd name="connsiteX700" fmla="*/ 216422 w 2918007"/>
                  <a:gd name="connsiteY700" fmla="*/ 1086211 h 2013279"/>
                  <a:gd name="connsiteX701" fmla="*/ 232770 w 2918007"/>
                  <a:gd name="connsiteY701" fmla="*/ 1051105 h 2013279"/>
                  <a:gd name="connsiteX702" fmla="*/ 263975 w 2918007"/>
                  <a:gd name="connsiteY702" fmla="*/ 1036184 h 2013279"/>
                  <a:gd name="connsiteX703" fmla="*/ 879145 w 2918007"/>
                  <a:gd name="connsiteY703" fmla="*/ 1012788 h 2013279"/>
                  <a:gd name="connsiteX704" fmla="*/ 879073 w 2918007"/>
                  <a:gd name="connsiteY704" fmla="*/ 1063241 h 2013279"/>
                  <a:gd name="connsiteX705" fmla="*/ 878176 w 2918007"/>
                  <a:gd name="connsiteY705" fmla="*/ 1081458 h 2013279"/>
                  <a:gd name="connsiteX706" fmla="*/ 876240 w 2918007"/>
                  <a:gd name="connsiteY706" fmla="*/ 1093224 h 2013279"/>
                  <a:gd name="connsiteX707" fmla="*/ 870489 w 2918007"/>
                  <a:gd name="connsiteY707" fmla="*/ 1111294 h 2013279"/>
                  <a:gd name="connsiteX708" fmla="*/ 865480 w 2918007"/>
                  <a:gd name="connsiteY708" fmla="*/ 1119963 h 2013279"/>
                  <a:gd name="connsiteX709" fmla="*/ 845860 w 2918007"/>
                  <a:gd name="connsiteY709" fmla="*/ 1132789 h 2013279"/>
                  <a:gd name="connsiteX710" fmla="*/ 845860 w 2918007"/>
                  <a:gd name="connsiteY710" fmla="*/ 1132789 h 2013279"/>
                  <a:gd name="connsiteX711" fmla="*/ 845860 w 2918007"/>
                  <a:gd name="connsiteY711" fmla="*/ 1132789 h 2013279"/>
                  <a:gd name="connsiteX712" fmla="*/ 845860 w 2918007"/>
                  <a:gd name="connsiteY712" fmla="*/ 1132789 h 2013279"/>
                  <a:gd name="connsiteX713" fmla="*/ 862531 w 2918007"/>
                  <a:gd name="connsiteY713" fmla="*/ 1125066 h 2013279"/>
                  <a:gd name="connsiteX714" fmla="*/ 865480 w 2918007"/>
                  <a:gd name="connsiteY714" fmla="*/ 1119963 h 2013279"/>
                  <a:gd name="connsiteX715" fmla="*/ 868321 w 2918007"/>
                  <a:gd name="connsiteY715" fmla="*/ 1118105 h 2013279"/>
                  <a:gd name="connsiteX716" fmla="*/ 870489 w 2918007"/>
                  <a:gd name="connsiteY716" fmla="*/ 1111294 h 2013279"/>
                  <a:gd name="connsiteX717" fmla="*/ 874371 w 2918007"/>
                  <a:gd name="connsiteY717" fmla="*/ 1104575 h 2013279"/>
                  <a:gd name="connsiteX718" fmla="*/ 876240 w 2918007"/>
                  <a:gd name="connsiteY718" fmla="*/ 1093224 h 2013279"/>
                  <a:gd name="connsiteX719" fmla="*/ 877845 w 2918007"/>
                  <a:gd name="connsiteY719" fmla="*/ 1088178 h 2013279"/>
                  <a:gd name="connsiteX720" fmla="*/ 878176 w 2918007"/>
                  <a:gd name="connsiteY720" fmla="*/ 1081458 h 2013279"/>
                  <a:gd name="connsiteX721" fmla="*/ 879055 w 2918007"/>
                  <a:gd name="connsiteY721" fmla="*/ 1076120 h 2013279"/>
                  <a:gd name="connsiteX722" fmla="*/ 879073 w 2918007"/>
                  <a:gd name="connsiteY722" fmla="*/ 1063241 h 2013279"/>
                  <a:gd name="connsiteX723" fmla="*/ 879698 w 2918007"/>
                  <a:gd name="connsiteY723" fmla="*/ 1050556 h 2013279"/>
                  <a:gd name="connsiteX724" fmla="*/ 879145 w 2918007"/>
                  <a:gd name="connsiteY724" fmla="*/ 1012788 h 2013279"/>
                  <a:gd name="connsiteX725" fmla="*/ 2564606 w 2918007"/>
                  <a:gd name="connsiteY725" fmla="*/ 997242 h 2013279"/>
                  <a:gd name="connsiteX726" fmla="*/ 2603698 w 2918007"/>
                  <a:gd name="connsiteY726" fmla="*/ 1004351 h 2013279"/>
                  <a:gd name="connsiteX727" fmla="*/ 2614978 w 2918007"/>
                  <a:gd name="connsiteY727" fmla="*/ 1008193 h 2013279"/>
                  <a:gd name="connsiteX728" fmla="*/ 2637702 w 2918007"/>
                  <a:gd name="connsiteY728" fmla="*/ 1017378 h 2013279"/>
                  <a:gd name="connsiteX729" fmla="*/ 2644937 w 2918007"/>
                  <a:gd name="connsiteY729" fmla="*/ 1020730 h 2013279"/>
                  <a:gd name="connsiteX730" fmla="*/ 2655621 w 2918007"/>
                  <a:gd name="connsiteY730" fmla="*/ 1026333 h 2013279"/>
                  <a:gd name="connsiteX731" fmla="*/ 2666553 w 2918007"/>
                  <a:gd name="connsiteY731" fmla="*/ 1032810 h 2013279"/>
                  <a:gd name="connsiteX732" fmla="*/ 2666554 w 2918007"/>
                  <a:gd name="connsiteY732" fmla="*/ 1032810 h 2013279"/>
                  <a:gd name="connsiteX733" fmla="*/ 2655622 w 2918007"/>
                  <a:gd name="connsiteY733" fmla="*/ 1026333 h 2013279"/>
                  <a:gd name="connsiteX734" fmla="*/ 2647325 w 2918007"/>
                  <a:gd name="connsiteY734" fmla="*/ 1021836 h 2013279"/>
                  <a:gd name="connsiteX735" fmla="*/ 2644937 w 2918007"/>
                  <a:gd name="connsiteY735" fmla="*/ 1020730 h 2013279"/>
                  <a:gd name="connsiteX736" fmla="*/ 2641386 w 2918007"/>
                  <a:gd name="connsiteY736" fmla="*/ 1018868 h 2013279"/>
                  <a:gd name="connsiteX737" fmla="*/ 2637702 w 2918007"/>
                  <a:gd name="connsiteY737" fmla="*/ 1017378 h 2013279"/>
                  <a:gd name="connsiteX738" fmla="*/ 2625912 w 2918007"/>
                  <a:gd name="connsiteY738" fmla="*/ 1011917 h 2013279"/>
                  <a:gd name="connsiteX739" fmla="*/ 2614978 w 2918007"/>
                  <a:gd name="connsiteY739" fmla="*/ 1008193 h 2013279"/>
                  <a:gd name="connsiteX740" fmla="*/ 2606925 w 2918007"/>
                  <a:gd name="connsiteY740" fmla="*/ 1004938 h 2013279"/>
                  <a:gd name="connsiteX741" fmla="*/ 2603698 w 2918007"/>
                  <a:gd name="connsiteY741" fmla="*/ 1004351 h 2013279"/>
                  <a:gd name="connsiteX742" fmla="*/ 2596600 w 2918007"/>
                  <a:gd name="connsiteY742" fmla="*/ 1001933 h 2013279"/>
                  <a:gd name="connsiteX743" fmla="*/ 2564606 w 2918007"/>
                  <a:gd name="connsiteY743" fmla="*/ 997242 h 2013279"/>
                  <a:gd name="connsiteX744" fmla="*/ 1813999 w 2918007"/>
                  <a:gd name="connsiteY744" fmla="*/ 984389 h 2013279"/>
                  <a:gd name="connsiteX745" fmla="*/ 1784643 w 2918007"/>
                  <a:gd name="connsiteY745" fmla="*/ 990623 h 2013279"/>
                  <a:gd name="connsiteX746" fmla="*/ 1716838 w 2918007"/>
                  <a:gd name="connsiteY746" fmla="*/ 1093443 h 2013279"/>
                  <a:gd name="connsiteX747" fmla="*/ 1782177 w 2918007"/>
                  <a:gd name="connsiteY747" fmla="*/ 1233820 h 2013279"/>
                  <a:gd name="connsiteX748" fmla="*/ 1782185 w 2918007"/>
                  <a:gd name="connsiteY748" fmla="*/ 1233834 h 2013279"/>
                  <a:gd name="connsiteX749" fmla="*/ 1794023 w 2918007"/>
                  <a:gd name="connsiteY749" fmla="*/ 1260629 h 2013279"/>
                  <a:gd name="connsiteX750" fmla="*/ 1796091 w 2918007"/>
                  <a:gd name="connsiteY750" fmla="*/ 1269981 h 2013279"/>
                  <a:gd name="connsiteX751" fmla="*/ 1796318 w 2918007"/>
                  <a:gd name="connsiteY751" fmla="*/ 1274388 h 2013279"/>
                  <a:gd name="connsiteX752" fmla="*/ 1790412 w 2918007"/>
                  <a:gd name="connsiteY752" fmla="*/ 1282391 h 2013279"/>
                  <a:gd name="connsiteX753" fmla="*/ 1790413 w 2918007"/>
                  <a:gd name="connsiteY753" fmla="*/ 1282391 h 2013279"/>
                  <a:gd name="connsiteX754" fmla="*/ 1796460 w 2918007"/>
                  <a:gd name="connsiteY754" fmla="*/ 1277152 h 2013279"/>
                  <a:gd name="connsiteX755" fmla="*/ 1796318 w 2918007"/>
                  <a:gd name="connsiteY755" fmla="*/ 1274388 h 2013279"/>
                  <a:gd name="connsiteX756" fmla="*/ 1796894 w 2918007"/>
                  <a:gd name="connsiteY756" fmla="*/ 1273608 h 2013279"/>
                  <a:gd name="connsiteX757" fmla="*/ 1796091 w 2918007"/>
                  <a:gd name="connsiteY757" fmla="*/ 1269981 h 2013279"/>
                  <a:gd name="connsiteX758" fmla="*/ 1795820 w 2918007"/>
                  <a:gd name="connsiteY758" fmla="*/ 1264696 h 2013279"/>
                  <a:gd name="connsiteX759" fmla="*/ 1794023 w 2918007"/>
                  <a:gd name="connsiteY759" fmla="*/ 1260629 h 2013279"/>
                  <a:gd name="connsiteX760" fmla="*/ 1792627 w 2918007"/>
                  <a:gd name="connsiteY760" fmla="*/ 1254320 h 2013279"/>
                  <a:gd name="connsiteX761" fmla="*/ 1782185 w 2918007"/>
                  <a:gd name="connsiteY761" fmla="*/ 1233834 h 2013279"/>
                  <a:gd name="connsiteX762" fmla="*/ 1782178 w 2918007"/>
                  <a:gd name="connsiteY762" fmla="*/ 1233820 h 2013279"/>
                  <a:gd name="connsiteX763" fmla="*/ 1716839 w 2918007"/>
                  <a:gd name="connsiteY763" fmla="*/ 1093443 h 2013279"/>
                  <a:gd name="connsiteX764" fmla="*/ 1784644 w 2918007"/>
                  <a:gd name="connsiteY764" fmla="*/ 990623 h 2013279"/>
                  <a:gd name="connsiteX765" fmla="*/ 1792012 w 2918007"/>
                  <a:gd name="connsiteY765" fmla="*/ 987477 h 2013279"/>
                  <a:gd name="connsiteX766" fmla="*/ 1813999 w 2918007"/>
                  <a:gd name="connsiteY766" fmla="*/ 984389 h 2013279"/>
                  <a:gd name="connsiteX767" fmla="*/ 570790 w 2918007"/>
                  <a:gd name="connsiteY767" fmla="*/ 977636 h 2013279"/>
                  <a:gd name="connsiteX768" fmla="*/ 565396 w 2918007"/>
                  <a:gd name="connsiteY768" fmla="*/ 978309 h 2013279"/>
                  <a:gd name="connsiteX769" fmla="*/ 549369 w 2918007"/>
                  <a:gd name="connsiteY769" fmla="*/ 1078666 h 2013279"/>
                  <a:gd name="connsiteX770" fmla="*/ 533677 w 2918007"/>
                  <a:gd name="connsiteY770" fmla="*/ 1099408 h 2013279"/>
                  <a:gd name="connsiteX771" fmla="*/ 530098 w 2918007"/>
                  <a:gd name="connsiteY771" fmla="*/ 1103523 h 2013279"/>
                  <a:gd name="connsiteX772" fmla="*/ 524473 w 2918007"/>
                  <a:gd name="connsiteY772" fmla="*/ 1109219 h 2013279"/>
                  <a:gd name="connsiteX773" fmla="*/ 515046 w 2918007"/>
                  <a:gd name="connsiteY773" fmla="*/ 1114856 h 2013279"/>
                  <a:gd name="connsiteX774" fmla="*/ 515044 w 2918007"/>
                  <a:gd name="connsiteY774" fmla="*/ 1114857 h 2013279"/>
                  <a:gd name="connsiteX775" fmla="*/ 515044 w 2918007"/>
                  <a:gd name="connsiteY775" fmla="*/ 1114857 h 2013279"/>
                  <a:gd name="connsiteX776" fmla="*/ 515046 w 2918007"/>
                  <a:gd name="connsiteY776" fmla="*/ 1114856 h 2013279"/>
                  <a:gd name="connsiteX777" fmla="*/ 521053 w 2918007"/>
                  <a:gd name="connsiteY777" fmla="*/ 1112683 h 2013279"/>
                  <a:gd name="connsiteX778" fmla="*/ 524473 w 2918007"/>
                  <a:gd name="connsiteY778" fmla="*/ 1109219 h 2013279"/>
                  <a:gd name="connsiteX779" fmla="*/ 525869 w 2918007"/>
                  <a:gd name="connsiteY779" fmla="*/ 1108385 h 2013279"/>
                  <a:gd name="connsiteX780" fmla="*/ 530098 w 2918007"/>
                  <a:gd name="connsiteY780" fmla="*/ 1103523 h 2013279"/>
                  <a:gd name="connsiteX781" fmla="*/ 532091 w 2918007"/>
                  <a:gd name="connsiteY781" fmla="*/ 1101504 h 2013279"/>
                  <a:gd name="connsiteX782" fmla="*/ 533677 w 2918007"/>
                  <a:gd name="connsiteY782" fmla="*/ 1099408 h 2013279"/>
                  <a:gd name="connsiteX783" fmla="*/ 535779 w 2918007"/>
                  <a:gd name="connsiteY783" fmla="*/ 1096991 h 2013279"/>
                  <a:gd name="connsiteX784" fmla="*/ 549370 w 2918007"/>
                  <a:gd name="connsiteY784" fmla="*/ 1078666 h 2013279"/>
                  <a:gd name="connsiteX785" fmla="*/ 565397 w 2918007"/>
                  <a:gd name="connsiteY785" fmla="*/ 978309 h 2013279"/>
                  <a:gd name="connsiteX786" fmla="*/ 570790 w 2918007"/>
                  <a:gd name="connsiteY786" fmla="*/ 977636 h 2013279"/>
                  <a:gd name="connsiteX787" fmla="*/ 689293 w 2918007"/>
                  <a:gd name="connsiteY787" fmla="*/ 967843 h 2013279"/>
                  <a:gd name="connsiteX788" fmla="*/ 722335 w 2918007"/>
                  <a:gd name="connsiteY788" fmla="*/ 971042 h 2013279"/>
                  <a:gd name="connsiteX789" fmla="*/ 729412 w 2918007"/>
                  <a:gd name="connsiteY789" fmla="*/ 975023 h 2013279"/>
                  <a:gd name="connsiteX790" fmla="*/ 735016 w 2918007"/>
                  <a:gd name="connsiteY790" fmla="*/ 979910 h 2013279"/>
                  <a:gd name="connsiteX791" fmla="*/ 738156 w 2918007"/>
                  <a:gd name="connsiteY791" fmla="*/ 984902 h 2013279"/>
                  <a:gd name="connsiteX792" fmla="*/ 741977 w 2918007"/>
                  <a:gd name="connsiteY792" fmla="*/ 992236 h 2013279"/>
                  <a:gd name="connsiteX793" fmla="*/ 744546 w 2918007"/>
                  <a:gd name="connsiteY793" fmla="*/ 995058 h 2013279"/>
                  <a:gd name="connsiteX794" fmla="*/ 747197 w 2918007"/>
                  <a:gd name="connsiteY794" fmla="*/ 999272 h 2013279"/>
                  <a:gd name="connsiteX795" fmla="*/ 748894 w 2918007"/>
                  <a:gd name="connsiteY795" fmla="*/ 999834 h 2013279"/>
                  <a:gd name="connsiteX796" fmla="*/ 751067 w 2918007"/>
                  <a:gd name="connsiteY796" fmla="*/ 1002221 h 2013279"/>
                  <a:gd name="connsiteX797" fmla="*/ 771275 w 2918007"/>
                  <a:gd name="connsiteY797" fmla="*/ 1007247 h 2013279"/>
                  <a:gd name="connsiteX798" fmla="*/ 771275 w 2918007"/>
                  <a:gd name="connsiteY798" fmla="*/ 1007247 h 2013279"/>
                  <a:gd name="connsiteX799" fmla="*/ 748894 w 2918007"/>
                  <a:gd name="connsiteY799" fmla="*/ 999834 h 2013279"/>
                  <a:gd name="connsiteX800" fmla="*/ 744546 w 2918007"/>
                  <a:gd name="connsiteY800" fmla="*/ 995058 h 2013279"/>
                  <a:gd name="connsiteX801" fmla="*/ 738156 w 2918007"/>
                  <a:gd name="connsiteY801" fmla="*/ 984902 h 2013279"/>
                  <a:gd name="connsiteX802" fmla="*/ 736006 w 2918007"/>
                  <a:gd name="connsiteY802" fmla="*/ 980773 h 2013279"/>
                  <a:gd name="connsiteX803" fmla="*/ 735016 w 2918007"/>
                  <a:gd name="connsiteY803" fmla="*/ 979910 h 2013279"/>
                  <a:gd name="connsiteX804" fmla="*/ 733328 w 2918007"/>
                  <a:gd name="connsiteY804" fmla="*/ 977226 h 2013279"/>
                  <a:gd name="connsiteX805" fmla="*/ 729412 w 2918007"/>
                  <a:gd name="connsiteY805" fmla="*/ 975023 h 2013279"/>
                  <a:gd name="connsiteX806" fmla="*/ 725160 w 2918007"/>
                  <a:gd name="connsiteY806" fmla="*/ 971316 h 2013279"/>
                  <a:gd name="connsiteX807" fmla="*/ 722335 w 2918007"/>
                  <a:gd name="connsiteY807" fmla="*/ 971042 h 2013279"/>
                  <a:gd name="connsiteX808" fmla="*/ 719079 w 2918007"/>
                  <a:gd name="connsiteY808" fmla="*/ 969211 h 2013279"/>
                  <a:gd name="connsiteX809" fmla="*/ 689293 w 2918007"/>
                  <a:gd name="connsiteY809" fmla="*/ 967843 h 2013279"/>
                  <a:gd name="connsiteX810" fmla="*/ 398862 w 2918007"/>
                  <a:gd name="connsiteY810" fmla="*/ 959300 h 2013279"/>
                  <a:gd name="connsiteX811" fmla="*/ 398861 w 2918007"/>
                  <a:gd name="connsiteY811" fmla="*/ 959300 h 2013279"/>
                  <a:gd name="connsiteX812" fmla="*/ 411984 w 2918007"/>
                  <a:gd name="connsiteY812" fmla="*/ 965201 h 2013279"/>
                  <a:gd name="connsiteX813" fmla="*/ 414414 w 2918007"/>
                  <a:gd name="connsiteY813" fmla="*/ 968797 h 2013279"/>
                  <a:gd name="connsiteX814" fmla="*/ 418220 w 2918007"/>
                  <a:gd name="connsiteY814" fmla="*/ 977582 h 2013279"/>
                  <a:gd name="connsiteX815" fmla="*/ 419107 w 2918007"/>
                  <a:gd name="connsiteY815" fmla="*/ 980821 h 2013279"/>
                  <a:gd name="connsiteX816" fmla="*/ 419924 w 2918007"/>
                  <a:gd name="connsiteY816" fmla="*/ 986313 h 2013279"/>
                  <a:gd name="connsiteX817" fmla="*/ 395049 w 2918007"/>
                  <a:gd name="connsiteY817" fmla="*/ 1014479 h 2013279"/>
                  <a:gd name="connsiteX818" fmla="*/ 387641 w 2918007"/>
                  <a:gd name="connsiteY818" fmla="*/ 1033184 h 2013279"/>
                  <a:gd name="connsiteX819" fmla="*/ 384614 w 2918007"/>
                  <a:gd name="connsiteY819" fmla="*/ 1037577 h 2013279"/>
                  <a:gd name="connsiteX820" fmla="*/ 384465 w 2918007"/>
                  <a:gd name="connsiteY820" fmla="*/ 1041202 h 2013279"/>
                  <a:gd name="connsiteX821" fmla="*/ 382056 w 2918007"/>
                  <a:gd name="connsiteY821" fmla="*/ 1047284 h 2013279"/>
                  <a:gd name="connsiteX822" fmla="*/ 379955 w 2918007"/>
                  <a:gd name="connsiteY822" fmla="*/ 1082340 h 2013279"/>
                  <a:gd name="connsiteX823" fmla="*/ 382328 w 2918007"/>
                  <a:gd name="connsiteY823" fmla="*/ 1092971 h 2013279"/>
                  <a:gd name="connsiteX824" fmla="*/ 382143 w 2918007"/>
                  <a:gd name="connsiteY824" fmla="*/ 1097462 h 2013279"/>
                  <a:gd name="connsiteX825" fmla="*/ 384505 w 2918007"/>
                  <a:gd name="connsiteY825" fmla="*/ 1102721 h 2013279"/>
                  <a:gd name="connsiteX826" fmla="*/ 387752 w 2918007"/>
                  <a:gd name="connsiteY826" fmla="*/ 1117260 h 2013279"/>
                  <a:gd name="connsiteX827" fmla="*/ 397161 w 2918007"/>
                  <a:gd name="connsiteY827" fmla="*/ 1130894 h 2013279"/>
                  <a:gd name="connsiteX828" fmla="*/ 407513 w 2918007"/>
                  <a:gd name="connsiteY828" fmla="*/ 1153937 h 2013279"/>
                  <a:gd name="connsiteX829" fmla="*/ 420968 w 2918007"/>
                  <a:gd name="connsiteY829" fmla="*/ 1165389 h 2013279"/>
                  <a:gd name="connsiteX830" fmla="*/ 429075 w 2918007"/>
                  <a:gd name="connsiteY830" fmla="*/ 1177137 h 2013279"/>
                  <a:gd name="connsiteX831" fmla="*/ 452015 w 2918007"/>
                  <a:gd name="connsiteY831" fmla="*/ 1191815 h 2013279"/>
                  <a:gd name="connsiteX832" fmla="*/ 455726 w 2918007"/>
                  <a:gd name="connsiteY832" fmla="*/ 1194973 h 2013279"/>
                  <a:gd name="connsiteX833" fmla="*/ 458053 w 2918007"/>
                  <a:gd name="connsiteY833" fmla="*/ 1195679 h 2013279"/>
                  <a:gd name="connsiteX834" fmla="*/ 460617 w 2918007"/>
                  <a:gd name="connsiteY834" fmla="*/ 1197319 h 2013279"/>
                  <a:gd name="connsiteX835" fmla="*/ 498089 w 2918007"/>
                  <a:gd name="connsiteY835" fmla="*/ 1207814 h 2013279"/>
                  <a:gd name="connsiteX836" fmla="*/ 498090 w 2918007"/>
                  <a:gd name="connsiteY836" fmla="*/ 1207814 h 2013279"/>
                  <a:gd name="connsiteX837" fmla="*/ 458053 w 2918007"/>
                  <a:gd name="connsiteY837" fmla="*/ 1195679 h 2013279"/>
                  <a:gd name="connsiteX838" fmla="*/ 452015 w 2918007"/>
                  <a:gd name="connsiteY838" fmla="*/ 1191815 h 2013279"/>
                  <a:gd name="connsiteX839" fmla="*/ 420968 w 2918007"/>
                  <a:gd name="connsiteY839" fmla="*/ 1165389 h 2013279"/>
                  <a:gd name="connsiteX840" fmla="*/ 397161 w 2918007"/>
                  <a:gd name="connsiteY840" fmla="*/ 1130894 h 2013279"/>
                  <a:gd name="connsiteX841" fmla="*/ 384505 w 2918007"/>
                  <a:gd name="connsiteY841" fmla="*/ 1102721 h 2013279"/>
                  <a:gd name="connsiteX842" fmla="*/ 382328 w 2918007"/>
                  <a:gd name="connsiteY842" fmla="*/ 1092971 h 2013279"/>
                  <a:gd name="connsiteX843" fmla="*/ 384465 w 2918007"/>
                  <a:gd name="connsiteY843" fmla="*/ 1041202 h 2013279"/>
                  <a:gd name="connsiteX844" fmla="*/ 387641 w 2918007"/>
                  <a:gd name="connsiteY844" fmla="*/ 1033184 h 2013279"/>
                  <a:gd name="connsiteX845" fmla="*/ 419925 w 2918007"/>
                  <a:gd name="connsiteY845" fmla="*/ 986313 h 2013279"/>
                  <a:gd name="connsiteX846" fmla="*/ 419401 w 2918007"/>
                  <a:gd name="connsiteY846" fmla="*/ 981897 h 2013279"/>
                  <a:gd name="connsiteX847" fmla="*/ 419107 w 2918007"/>
                  <a:gd name="connsiteY847" fmla="*/ 980821 h 2013279"/>
                  <a:gd name="connsiteX848" fmla="*/ 418836 w 2918007"/>
                  <a:gd name="connsiteY848" fmla="*/ 979002 h 2013279"/>
                  <a:gd name="connsiteX849" fmla="*/ 418220 w 2918007"/>
                  <a:gd name="connsiteY849" fmla="*/ 977582 h 2013279"/>
                  <a:gd name="connsiteX850" fmla="*/ 416772 w 2918007"/>
                  <a:gd name="connsiteY850" fmla="*/ 972287 h 2013279"/>
                  <a:gd name="connsiteX851" fmla="*/ 414414 w 2918007"/>
                  <a:gd name="connsiteY851" fmla="*/ 968797 h 2013279"/>
                  <a:gd name="connsiteX852" fmla="*/ 413067 w 2918007"/>
                  <a:gd name="connsiteY852" fmla="*/ 965688 h 2013279"/>
                  <a:gd name="connsiteX853" fmla="*/ 411984 w 2918007"/>
                  <a:gd name="connsiteY853" fmla="*/ 965201 h 2013279"/>
                  <a:gd name="connsiteX854" fmla="*/ 410454 w 2918007"/>
                  <a:gd name="connsiteY854" fmla="*/ 962936 h 2013279"/>
                  <a:gd name="connsiteX855" fmla="*/ 398862 w 2918007"/>
                  <a:gd name="connsiteY855" fmla="*/ 959300 h 2013279"/>
                  <a:gd name="connsiteX856" fmla="*/ 1765535 w 2918007"/>
                  <a:gd name="connsiteY856" fmla="*/ 943908 h 2013279"/>
                  <a:gd name="connsiteX857" fmla="*/ 1765535 w 2918007"/>
                  <a:gd name="connsiteY857" fmla="*/ 943908 h 2013279"/>
                  <a:gd name="connsiteX858" fmla="*/ 1796971 w 2918007"/>
                  <a:gd name="connsiteY858" fmla="*/ 947765 h 2013279"/>
                  <a:gd name="connsiteX859" fmla="*/ 1796972 w 2918007"/>
                  <a:gd name="connsiteY859" fmla="*/ 947765 h 2013279"/>
                  <a:gd name="connsiteX860" fmla="*/ 256047 w 2918007"/>
                  <a:gd name="connsiteY860" fmla="*/ 934558 h 2013279"/>
                  <a:gd name="connsiteX861" fmla="*/ 224524 w 2918007"/>
                  <a:gd name="connsiteY861" fmla="*/ 938906 h 2013279"/>
                  <a:gd name="connsiteX862" fmla="*/ 92614 w 2918007"/>
                  <a:gd name="connsiteY862" fmla="*/ 1212886 h 2013279"/>
                  <a:gd name="connsiteX863" fmla="*/ 129906 w 2918007"/>
                  <a:gd name="connsiteY863" fmla="*/ 1225738 h 2013279"/>
                  <a:gd name="connsiteX864" fmla="*/ 129907 w 2918007"/>
                  <a:gd name="connsiteY864" fmla="*/ 1225738 h 2013279"/>
                  <a:gd name="connsiteX865" fmla="*/ 104211 w 2918007"/>
                  <a:gd name="connsiteY865" fmla="*/ 1219687 h 2013279"/>
                  <a:gd name="connsiteX866" fmla="*/ 92615 w 2918007"/>
                  <a:gd name="connsiteY866" fmla="*/ 1212886 h 2013279"/>
                  <a:gd name="connsiteX867" fmla="*/ 224525 w 2918007"/>
                  <a:gd name="connsiteY867" fmla="*/ 938906 h 2013279"/>
                  <a:gd name="connsiteX868" fmla="*/ 256047 w 2918007"/>
                  <a:gd name="connsiteY868" fmla="*/ 934558 h 2013279"/>
                  <a:gd name="connsiteX869" fmla="*/ 1986208 w 2918007"/>
                  <a:gd name="connsiteY869" fmla="*/ 925360 h 2013279"/>
                  <a:gd name="connsiteX870" fmla="*/ 2026981 w 2918007"/>
                  <a:gd name="connsiteY870" fmla="*/ 926346 h 2013279"/>
                  <a:gd name="connsiteX871" fmla="*/ 2026981 w 2918007"/>
                  <a:gd name="connsiteY871" fmla="*/ 926346 h 2013279"/>
                  <a:gd name="connsiteX872" fmla="*/ 2070517 w 2918007"/>
                  <a:gd name="connsiteY872" fmla="*/ 942003 h 2013279"/>
                  <a:gd name="connsiteX873" fmla="*/ 2100228 w 2918007"/>
                  <a:gd name="connsiteY873" fmla="*/ 962163 h 2013279"/>
                  <a:gd name="connsiteX874" fmla="*/ 2115366 w 2918007"/>
                  <a:gd name="connsiteY874" fmla="*/ 975408 h 2013279"/>
                  <a:gd name="connsiteX875" fmla="*/ 2137563 w 2918007"/>
                  <a:gd name="connsiteY875" fmla="*/ 1003792 h 2013279"/>
                  <a:gd name="connsiteX876" fmla="*/ 2145723 w 2918007"/>
                  <a:gd name="connsiteY876" fmla="*/ 1015055 h 2013279"/>
                  <a:gd name="connsiteX877" fmla="*/ 2164347 w 2918007"/>
                  <a:gd name="connsiteY877" fmla="*/ 1042341 h 2013279"/>
                  <a:gd name="connsiteX878" fmla="*/ 2174315 w 2918007"/>
                  <a:gd name="connsiteY878" fmla="*/ 1062173 h 2013279"/>
                  <a:gd name="connsiteX879" fmla="*/ 2177239 w 2918007"/>
                  <a:gd name="connsiteY879" fmla="*/ 1073089 h 2013279"/>
                  <a:gd name="connsiteX880" fmla="*/ 2180730 w 2918007"/>
                  <a:gd name="connsiteY880" fmla="*/ 1087374 h 2013279"/>
                  <a:gd name="connsiteX881" fmla="*/ 2181479 w 2918007"/>
                  <a:gd name="connsiteY881" fmla="*/ 1089577 h 2013279"/>
                  <a:gd name="connsiteX882" fmla="*/ 2183689 w 2918007"/>
                  <a:gd name="connsiteY882" fmla="*/ 1098396 h 2013279"/>
                  <a:gd name="connsiteX883" fmla="*/ 2185828 w 2918007"/>
                  <a:gd name="connsiteY883" fmla="*/ 1102362 h 2013279"/>
                  <a:gd name="connsiteX884" fmla="*/ 2187556 w 2918007"/>
                  <a:gd name="connsiteY884" fmla="*/ 1107443 h 2013279"/>
                  <a:gd name="connsiteX885" fmla="*/ 2189098 w 2918007"/>
                  <a:gd name="connsiteY885" fmla="*/ 1108425 h 2013279"/>
                  <a:gd name="connsiteX886" fmla="*/ 2190979 w 2918007"/>
                  <a:gd name="connsiteY886" fmla="*/ 1111913 h 2013279"/>
                  <a:gd name="connsiteX887" fmla="*/ 2200752 w 2918007"/>
                  <a:gd name="connsiteY887" fmla="*/ 1115847 h 2013279"/>
                  <a:gd name="connsiteX888" fmla="*/ 2200754 w 2918007"/>
                  <a:gd name="connsiteY888" fmla="*/ 1115848 h 2013279"/>
                  <a:gd name="connsiteX889" fmla="*/ 2200754 w 2918007"/>
                  <a:gd name="connsiteY889" fmla="*/ 1115848 h 2013279"/>
                  <a:gd name="connsiteX890" fmla="*/ 2200752 w 2918007"/>
                  <a:gd name="connsiteY890" fmla="*/ 1115847 h 2013279"/>
                  <a:gd name="connsiteX891" fmla="*/ 2189098 w 2918007"/>
                  <a:gd name="connsiteY891" fmla="*/ 1108425 h 2013279"/>
                  <a:gd name="connsiteX892" fmla="*/ 2185828 w 2918007"/>
                  <a:gd name="connsiteY892" fmla="*/ 1102362 h 2013279"/>
                  <a:gd name="connsiteX893" fmla="*/ 2181479 w 2918007"/>
                  <a:gd name="connsiteY893" fmla="*/ 1089577 h 2013279"/>
                  <a:gd name="connsiteX894" fmla="*/ 2178927 w 2918007"/>
                  <a:gd name="connsiteY894" fmla="*/ 1079393 h 2013279"/>
                  <a:gd name="connsiteX895" fmla="*/ 2177239 w 2918007"/>
                  <a:gd name="connsiteY895" fmla="*/ 1073089 h 2013279"/>
                  <a:gd name="connsiteX896" fmla="*/ 2174814 w 2918007"/>
                  <a:gd name="connsiteY896" fmla="*/ 1063165 h 2013279"/>
                  <a:gd name="connsiteX897" fmla="*/ 2174315 w 2918007"/>
                  <a:gd name="connsiteY897" fmla="*/ 1062173 h 2013279"/>
                  <a:gd name="connsiteX898" fmla="*/ 2173534 w 2918007"/>
                  <a:gd name="connsiteY898" fmla="*/ 1059256 h 2013279"/>
                  <a:gd name="connsiteX899" fmla="*/ 2164348 w 2918007"/>
                  <a:gd name="connsiteY899" fmla="*/ 1042341 h 2013279"/>
                  <a:gd name="connsiteX900" fmla="*/ 2142582 w 2918007"/>
                  <a:gd name="connsiteY900" fmla="*/ 1010210 h 2013279"/>
                  <a:gd name="connsiteX901" fmla="*/ 2137563 w 2918007"/>
                  <a:gd name="connsiteY901" fmla="*/ 1003792 h 2013279"/>
                  <a:gd name="connsiteX902" fmla="*/ 2119821 w 2918007"/>
                  <a:gd name="connsiteY902" fmla="*/ 979306 h 2013279"/>
                  <a:gd name="connsiteX903" fmla="*/ 2115366 w 2918007"/>
                  <a:gd name="connsiteY903" fmla="*/ 975408 h 2013279"/>
                  <a:gd name="connsiteX904" fmla="*/ 2110413 w 2918007"/>
                  <a:gd name="connsiteY904" fmla="*/ 969074 h 2013279"/>
                  <a:gd name="connsiteX905" fmla="*/ 2100228 w 2918007"/>
                  <a:gd name="connsiteY905" fmla="*/ 962163 h 2013279"/>
                  <a:gd name="connsiteX906" fmla="*/ 2081841 w 2918007"/>
                  <a:gd name="connsiteY906" fmla="*/ 946075 h 2013279"/>
                  <a:gd name="connsiteX907" fmla="*/ 2070517 w 2918007"/>
                  <a:gd name="connsiteY907" fmla="*/ 942003 h 2013279"/>
                  <a:gd name="connsiteX908" fmla="*/ 2060677 w 2918007"/>
                  <a:gd name="connsiteY908" fmla="*/ 935326 h 2013279"/>
                  <a:gd name="connsiteX909" fmla="*/ 2026982 w 2918007"/>
                  <a:gd name="connsiteY909" fmla="*/ 926346 h 2013279"/>
                  <a:gd name="connsiteX910" fmla="*/ 2026981 w 2918007"/>
                  <a:gd name="connsiteY910" fmla="*/ 926346 h 2013279"/>
                  <a:gd name="connsiteX911" fmla="*/ 427938 w 2918007"/>
                  <a:gd name="connsiteY911" fmla="*/ 867486 h 2013279"/>
                  <a:gd name="connsiteX912" fmla="*/ 382016 w 2918007"/>
                  <a:gd name="connsiteY912" fmla="*/ 885668 h 2013279"/>
                  <a:gd name="connsiteX913" fmla="*/ 372904 w 2918007"/>
                  <a:gd name="connsiteY913" fmla="*/ 893852 h 2013279"/>
                  <a:gd name="connsiteX914" fmla="*/ 364645 w 2918007"/>
                  <a:gd name="connsiteY914" fmla="*/ 899283 h 2013279"/>
                  <a:gd name="connsiteX915" fmla="*/ 346426 w 2918007"/>
                  <a:gd name="connsiteY915" fmla="*/ 917634 h 2013279"/>
                  <a:gd name="connsiteX916" fmla="*/ 337481 w 2918007"/>
                  <a:gd name="connsiteY916" fmla="*/ 925668 h 2013279"/>
                  <a:gd name="connsiteX917" fmla="*/ 332082 w 2918007"/>
                  <a:gd name="connsiteY917" fmla="*/ 932082 h 2013279"/>
                  <a:gd name="connsiteX918" fmla="*/ 327675 w 2918007"/>
                  <a:gd name="connsiteY918" fmla="*/ 936521 h 2013279"/>
                  <a:gd name="connsiteX919" fmla="*/ 309550 w 2918007"/>
                  <a:gd name="connsiteY919" fmla="*/ 958850 h 2013279"/>
                  <a:gd name="connsiteX920" fmla="*/ 303810 w 2918007"/>
                  <a:gd name="connsiteY920" fmla="*/ 965669 h 2013279"/>
                  <a:gd name="connsiteX921" fmla="*/ 301582 w 2918007"/>
                  <a:gd name="connsiteY921" fmla="*/ 968665 h 2013279"/>
                  <a:gd name="connsiteX922" fmla="*/ 300838 w 2918007"/>
                  <a:gd name="connsiteY922" fmla="*/ 969582 h 2013279"/>
                  <a:gd name="connsiteX923" fmla="*/ 295756 w 2918007"/>
                  <a:gd name="connsiteY923" fmla="*/ 976502 h 2013279"/>
                  <a:gd name="connsiteX924" fmla="*/ 294010 w 2918007"/>
                  <a:gd name="connsiteY924" fmla="*/ 978851 h 2013279"/>
                  <a:gd name="connsiteX925" fmla="*/ 293482 w 2918007"/>
                  <a:gd name="connsiteY925" fmla="*/ 979599 h 2013279"/>
                  <a:gd name="connsiteX926" fmla="*/ 293203 w 2918007"/>
                  <a:gd name="connsiteY926" fmla="*/ 979979 h 2013279"/>
                  <a:gd name="connsiteX927" fmla="*/ 290712 w 2918007"/>
                  <a:gd name="connsiteY927" fmla="*/ 983523 h 2013279"/>
                  <a:gd name="connsiteX928" fmla="*/ 290480 w 2918007"/>
                  <a:gd name="connsiteY928" fmla="*/ 983851 h 2013279"/>
                  <a:gd name="connsiteX929" fmla="*/ 307710 w 2918007"/>
                  <a:gd name="connsiteY929" fmla="*/ 1022119 h 2013279"/>
                  <a:gd name="connsiteX930" fmla="*/ 307711 w 2918007"/>
                  <a:gd name="connsiteY930" fmla="*/ 1022119 h 2013279"/>
                  <a:gd name="connsiteX931" fmla="*/ 297012 w 2918007"/>
                  <a:gd name="connsiteY931" fmla="*/ 1010597 h 2013279"/>
                  <a:gd name="connsiteX932" fmla="*/ 290481 w 2918007"/>
                  <a:gd name="connsiteY932" fmla="*/ 983851 h 2013279"/>
                  <a:gd name="connsiteX933" fmla="*/ 290712 w 2918007"/>
                  <a:gd name="connsiteY933" fmla="*/ 983523 h 2013279"/>
                  <a:gd name="connsiteX934" fmla="*/ 293482 w 2918007"/>
                  <a:gd name="connsiteY934" fmla="*/ 979599 h 2013279"/>
                  <a:gd name="connsiteX935" fmla="*/ 295756 w 2918007"/>
                  <a:gd name="connsiteY935" fmla="*/ 976502 h 2013279"/>
                  <a:gd name="connsiteX936" fmla="*/ 301582 w 2918007"/>
                  <a:gd name="connsiteY936" fmla="*/ 968665 h 2013279"/>
                  <a:gd name="connsiteX937" fmla="*/ 309550 w 2918007"/>
                  <a:gd name="connsiteY937" fmla="*/ 958850 h 2013279"/>
                  <a:gd name="connsiteX938" fmla="*/ 332082 w 2918007"/>
                  <a:gd name="connsiteY938" fmla="*/ 932082 h 2013279"/>
                  <a:gd name="connsiteX939" fmla="*/ 346426 w 2918007"/>
                  <a:gd name="connsiteY939" fmla="*/ 917634 h 2013279"/>
                  <a:gd name="connsiteX940" fmla="*/ 372904 w 2918007"/>
                  <a:gd name="connsiteY940" fmla="*/ 893852 h 2013279"/>
                  <a:gd name="connsiteX941" fmla="*/ 405397 w 2918007"/>
                  <a:gd name="connsiteY941" fmla="*/ 872486 h 2013279"/>
                  <a:gd name="connsiteX942" fmla="*/ 427939 w 2918007"/>
                  <a:gd name="connsiteY942" fmla="*/ 867486 h 2013279"/>
                  <a:gd name="connsiteX943" fmla="*/ 1029718 w 2918007"/>
                  <a:gd name="connsiteY943" fmla="*/ 808954 h 2013279"/>
                  <a:gd name="connsiteX944" fmla="*/ 1035096 w 2918007"/>
                  <a:gd name="connsiteY944" fmla="*/ 843471 h 2013279"/>
                  <a:gd name="connsiteX945" fmla="*/ 1032706 w 2918007"/>
                  <a:gd name="connsiteY945" fmla="*/ 812505 h 2013279"/>
                  <a:gd name="connsiteX946" fmla="*/ 440882 w 2918007"/>
                  <a:gd name="connsiteY946" fmla="*/ 804070 h 2013279"/>
                  <a:gd name="connsiteX947" fmla="*/ 432492 w 2918007"/>
                  <a:gd name="connsiteY947" fmla="*/ 805015 h 2013279"/>
                  <a:gd name="connsiteX948" fmla="*/ 430154 w 2918007"/>
                  <a:gd name="connsiteY948" fmla="*/ 805492 h 2013279"/>
                  <a:gd name="connsiteX949" fmla="*/ 426580 w 2918007"/>
                  <a:gd name="connsiteY949" fmla="*/ 805965 h 2013279"/>
                  <a:gd name="connsiteX950" fmla="*/ 423037 w 2918007"/>
                  <a:gd name="connsiteY950" fmla="*/ 806941 h 2013279"/>
                  <a:gd name="connsiteX951" fmla="*/ 411465 w 2918007"/>
                  <a:gd name="connsiteY951" fmla="*/ 809297 h 2013279"/>
                  <a:gd name="connsiteX952" fmla="*/ 401232 w 2918007"/>
                  <a:gd name="connsiteY952" fmla="*/ 812945 h 2013279"/>
                  <a:gd name="connsiteX953" fmla="*/ 393496 w 2918007"/>
                  <a:gd name="connsiteY953" fmla="*/ 815075 h 2013279"/>
                  <a:gd name="connsiteX954" fmla="*/ 390663 w 2918007"/>
                  <a:gd name="connsiteY954" fmla="*/ 816713 h 2013279"/>
                  <a:gd name="connsiteX955" fmla="*/ 384018 w 2918007"/>
                  <a:gd name="connsiteY955" fmla="*/ 819082 h 2013279"/>
                  <a:gd name="connsiteX956" fmla="*/ 356367 w 2918007"/>
                  <a:gd name="connsiteY956" fmla="*/ 836538 h 2013279"/>
                  <a:gd name="connsiteX957" fmla="*/ 390663 w 2918007"/>
                  <a:gd name="connsiteY957" fmla="*/ 816713 h 2013279"/>
                  <a:gd name="connsiteX958" fmla="*/ 401232 w 2918007"/>
                  <a:gd name="connsiteY958" fmla="*/ 812945 h 2013279"/>
                  <a:gd name="connsiteX959" fmla="*/ 423037 w 2918007"/>
                  <a:gd name="connsiteY959" fmla="*/ 806941 h 2013279"/>
                  <a:gd name="connsiteX960" fmla="*/ 430154 w 2918007"/>
                  <a:gd name="connsiteY960" fmla="*/ 805492 h 2013279"/>
                  <a:gd name="connsiteX961" fmla="*/ 1018311 w 2918007"/>
                  <a:gd name="connsiteY961" fmla="*/ 795397 h 2013279"/>
                  <a:gd name="connsiteX962" fmla="*/ 1003631 w 2918007"/>
                  <a:gd name="connsiteY962" fmla="*/ 795508 h 2013279"/>
                  <a:gd name="connsiteX963" fmla="*/ 979620 w 2918007"/>
                  <a:gd name="connsiteY963" fmla="*/ 814537 h 2013279"/>
                  <a:gd name="connsiteX964" fmla="*/ 942635 w 2918007"/>
                  <a:gd name="connsiteY964" fmla="*/ 1236898 h 2013279"/>
                  <a:gd name="connsiteX965" fmla="*/ 951002 w 2918007"/>
                  <a:gd name="connsiteY965" fmla="*/ 1242332 h 2013279"/>
                  <a:gd name="connsiteX966" fmla="*/ 953670 w 2918007"/>
                  <a:gd name="connsiteY966" fmla="*/ 1243588 h 2013279"/>
                  <a:gd name="connsiteX967" fmla="*/ 957343 w 2918007"/>
                  <a:gd name="connsiteY967" fmla="*/ 1245816 h 2013279"/>
                  <a:gd name="connsiteX968" fmla="*/ 961782 w 2918007"/>
                  <a:gd name="connsiteY968" fmla="*/ 1247407 h 2013279"/>
                  <a:gd name="connsiteX969" fmla="*/ 974979 w 2918007"/>
                  <a:gd name="connsiteY969" fmla="*/ 1253619 h 2013279"/>
                  <a:gd name="connsiteX970" fmla="*/ 989111 w 2918007"/>
                  <a:gd name="connsiteY970" fmla="*/ 1257203 h 2013279"/>
                  <a:gd name="connsiteX971" fmla="*/ 998806 w 2918007"/>
                  <a:gd name="connsiteY971" fmla="*/ 1260679 h 2013279"/>
                  <a:gd name="connsiteX972" fmla="*/ 1003707 w 2918007"/>
                  <a:gd name="connsiteY972" fmla="*/ 1260906 h 2013279"/>
                  <a:gd name="connsiteX973" fmla="*/ 1012885 w 2918007"/>
                  <a:gd name="connsiteY973" fmla="*/ 1263233 h 2013279"/>
                  <a:gd name="connsiteX974" fmla="*/ 1063037 w 2918007"/>
                  <a:gd name="connsiteY974" fmla="*/ 1263651 h 2013279"/>
                  <a:gd name="connsiteX975" fmla="*/ 1063037 w 2918007"/>
                  <a:gd name="connsiteY975" fmla="*/ 1263651 h 2013279"/>
                  <a:gd name="connsiteX976" fmla="*/ 1003707 w 2918007"/>
                  <a:gd name="connsiteY976" fmla="*/ 1260906 h 2013279"/>
                  <a:gd name="connsiteX977" fmla="*/ 989111 w 2918007"/>
                  <a:gd name="connsiteY977" fmla="*/ 1257203 h 2013279"/>
                  <a:gd name="connsiteX978" fmla="*/ 961782 w 2918007"/>
                  <a:gd name="connsiteY978" fmla="*/ 1247407 h 2013279"/>
                  <a:gd name="connsiteX979" fmla="*/ 953670 w 2918007"/>
                  <a:gd name="connsiteY979" fmla="*/ 1243588 h 2013279"/>
                  <a:gd name="connsiteX980" fmla="*/ 942636 w 2918007"/>
                  <a:gd name="connsiteY980" fmla="*/ 1236898 h 2013279"/>
                  <a:gd name="connsiteX981" fmla="*/ 979620 w 2918007"/>
                  <a:gd name="connsiteY981" fmla="*/ 814537 h 2013279"/>
                  <a:gd name="connsiteX982" fmla="*/ 1003631 w 2918007"/>
                  <a:gd name="connsiteY982" fmla="*/ 795508 h 2013279"/>
                  <a:gd name="connsiteX983" fmla="*/ 681281 w 2918007"/>
                  <a:gd name="connsiteY983" fmla="*/ 791168 h 2013279"/>
                  <a:gd name="connsiteX984" fmla="*/ 681716 w 2918007"/>
                  <a:gd name="connsiteY984" fmla="*/ 836578 h 2013279"/>
                  <a:gd name="connsiteX985" fmla="*/ 680484 w 2918007"/>
                  <a:gd name="connsiteY985" fmla="*/ 851072 h 2013279"/>
                  <a:gd name="connsiteX986" fmla="*/ 676095 w 2918007"/>
                  <a:gd name="connsiteY986" fmla="*/ 884761 h 2013279"/>
                  <a:gd name="connsiteX987" fmla="*/ 670861 w 2918007"/>
                  <a:gd name="connsiteY987" fmla="*/ 900354 h 2013279"/>
                  <a:gd name="connsiteX988" fmla="*/ 658268 w 2918007"/>
                  <a:gd name="connsiteY988" fmla="*/ 923351 h 2013279"/>
                  <a:gd name="connsiteX989" fmla="*/ 640598 w 2918007"/>
                  <a:gd name="connsiteY989" fmla="*/ 938873 h 2013279"/>
                  <a:gd name="connsiteX990" fmla="*/ 636967 w 2918007"/>
                  <a:gd name="connsiteY990" fmla="*/ 940909 h 2013279"/>
                  <a:gd name="connsiteX991" fmla="*/ 610709 w 2918007"/>
                  <a:gd name="connsiteY991" fmla="*/ 943667 h 2013279"/>
                  <a:gd name="connsiteX992" fmla="*/ 635466 w 2918007"/>
                  <a:gd name="connsiteY992" fmla="*/ 941751 h 2013279"/>
                  <a:gd name="connsiteX993" fmla="*/ 636967 w 2918007"/>
                  <a:gd name="connsiteY993" fmla="*/ 940909 h 2013279"/>
                  <a:gd name="connsiteX994" fmla="*/ 638459 w 2918007"/>
                  <a:gd name="connsiteY994" fmla="*/ 940752 h 2013279"/>
                  <a:gd name="connsiteX995" fmla="*/ 640598 w 2918007"/>
                  <a:gd name="connsiteY995" fmla="*/ 938873 h 2013279"/>
                  <a:gd name="connsiteX996" fmla="*/ 653830 w 2918007"/>
                  <a:gd name="connsiteY996" fmla="*/ 931454 h 2013279"/>
                  <a:gd name="connsiteX997" fmla="*/ 658268 w 2918007"/>
                  <a:gd name="connsiteY997" fmla="*/ 923351 h 2013279"/>
                  <a:gd name="connsiteX998" fmla="*/ 665181 w 2918007"/>
                  <a:gd name="connsiteY998" fmla="*/ 917278 h 2013279"/>
                  <a:gd name="connsiteX999" fmla="*/ 670861 w 2918007"/>
                  <a:gd name="connsiteY999" fmla="*/ 900354 h 2013279"/>
                  <a:gd name="connsiteX1000" fmla="*/ 675063 w 2918007"/>
                  <a:gd name="connsiteY1000" fmla="*/ 892682 h 2013279"/>
                  <a:gd name="connsiteX1001" fmla="*/ 676095 w 2918007"/>
                  <a:gd name="connsiteY1001" fmla="*/ 884761 h 2013279"/>
                  <a:gd name="connsiteX1002" fmla="*/ 678137 w 2918007"/>
                  <a:gd name="connsiteY1002" fmla="*/ 878674 h 2013279"/>
                  <a:gd name="connsiteX1003" fmla="*/ 680484 w 2918007"/>
                  <a:gd name="connsiteY1003" fmla="*/ 851072 h 2013279"/>
                  <a:gd name="connsiteX1004" fmla="*/ 681761 w 2918007"/>
                  <a:gd name="connsiteY1004" fmla="*/ 841271 h 2013279"/>
                  <a:gd name="connsiteX1005" fmla="*/ 681716 w 2918007"/>
                  <a:gd name="connsiteY1005" fmla="*/ 836578 h 2013279"/>
                  <a:gd name="connsiteX1006" fmla="*/ 681960 w 2918007"/>
                  <a:gd name="connsiteY1006" fmla="*/ 833706 h 2013279"/>
                  <a:gd name="connsiteX1007" fmla="*/ 2336942 w 2918007"/>
                  <a:gd name="connsiteY1007" fmla="*/ 789294 h 2013279"/>
                  <a:gd name="connsiteX1008" fmla="*/ 2336941 w 2918007"/>
                  <a:gd name="connsiteY1008" fmla="*/ 789294 h 2013279"/>
                  <a:gd name="connsiteX1009" fmla="*/ 2350662 w 2918007"/>
                  <a:gd name="connsiteY1009" fmla="*/ 794915 h 2013279"/>
                  <a:gd name="connsiteX1010" fmla="*/ 2350672 w 2918007"/>
                  <a:gd name="connsiteY1010" fmla="*/ 794945 h 2013279"/>
                  <a:gd name="connsiteX1011" fmla="*/ 2357003 w 2918007"/>
                  <a:gd name="connsiteY1011" fmla="*/ 814001 h 2013279"/>
                  <a:gd name="connsiteX1012" fmla="*/ 2357557 w 2918007"/>
                  <a:gd name="connsiteY1012" fmla="*/ 823380 h 2013279"/>
                  <a:gd name="connsiteX1013" fmla="*/ 2357968 w 2918007"/>
                  <a:gd name="connsiteY1013" fmla="*/ 841519 h 2013279"/>
                  <a:gd name="connsiteX1014" fmla="*/ 2351357 w 2918007"/>
                  <a:gd name="connsiteY1014" fmla="*/ 897183 h 2013279"/>
                  <a:gd name="connsiteX1015" fmla="*/ 2339080 w 2918007"/>
                  <a:gd name="connsiteY1015" fmla="*/ 953624 h 2013279"/>
                  <a:gd name="connsiteX1016" fmla="*/ 2332187 w 2918007"/>
                  <a:gd name="connsiteY1016" fmla="*/ 982395 h 2013279"/>
                  <a:gd name="connsiteX1017" fmla="*/ 2329248 w 2918007"/>
                  <a:gd name="connsiteY1017" fmla="*/ 992083 h 2013279"/>
                  <a:gd name="connsiteX1018" fmla="*/ 2307353 w 2918007"/>
                  <a:gd name="connsiteY1018" fmla="*/ 1055886 h 2013279"/>
                  <a:gd name="connsiteX1019" fmla="*/ 2295345 w 2918007"/>
                  <a:gd name="connsiteY1019" fmla="*/ 1085544 h 2013279"/>
                  <a:gd name="connsiteX1020" fmla="*/ 2292980 w 2918007"/>
                  <a:gd name="connsiteY1020" fmla="*/ 1091993 h 2013279"/>
                  <a:gd name="connsiteX1021" fmla="*/ 2290893 w 2918007"/>
                  <a:gd name="connsiteY1021" fmla="*/ 1097235 h 2013279"/>
                  <a:gd name="connsiteX1022" fmla="*/ 2290178 w 2918007"/>
                  <a:gd name="connsiteY1022" fmla="*/ 1099632 h 2013279"/>
                  <a:gd name="connsiteX1023" fmla="*/ 2287455 w 2918007"/>
                  <a:gd name="connsiteY1023" fmla="*/ 1107055 h 2013279"/>
                  <a:gd name="connsiteX1024" fmla="*/ 2286862 w 2918007"/>
                  <a:gd name="connsiteY1024" fmla="*/ 1110746 h 2013279"/>
                  <a:gd name="connsiteX1025" fmla="*/ 2283582 w 2918007"/>
                  <a:gd name="connsiteY1025" fmla="*/ 1121742 h 2013279"/>
                  <a:gd name="connsiteX1026" fmla="*/ 2284240 w 2918007"/>
                  <a:gd name="connsiteY1026" fmla="*/ 1127071 h 2013279"/>
                  <a:gd name="connsiteX1027" fmla="*/ 2283622 w 2918007"/>
                  <a:gd name="connsiteY1027" fmla="*/ 1130923 h 2013279"/>
                  <a:gd name="connsiteX1028" fmla="*/ 2284808 w 2918007"/>
                  <a:gd name="connsiteY1028" fmla="*/ 1131663 h 2013279"/>
                  <a:gd name="connsiteX1029" fmla="*/ 2285080 w 2918007"/>
                  <a:gd name="connsiteY1029" fmla="*/ 1133862 h 2013279"/>
                  <a:gd name="connsiteX1030" fmla="*/ 2295043 w 2918007"/>
                  <a:gd name="connsiteY1030" fmla="*/ 1138051 h 2013279"/>
                  <a:gd name="connsiteX1031" fmla="*/ 2295044 w 2918007"/>
                  <a:gd name="connsiteY1031" fmla="*/ 1138052 h 2013279"/>
                  <a:gd name="connsiteX1032" fmla="*/ 2295045 w 2918007"/>
                  <a:gd name="connsiteY1032" fmla="*/ 1138052 h 2013279"/>
                  <a:gd name="connsiteX1033" fmla="*/ 2319955 w 2918007"/>
                  <a:gd name="connsiteY1033" fmla="*/ 1138969 h 2013279"/>
                  <a:gd name="connsiteX1034" fmla="*/ 2320914 w 2918007"/>
                  <a:gd name="connsiteY1034" fmla="*/ 1139004 h 2013279"/>
                  <a:gd name="connsiteX1035" fmla="*/ 2320914 w 2918007"/>
                  <a:gd name="connsiteY1035" fmla="*/ 1139004 h 2013279"/>
                  <a:gd name="connsiteX1036" fmla="*/ 2319955 w 2918007"/>
                  <a:gd name="connsiteY1036" fmla="*/ 1138969 h 2013279"/>
                  <a:gd name="connsiteX1037" fmla="*/ 2295045 w 2918007"/>
                  <a:gd name="connsiteY1037" fmla="*/ 1138052 h 2013279"/>
                  <a:gd name="connsiteX1038" fmla="*/ 2295045 w 2918007"/>
                  <a:gd name="connsiteY1038" fmla="*/ 1138052 h 2013279"/>
                  <a:gd name="connsiteX1039" fmla="*/ 2295043 w 2918007"/>
                  <a:gd name="connsiteY1039" fmla="*/ 1138051 h 2013279"/>
                  <a:gd name="connsiteX1040" fmla="*/ 2284808 w 2918007"/>
                  <a:gd name="connsiteY1040" fmla="*/ 1131663 h 2013279"/>
                  <a:gd name="connsiteX1041" fmla="*/ 2284240 w 2918007"/>
                  <a:gd name="connsiteY1041" fmla="*/ 1127071 h 2013279"/>
                  <a:gd name="connsiteX1042" fmla="*/ 2286862 w 2918007"/>
                  <a:gd name="connsiteY1042" fmla="*/ 1110746 h 2013279"/>
                  <a:gd name="connsiteX1043" fmla="*/ 2290178 w 2918007"/>
                  <a:gd name="connsiteY1043" fmla="*/ 1099632 h 2013279"/>
                  <a:gd name="connsiteX1044" fmla="*/ 2292980 w 2918007"/>
                  <a:gd name="connsiteY1044" fmla="*/ 1091993 h 2013279"/>
                  <a:gd name="connsiteX1045" fmla="*/ 2307354 w 2918007"/>
                  <a:gd name="connsiteY1045" fmla="*/ 1055886 h 2013279"/>
                  <a:gd name="connsiteX1046" fmla="*/ 2321342 w 2918007"/>
                  <a:gd name="connsiteY1046" fmla="*/ 1018143 h 2013279"/>
                  <a:gd name="connsiteX1047" fmla="*/ 2329248 w 2918007"/>
                  <a:gd name="connsiteY1047" fmla="*/ 992083 h 2013279"/>
                  <a:gd name="connsiteX1048" fmla="*/ 2331296 w 2918007"/>
                  <a:gd name="connsiteY1048" fmla="*/ 986116 h 2013279"/>
                  <a:gd name="connsiteX1049" fmla="*/ 2332187 w 2918007"/>
                  <a:gd name="connsiteY1049" fmla="*/ 982395 h 2013279"/>
                  <a:gd name="connsiteX1050" fmla="*/ 2334428 w 2918007"/>
                  <a:gd name="connsiteY1050" fmla="*/ 975010 h 2013279"/>
                  <a:gd name="connsiteX1051" fmla="*/ 2339080 w 2918007"/>
                  <a:gd name="connsiteY1051" fmla="*/ 953624 h 2013279"/>
                  <a:gd name="connsiteX1052" fmla="*/ 2350134 w 2918007"/>
                  <a:gd name="connsiteY1052" fmla="*/ 907481 h 2013279"/>
                  <a:gd name="connsiteX1053" fmla="*/ 2351357 w 2918007"/>
                  <a:gd name="connsiteY1053" fmla="*/ 897183 h 2013279"/>
                  <a:gd name="connsiteX1054" fmla="*/ 2353816 w 2918007"/>
                  <a:gd name="connsiteY1054" fmla="*/ 885879 h 2013279"/>
                  <a:gd name="connsiteX1055" fmla="*/ 2358081 w 2918007"/>
                  <a:gd name="connsiteY1055" fmla="*/ 846534 h 2013279"/>
                  <a:gd name="connsiteX1056" fmla="*/ 2357968 w 2918007"/>
                  <a:gd name="connsiteY1056" fmla="*/ 841519 h 2013279"/>
                  <a:gd name="connsiteX1057" fmla="*/ 2358409 w 2918007"/>
                  <a:gd name="connsiteY1057" fmla="*/ 837805 h 2013279"/>
                  <a:gd name="connsiteX1058" fmla="*/ 2357557 w 2918007"/>
                  <a:gd name="connsiteY1058" fmla="*/ 823380 h 2013279"/>
                  <a:gd name="connsiteX1059" fmla="*/ 2357370 w 2918007"/>
                  <a:gd name="connsiteY1059" fmla="*/ 815104 h 2013279"/>
                  <a:gd name="connsiteX1060" fmla="*/ 2357003 w 2918007"/>
                  <a:gd name="connsiteY1060" fmla="*/ 814001 h 2013279"/>
                  <a:gd name="connsiteX1061" fmla="*/ 2356879 w 2918007"/>
                  <a:gd name="connsiteY1061" fmla="*/ 811898 h 2013279"/>
                  <a:gd name="connsiteX1062" fmla="*/ 2350672 w 2918007"/>
                  <a:gd name="connsiteY1062" fmla="*/ 794945 h 2013279"/>
                  <a:gd name="connsiteX1063" fmla="*/ 2350663 w 2918007"/>
                  <a:gd name="connsiteY1063" fmla="*/ 794915 h 2013279"/>
                  <a:gd name="connsiteX1064" fmla="*/ 2336942 w 2918007"/>
                  <a:gd name="connsiteY1064" fmla="*/ 789294 h 2013279"/>
                  <a:gd name="connsiteX1065" fmla="*/ 509987 w 2918007"/>
                  <a:gd name="connsiteY1065" fmla="*/ 779317 h 2013279"/>
                  <a:gd name="connsiteX1066" fmla="*/ 496358 w 2918007"/>
                  <a:gd name="connsiteY1066" fmla="*/ 791141 h 2013279"/>
                  <a:gd name="connsiteX1067" fmla="*/ 494856 w 2918007"/>
                  <a:gd name="connsiteY1067" fmla="*/ 798090 h 2013279"/>
                  <a:gd name="connsiteX1068" fmla="*/ 492870 w 2918007"/>
                  <a:gd name="connsiteY1068" fmla="*/ 801617 h 2013279"/>
                  <a:gd name="connsiteX1069" fmla="*/ 474255 w 2918007"/>
                  <a:gd name="connsiteY1069" fmla="*/ 811140 h 2013279"/>
                  <a:gd name="connsiteX1070" fmla="*/ 474255 w 2918007"/>
                  <a:gd name="connsiteY1070" fmla="*/ 811141 h 2013279"/>
                  <a:gd name="connsiteX1071" fmla="*/ 474255 w 2918007"/>
                  <a:gd name="connsiteY1071" fmla="*/ 811141 h 2013279"/>
                  <a:gd name="connsiteX1072" fmla="*/ 474255 w 2918007"/>
                  <a:gd name="connsiteY1072" fmla="*/ 811140 h 2013279"/>
                  <a:gd name="connsiteX1073" fmla="*/ 490580 w 2918007"/>
                  <a:gd name="connsiteY1073" fmla="*/ 805686 h 2013279"/>
                  <a:gd name="connsiteX1074" fmla="*/ 492870 w 2918007"/>
                  <a:gd name="connsiteY1074" fmla="*/ 801617 h 2013279"/>
                  <a:gd name="connsiteX1075" fmla="*/ 494246 w 2918007"/>
                  <a:gd name="connsiteY1075" fmla="*/ 800914 h 2013279"/>
                  <a:gd name="connsiteX1076" fmla="*/ 494856 w 2918007"/>
                  <a:gd name="connsiteY1076" fmla="*/ 798090 h 2013279"/>
                  <a:gd name="connsiteX1077" fmla="*/ 495925 w 2918007"/>
                  <a:gd name="connsiteY1077" fmla="*/ 796191 h 2013279"/>
                  <a:gd name="connsiteX1078" fmla="*/ 496358 w 2918007"/>
                  <a:gd name="connsiteY1078" fmla="*/ 791141 h 2013279"/>
                  <a:gd name="connsiteX1079" fmla="*/ 509987 w 2918007"/>
                  <a:gd name="connsiteY1079" fmla="*/ 779317 h 2013279"/>
                  <a:gd name="connsiteX1080" fmla="*/ 2601292 w 2918007"/>
                  <a:gd name="connsiteY1080" fmla="*/ 757855 h 2013279"/>
                  <a:gd name="connsiteX1081" fmla="*/ 2601291 w 2918007"/>
                  <a:gd name="connsiteY1081" fmla="*/ 757855 h 2013279"/>
                  <a:gd name="connsiteX1082" fmla="*/ 2606626 w 2918007"/>
                  <a:gd name="connsiteY1082" fmla="*/ 763218 h 2013279"/>
                  <a:gd name="connsiteX1083" fmla="*/ 2614322 w 2918007"/>
                  <a:gd name="connsiteY1083" fmla="*/ 775133 h 2013279"/>
                  <a:gd name="connsiteX1084" fmla="*/ 2624988 w 2918007"/>
                  <a:gd name="connsiteY1084" fmla="*/ 811007 h 2013279"/>
                  <a:gd name="connsiteX1085" fmla="*/ 2626106 w 2918007"/>
                  <a:gd name="connsiteY1085" fmla="*/ 816758 h 2013279"/>
                  <a:gd name="connsiteX1086" fmla="*/ 2627538 w 2918007"/>
                  <a:gd name="connsiteY1086" fmla="*/ 836324 h 2013279"/>
                  <a:gd name="connsiteX1087" fmla="*/ 2628988 w 2918007"/>
                  <a:gd name="connsiteY1087" fmla="*/ 873415 h 2013279"/>
                  <a:gd name="connsiteX1088" fmla="*/ 2627243 w 2918007"/>
                  <a:gd name="connsiteY1088" fmla="*/ 892919 h 2013279"/>
                  <a:gd name="connsiteX1089" fmla="*/ 2621067 w 2918007"/>
                  <a:gd name="connsiteY1089" fmla="*/ 930287 h 2013279"/>
                  <a:gd name="connsiteX1090" fmla="*/ 2620269 w 2918007"/>
                  <a:gd name="connsiteY1090" fmla="*/ 933160 h 2013279"/>
                  <a:gd name="connsiteX1091" fmla="*/ 2612234 w 2918007"/>
                  <a:gd name="connsiteY1091" fmla="*/ 948308 h 2013279"/>
                  <a:gd name="connsiteX1092" fmla="*/ 2612215 w 2918007"/>
                  <a:gd name="connsiteY1092" fmla="*/ 948342 h 2013279"/>
                  <a:gd name="connsiteX1093" fmla="*/ 2600762 w 2918007"/>
                  <a:gd name="connsiteY1093" fmla="*/ 954298 h 2013279"/>
                  <a:gd name="connsiteX1094" fmla="*/ 2600762 w 2918007"/>
                  <a:gd name="connsiteY1094" fmla="*/ 954298 h 2013279"/>
                  <a:gd name="connsiteX1095" fmla="*/ 2612216 w 2918007"/>
                  <a:gd name="connsiteY1095" fmla="*/ 948342 h 2013279"/>
                  <a:gd name="connsiteX1096" fmla="*/ 2612234 w 2918007"/>
                  <a:gd name="connsiteY1096" fmla="*/ 948308 h 2013279"/>
                  <a:gd name="connsiteX1097" fmla="*/ 2619829 w 2918007"/>
                  <a:gd name="connsiteY1097" fmla="*/ 934746 h 2013279"/>
                  <a:gd name="connsiteX1098" fmla="*/ 2620269 w 2918007"/>
                  <a:gd name="connsiteY1098" fmla="*/ 933160 h 2013279"/>
                  <a:gd name="connsiteX1099" fmla="*/ 2620738 w 2918007"/>
                  <a:gd name="connsiteY1099" fmla="*/ 932277 h 2013279"/>
                  <a:gd name="connsiteX1100" fmla="*/ 2621067 w 2918007"/>
                  <a:gd name="connsiteY1100" fmla="*/ 930287 h 2013279"/>
                  <a:gd name="connsiteX1101" fmla="*/ 2625247 w 2918007"/>
                  <a:gd name="connsiteY1101" fmla="*/ 915223 h 2013279"/>
                  <a:gd name="connsiteX1102" fmla="*/ 2627243 w 2918007"/>
                  <a:gd name="connsiteY1102" fmla="*/ 892919 h 2013279"/>
                  <a:gd name="connsiteX1103" fmla="*/ 2629271 w 2918007"/>
                  <a:gd name="connsiteY1103" fmla="*/ 880646 h 2013279"/>
                  <a:gd name="connsiteX1104" fmla="*/ 2628988 w 2918007"/>
                  <a:gd name="connsiteY1104" fmla="*/ 873415 h 2013279"/>
                  <a:gd name="connsiteX1105" fmla="*/ 2629683 w 2918007"/>
                  <a:gd name="connsiteY1105" fmla="*/ 865648 h 2013279"/>
                  <a:gd name="connsiteX1106" fmla="*/ 2627538 w 2918007"/>
                  <a:gd name="connsiteY1106" fmla="*/ 836324 h 2013279"/>
                  <a:gd name="connsiteX1107" fmla="*/ 2626940 w 2918007"/>
                  <a:gd name="connsiteY1107" fmla="*/ 821050 h 2013279"/>
                  <a:gd name="connsiteX1108" fmla="*/ 2626106 w 2918007"/>
                  <a:gd name="connsiteY1108" fmla="*/ 816758 h 2013279"/>
                  <a:gd name="connsiteX1109" fmla="*/ 2625913 w 2918007"/>
                  <a:gd name="connsiteY1109" fmla="*/ 814118 h 2013279"/>
                  <a:gd name="connsiteX1110" fmla="*/ 2624988 w 2918007"/>
                  <a:gd name="connsiteY1110" fmla="*/ 811007 h 2013279"/>
                  <a:gd name="connsiteX1111" fmla="*/ 2621881 w 2918007"/>
                  <a:gd name="connsiteY1111" fmla="*/ 795028 h 2013279"/>
                  <a:gd name="connsiteX1112" fmla="*/ 2614323 w 2918007"/>
                  <a:gd name="connsiteY1112" fmla="*/ 775133 h 2013279"/>
                  <a:gd name="connsiteX1113" fmla="*/ 2601292 w 2918007"/>
                  <a:gd name="connsiteY1113" fmla="*/ 757855 h 2013279"/>
                  <a:gd name="connsiteX1114" fmla="*/ 694841 w 2918007"/>
                  <a:gd name="connsiteY1114" fmla="*/ 739577 h 2013279"/>
                  <a:gd name="connsiteX1115" fmla="*/ 681280 w 2918007"/>
                  <a:gd name="connsiteY1115" fmla="*/ 791141 h 2013279"/>
                  <a:gd name="connsiteX1116" fmla="*/ 684767 w 2918007"/>
                  <a:gd name="connsiteY1116" fmla="*/ 753642 h 2013279"/>
                  <a:gd name="connsiteX1117" fmla="*/ 694841 w 2918007"/>
                  <a:gd name="connsiteY1117" fmla="*/ 739577 h 2013279"/>
                  <a:gd name="connsiteX1118" fmla="*/ 1893175 w 2918007"/>
                  <a:gd name="connsiteY1118" fmla="*/ 725473 h 2013279"/>
                  <a:gd name="connsiteX1119" fmla="*/ 1879630 w 2918007"/>
                  <a:gd name="connsiteY1119" fmla="*/ 731521 h 2013279"/>
                  <a:gd name="connsiteX1120" fmla="*/ 1875135 w 2918007"/>
                  <a:gd name="connsiteY1120" fmla="*/ 734806 h 2013279"/>
                  <a:gd name="connsiteX1121" fmla="*/ 1893182 w 2918007"/>
                  <a:gd name="connsiteY1121" fmla="*/ 725470 h 2013279"/>
                  <a:gd name="connsiteX1122" fmla="*/ 1893182 w 2918007"/>
                  <a:gd name="connsiteY1122" fmla="*/ 725470 h 2013279"/>
                  <a:gd name="connsiteX1123" fmla="*/ 1900931 w 2918007"/>
                  <a:gd name="connsiteY1123" fmla="*/ 726618 h 2013279"/>
                  <a:gd name="connsiteX1124" fmla="*/ 1901143 w 2918007"/>
                  <a:gd name="connsiteY1124" fmla="*/ 740654 h 2013279"/>
                  <a:gd name="connsiteX1125" fmla="*/ 1861693 w 2918007"/>
                  <a:gd name="connsiteY1125" fmla="*/ 814537 h 2013279"/>
                  <a:gd name="connsiteX1126" fmla="*/ 1866697 w 2918007"/>
                  <a:gd name="connsiteY1126" fmla="*/ 839451 h 2013279"/>
                  <a:gd name="connsiteX1127" fmla="*/ 1865245 w 2918007"/>
                  <a:gd name="connsiteY1127" fmla="*/ 844744 h 2013279"/>
                  <a:gd name="connsiteX1128" fmla="*/ 1860015 w 2918007"/>
                  <a:gd name="connsiteY1128" fmla="*/ 852338 h 2013279"/>
                  <a:gd name="connsiteX1129" fmla="*/ 1836817 w 2918007"/>
                  <a:gd name="connsiteY1129" fmla="*/ 861117 h 2013279"/>
                  <a:gd name="connsiteX1130" fmla="*/ 1836816 w 2918007"/>
                  <a:gd name="connsiteY1130" fmla="*/ 861117 h 2013279"/>
                  <a:gd name="connsiteX1131" fmla="*/ 1836816 w 2918007"/>
                  <a:gd name="connsiteY1131" fmla="*/ 861117 h 2013279"/>
                  <a:gd name="connsiteX1132" fmla="*/ 1836817 w 2918007"/>
                  <a:gd name="connsiteY1132" fmla="*/ 861117 h 2013279"/>
                  <a:gd name="connsiteX1133" fmla="*/ 1856685 w 2918007"/>
                  <a:gd name="connsiteY1133" fmla="*/ 857173 h 2013279"/>
                  <a:gd name="connsiteX1134" fmla="*/ 1860015 w 2918007"/>
                  <a:gd name="connsiteY1134" fmla="*/ 852338 h 2013279"/>
                  <a:gd name="connsiteX1135" fmla="*/ 1863525 w 2918007"/>
                  <a:gd name="connsiteY1135" fmla="*/ 851009 h 2013279"/>
                  <a:gd name="connsiteX1136" fmla="*/ 1865245 w 2918007"/>
                  <a:gd name="connsiteY1136" fmla="*/ 844744 h 2013279"/>
                  <a:gd name="connsiteX1137" fmla="*/ 1867193 w 2918007"/>
                  <a:gd name="connsiteY1137" fmla="*/ 841916 h 2013279"/>
                  <a:gd name="connsiteX1138" fmla="*/ 1866697 w 2918007"/>
                  <a:gd name="connsiteY1138" fmla="*/ 839451 h 2013279"/>
                  <a:gd name="connsiteX1139" fmla="*/ 1867579 w 2918007"/>
                  <a:gd name="connsiteY1139" fmla="*/ 836239 h 2013279"/>
                  <a:gd name="connsiteX1140" fmla="*/ 1861694 w 2918007"/>
                  <a:gd name="connsiteY1140" fmla="*/ 814537 h 2013279"/>
                  <a:gd name="connsiteX1141" fmla="*/ 1901144 w 2918007"/>
                  <a:gd name="connsiteY1141" fmla="*/ 740654 h 2013279"/>
                  <a:gd name="connsiteX1142" fmla="*/ 1900932 w 2918007"/>
                  <a:gd name="connsiteY1142" fmla="*/ 726618 h 2013279"/>
                  <a:gd name="connsiteX1143" fmla="*/ 1893182 w 2918007"/>
                  <a:gd name="connsiteY1143" fmla="*/ 725470 h 2013279"/>
                  <a:gd name="connsiteX1144" fmla="*/ 2497207 w 2918007"/>
                  <a:gd name="connsiteY1144" fmla="*/ 706176 h 2013279"/>
                  <a:gd name="connsiteX1145" fmla="*/ 2497206 w 2918007"/>
                  <a:gd name="connsiteY1145" fmla="*/ 706176 h 2013279"/>
                  <a:gd name="connsiteX1146" fmla="*/ 2516440 w 2918007"/>
                  <a:gd name="connsiteY1146" fmla="*/ 715281 h 2013279"/>
                  <a:gd name="connsiteX1147" fmla="*/ 2516457 w 2918007"/>
                  <a:gd name="connsiteY1147" fmla="*/ 715317 h 2013279"/>
                  <a:gd name="connsiteX1148" fmla="*/ 2528152 w 2918007"/>
                  <a:gd name="connsiteY1148" fmla="*/ 741662 h 2013279"/>
                  <a:gd name="connsiteX1149" fmla="*/ 2530663 w 2918007"/>
                  <a:gd name="connsiteY1149" fmla="*/ 754192 h 2013279"/>
                  <a:gd name="connsiteX1150" fmla="*/ 2534590 w 2918007"/>
                  <a:gd name="connsiteY1150" fmla="*/ 777499 h 2013279"/>
                  <a:gd name="connsiteX1151" fmla="*/ 2538078 w 2918007"/>
                  <a:gd name="connsiteY1151" fmla="*/ 849229 h 2013279"/>
                  <a:gd name="connsiteX1152" fmla="*/ 2537954 w 2918007"/>
                  <a:gd name="connsiteY1152" fmla="*/ 868880 h 2013279"/>
                  <a:gd name="connsiteX1153" fmla="*/ 2537516 w 2918007"/>
                  <a:gd name="connsiteY1153" fmla="*/ 886031 h 2013279"/>
                  <a:gd name="connsiteX1154" fmla="*/ 2536418 w 2918007"/>
                  <a:gd name="connsiteY1154" fmla="*/ 910429 h 2013279"/>
                  <a:gd name="connsiteX1155" fmla="*/ 2535701 w 2918007"/>
                  <a:gd name="connsiteY1155" fmla="*/ 923568 h 2013279"/>
                  <a:gd name="connsiteX1156" fmla="*/ 2534321 w 2918007"/>
                  <a:gd name="connsiteY1156" fmla="*/ 942896 h 2013279"/>
                  <a:gd name="connsiteX1157" fmla="*/ 2533802 w 2918007"/>
                  <a:gd name="connsiteY1157" fmla="*/ 949758 h 2013279"/>
                  <a:gd name="connsiteX1158" fmla="*/ 2533020 w 2918007"/>
                  <a:gd name="connsiteY1158" fmla="*/ 958530 h 2013279"/>
                  <a:gd name="connsiteX1159" fmla="*/ 2532957 w 2918007"/>
                  <a:gd name="connsiteY1159" fmla="*/ 959223 h 2013279"/>
                  <a:gd name="connsiteX1160" fmla="*/ 2526793 w 2918007"/>
                  <a:gd name="connsiteY1160" fmla="*/ 1008478 h 2013279"/>
                  <a:gd name="connsiteX1161" fmla="*/ 2526794 w 2918007"/>
                  <a:gd name="connsiteY1161" fmla="*/ 1008477 h 2013279"/>
                  <a:gd name="connsiteX1162" fmla="*/ 2519474 w 2918007"/>
                  <a:gd name="connsiteY1162" fmla="*/ 996318 h 2013279"/>
                  <a:gd name="connsiteX1163" fmla="*/ 2532958 w 2918007"/>
                  <a:gd name="connsiteY1163" fmla="*/ 959223 h 2013279"/>
                  <a:gd name="connsiteX1164" fmla="*/ 2533020 w 2918007"/>
                  <a:gd name="connsiteY1164" fmla="*/ 958530 h 2013279"/>
                  <a:gd name="connsiteX1165" fmla="*/ 2533738 w 2918007"/>
                  <a:gd name="connsiteY1165" fmla="*/ 950607 h 2013279"/>
                  <a:gd name="connsiteX1166" fmla="*/ 2533802 w 2918007"/>
                  <a:gd name="connsiteY1166" fmla="*/ 949758 h 2013279"/>
                  <a:gd name="connsiteX1167" fmla="*/ 2533950 w 2918007"/>
                  <a:gd name="connsiteY1167" fmla="*/ 948097 h 2013279"/>
                  <a:gd name="connsiteX1168" fmla="*/ 2534321 w 2918007"/>
                  <a:gd name="connsiteY1168" fmla="*/ 942896 h 2013279"/>
                  <a:gd name="connsiteX1169" fmla="*/ 2535486 w 2918007"/>
                  <a:gd name="connsiteY1169" fmla="*/ 927504 h 2013279"/>
                  <a:gd name="connsiteX1170" fmla="*/ 2535701 w 2918007"/>
                  <a:gd name="connsiteY1170" fmla="*/ 923568 h 2013279"/>
                  <a:gd name="connsiteX1171" fmla="*/ 2536040 w 2918007"/>
                  <a:gd name="connsiteY1171" fmla="*/ 918818 h 2013279"/>
                  <a:gd name="connsiteX1172" fmla="*/ 2536418 w 2918007"/>
                  <a:gd name="connsiteY1172" fmla="*/ 910429 h 2013279"/>
                  <a:gd name="connsiteX1173" fmla="*/ 2537312 w 2918007"/>
                  <a:gd name="connsiteY1173" fmla="*/ 894032 h 2013279"/>
                  <a:gd name="connsiteX1174" fmla="*/ 2537516 w 2918007"/>
                  <a:gd name="connsiteY1174" fmla="*/ 886031 h 2013279"/>
                  <a:gd name="connsiteX1175" fmla="*/ 2537899 w 2918007"/>
                  <a:gd name="connsiteY1175" fmla="*/ 877534 h 2013279"/>
                  <a:gd name="connsiteX1176" fmla="*/ 2537954 w 2918007"/>
                  <a:gd name="connsiteY1176" fmla="*/ 868880 h 2013279"/>
                  <a:gd name="connsiteX1177" fmla="*/ 2538325 w 2918007"/>
                  <a:gd name="connsiteY1177" fmla="*/ 854310 h 2013279"/>
                  <a:gd name="connsiteX1178" fmla="*/ 2538078 w 2918007"/>
                  <a:gd name="connsiteY1178" fmla="*/ 849229 h 2013279"/>
                  <a:gd name="connsiteX1179" fmla="*/ 2538198 w 2918007"/>
                  <a:gd name="connsiteY1179" fmla="*/ 830391 h 2013279"/>
                  <a:gd name="connsiteX1180" fmla="*/ 2535607 w 2918007"/>
                  <a:gd name="connsiteY1180" fmla="*/ 783536 h 2013279"/>
                  <a:gd name="connsiteX1181" fmla="*/ 2534590 w 2918007"/>
                  <a:gd name="connsiteY1181" fmla="*/ 777499 h 2013279"/>
                  <a:gd name="connsiteX1182" fmla="*/ 2534351 w 2918007"/>
                  <a:gd name="connsiteY1182" fmla="*/ 772588 h 2013279"/>
                  <a:gd name="connsiteX1183" fmla="*/ 2530663 w 2918007"/>
                  <a:gd name="connsiteY1183" fmla="*/ 754192 h 2013279"/>
                  <a:gd name="connsiteX1184" fmla="*/ 2528798 w 2918007"/>
                  <a:gd name="connsiteY1184" fmla="*/ 743117 h 2013279"/>
                  <a:gd name="connsiteX1185" fmla="*/ 2528152 w 2918007"/>
                  <a:gd name="connsiteY1185" fmla="*/ 741662 h 2013279"/>
                  <a:gd name="connsiteX1186" fmla="*/ 2527583 w 2918007"/>
                  <a:gd name="connsiteY1186" fmla="*/ 738823 h 2013279"/>
                  <a:gd name="connsiteX1187" fmla="*/ 2516457 w 2918007"/>
                  <a:gd name="connsiteY1187" fmla="*/ 715317 h 2013279"/>
                  <a:gd name="connsiteX1188" fmla="*/ 2516441 w 2918007"/>
                  <a:gd name="connsiteY1188" fmla="*/ 715281 h 2013279"/>
                  <a:gd name="connsiteX1189" fmla="*/ 2497207 w 2918007"/>
                  <a:gd name="connsiteY1189" fmla="*/ 706176 h 2013279"/>
                  <a:gd name="connsiteX1190" fmla="*/ 1827791 w 2918007"/>
                  <a:gd name="connsiteY1190" fmla="*/ 682164 h 2013279"/>
                  <a:gd name="connsiteX1191" fmla="*/ 1764388 w 2918007"/>
                  <a:gd name="connsiteY1191" fmla="*/ 707022 h 2013279"/>
                  <a:gd name="connsiteX1192" fmla="*/ 1764375 w 2918007"/>
                  <a:gd name="connsiteY1192" fmla="*/ 707035 h 2013279"/>
                  <a:gd name="connsiteX1193" fmla="*/ 1730853 w 2918007"/>
                  <a:gd name="connsiteY1193" fmla="*/ 736298 h 2013279"/>
                  <a:gd name="connsiteX1194" fmla="*/ 1725215 w 2918007"/>
                  <a:gd name="connsiteY1194" fmla="*/ 743944 h 2013279"/>
                  <a:gd name="connsiteX1195" fmla="*/ 1721847 w 2918007"/>
                  <a:gd name="connsiteY1195" fmla="*/ 747119 h 2013279"/>
                  <a:gd name="connsiteX1196" fmla="*/ 1715744 w 2918007"/>
                  <a:gd name="connsiteY1196" fmla="*/ 756791 h 2013279"/>
                  <a:gd name="connsiteX1197" fmla="*/ 1706540 w 2918007"/>
                  <a:gd name="connsiteY1197" fmla="*/ 769274 h 2013279"/>
                  <a:gd name="connsiteX1198" fmla="*/ 1697088 w 2918007"/>
                  <a:gd name="connsiteY1198" fmla="*/ 786356 h 2013279"/>
                  <a:gd name="connsiteX1199" fmla="*/ 1694214 w 2918007"/>
                  <a:gd name="connsiteY1199" fmla="*/ 790910 h 2013279"/>
                  <a:gd name="connsiteX1200" fmla="*/ 1675539 w 2918007"/>
                  <a:gd name="connsiteY1200" fmla="*/ 826851 h 2013279"/>
                  <a:gd name="connsiteX1201" fmla="*/ 1621912 w 2918007"/>
                  <a:gd name="connsiteY1201" fmla="*/ 1018329 h 2013279"/>
                  <a:gd name="connsiteX1202" fmla="*/ 1649525 w 2918007"/>
                  <a:gd name="connsiteY1202" fmla="*/ 1035732 h 2013279"/>
                  <a:gd name="connsiteX1203" fmla="*/ 1649526 w 2918007"/>
                  <a:gd name="connsiteY1203" fmla="*/ 1035732 h 2013279"/>
                  <a:gd name="connsiteX1204" fmla="*/ 1635940 w 2918007"/>
                  <a:gd name="connsiteY1204" fmla="*/ 1032279 h 2013279"/>
                  <a:gd name="connsiteX1205" fmla="*/ 1621913 w 2918007"/>
                  <a:gd name="connsiteY1205" fmla="*/ 1018329 h 2013279"/>
                  <a:gd name="connsiteX1206" fmla="*/ 1675540 w 2918007"/>
                  <a:gd name="connsiteY1206" fmla="*/ 826851 h 2013279"/>
                  <a:gd name="connsiteX1207" fmla="*/ 1688939 w 2918007"/>
                  <a:gd name="connsiteY1207" fmla="*/ 801082 h 2013279"/>
                  <a:gd name="connsiteX1208" fmla="*/ 1697088 w 2918007"/>
                  <a:gd name="connsiteY1208" fmla="*/ 786356 h 2013279"/>
                  <a:gd name="connsiteX1209" fmla="*/ 1715744 w 2918007"/>
                  <a:gd name="connsiteY1209" fmla="*/ 756791 h 2013279"/>
                  <a:gd name="connsiteX1210" fmla="*/ 1725215 w 2918007"/>
                  <a:gd name="connsiteY1210" fmla="*/ 743944 h 2013279"/>
                  <a:gd name="connsiteX1211" fmla="*/ 1764375 w 2918007"/>
                  <a:gd name="connsiteY1211" fmla="*/ 707035 h 2013279"/>
                  <a:gd name="connsiteX1212" fmla="*/ 1764389 w 2918007"/>
                  <a:gd name="connsiteY1212" fmla="*/ 707022 h 2013279"/>
                  <a:gd name="connsiteX1213" fmla="*/ 1827792 w 2918007"/>
                  <a:gd name="connsiteY1213" fmla="*/ 682164 h 2013279"/>
                  <a:gd name="connsiteX1214" fmla="*/ 904630 w 2918007"/>
                  <a:gd name="connsiteY1214" fmla="*/ 655795 h 2013279"/>
                  <a:gd name="connsiteX1215" fmla="*/ 904630 w 2918007"/>
                  <a:gd name="connsiteY1215" fmla="*/ 655795 h 2013279"/>
                  <a:gd name="connsiteX1216" fmla="*/ 926583 w 2918007"/>
                  <a:gd name="connsiteY1216" fmla="*/ 658258 h 2013279"/>
                  <a:gd name="connsiteX1217" fmla="*/ 929404 w 2918007"/>
                  <a:gd name="connsiteY1217" fmla="*/ 658574 h 2013279"/>
                  <a:gd name="connsiteX1218" fmla="*/ 929404 w 2918007"/>
                  <a:gd name="connsiteY1218" fmla="*/ 658574 h 2013279"/>
                  <a:gd name="connsiteX1219" fmla="*/ 929405 w 2918007"/>
                  <a:gd name="connsiteY1219" fmla="*/ 658574 h 2013279"/>
                  <a:gd name="connsiteX1220" fmla="*/ 934312 w 2918007"/>
                  <a:gd name="connsiteY1220" fmla="*/ 660700 h 2013279"/>
                  <a:gd name="connsiteX1221" fmla="*/ 961127 w 2918007"/>
                  <a:gd name="connsiteY1221" fmla="*/ 672313 h 2013279"/>
                  <a:gd name="connsiteX1222" fmla="*/ 950648 w 2918007"/>
                  <a:gd name="connsiteY1222" fmla="*/ 772670 h 2013279"/>
                  <a:gd name="connsiteX1223" fmla="*/ 883643 w 2918007"/>
                  <a:gd name="connsiteY1223" fmla="*/ 955183 h 2013279"/>
                  <a:gd name="connsiteX1224" fmla="*/ 950649 w 2918007"/>
                  <a:gd name="connsiteY1224" fmla="*/ 772670 h 2013279"/>
                  <a:gd name="connsiteX1225" fmla="*/ 961128 w 2918007"/>
                  <a:gd name="connsiteY1225" fmla="*/ 672313 h 2013279"/>
                  <a:gd name="connsiteX1226" fmla="*/ 934312 w 2918007"/>
                  <a:gd name="connsiteY1226" fmla="*/ 660700 h 2013279"/>
                  <a:gd name="connsiteX1227" fmla="*/ 929404 w 2918007"/>
                  <a:gd name="connsiteY1227" fmla="*/ 658574 h 2013279"/>
                  <a:gd name="connsiteX1228" fmla="*/ 926583 w 2918007"/>
                  <a:gd name="connsiteY1228" fmla="*/ 658258 h 2013279"/>
                  <a:gd name="connsiteX1229" fmla="*/ 747235 w 2918007"/>
                  <a:gd name="connsiteY1229" fmla="*/ 648917 h 2013279"/>
                  <a:gd name="connsiteX1230" fmla="*/ 794428 w 2918007"/>
                  <a:gd name="connsiteY1230" fmla="*/ 650062 h 2013279"/>
                  <a:gd name="connsiteX1231" fmla="*/ 794431 w 2918007"/>
                  <a:gd name="connsiteY1231" fmla="*/ 650063 h 2013279"/>
                  <a:gd name="connsiteX1232" fmla="*/ 816358 w 2918007"/>
                  <a:gd name="connsiteY1232" fmla="*/ 661873 h 2013279"/>
                  <a:gd name="connsiteX1233" fmla="*/ 819492 w 2918007"/>
                  <a:gd name="connsiteY1233" fmla="*/ 667756 h 2013279"/>
                  <a:gd name="connsiteX1234" fmla="*/ 822468 w 2918007"/>
                  <a:gd name="connsiteY1234" fmla="*/ 685939 h 2013279"/>
                  <a:gd name="connsiteX1235" fmla="*/ 821846 w 2918007"/>
                  <a:gd name="connsiteY1235" fmla="*/ 694791 h 2013279"/>
                  <a:gd name="connsiteX1236" fmla="*/ 810726 w 2918007"/>
                  <a:gd name="connsiteY1236" fmla="*/ 733262 h 2013279"/>
                  <a:gd name="connsiteX1237" fmla="*/ 810724 w 2918007"/>
                  <a:gd name="connsiteY1237" fmla="*/ 733266 h 2013279"/>
                  <a:gd name="connsiteX1238" fmla="*/ 803790 w 2918007"/>
                  <a:gd name="connsiteY1238" fmla="*/ 795065 h 2013279"/>
                  <a:gd name="connsiteX1239" fmla="*/ 799918 w 2918007"/>
                  <a:gd name="connsiteY1239" fmla="*/ 774757 h 2013279"/>
                  <a:gd name="connsiteX1240" fmla="*/ 810724 w 2918007"/>
                  <a:gd name="connsiteY1240" fmla="*/ 733266 h 2013279"/>
                  <a:gd name="connsiteX1241" fmla="*/ 810726 w 2918007"/>
                  <a:gd name="connsiteY1241" fmla="*/ 733262 h 2013279"/>
                  <a:gd name="connsiteX1242" fmla="*/ 821522 w 2918007"/>
                  <a:gd name="connsiteY1242" fmla="*/ 699401 h 2013279"/>
                  <a:gd name="connsiteX1243" fmla="*/ 821846 w 2918007"/>
                  <a:gd name="connsiteY1243" fmla="*/ 694791 h 2013279"/>
                  <a:gd name="connsiteX1244" fmla="*/ 823168 w 2918007"/>
                  <a:gd name="connsiteY1244" fmla="*/ 690216 h 2013279"/>
                  <a:gd name="connsiteX1245" fmla="*/ 822468 w 2918007"/>
                  <a:gd name="connsiteY1245" fmla="*/ 685939 h 2013279"/>
                  <a:gd name="connsiteX1246" fmla="*/ 823250 w 2918007"/>
                  <a:gd name="connsiteY1246" fmla="*/ 674813 h 2013279"/>
                  <a:gd name="connsiteX1247" fmla="*/ 819492 w 2918007"/>
                  <a:gd name="connsiteY1247" fmla="*/ 667756 h 2013279"/>
                  <a:gd name="connsiteX1248" fmla="*/ 818738 w 2918007"/>
                  <a:gd name="connsiteY1248" fmla="*/ 663155 h 2013279"/>
                  <a:gd name="connsiteX1249" fmla="*/ 816358 w 2918007"/>
                  <a:gd name="connsiteY1249" fmla="*/ 661873 h 2013279"/>
                  <a:gd name="connsiteX1250" fmla="*/ 814642 w 2918007"/>
                  <a:gd name="connsiteY1250" fmla="*/ 658651 h 2013279"/>
                  <a:gd name="connsiteX1251" fmla="*/ 794431 w 2918007"/>
                  <a:gd name="connsiteY1251" fmla="*/ 650063 h 2013279"/>
                  <a:gd name="connsiteX1252" fmla="*/ 794429 w 2918007"/>
                  <a:gd name="connsiteY1252" fmla="*/ 650062 h 2013279"/>
                  <a:gd name="connsiteX1253" fmla="*/ 747235 w 2918007"/>
                  <a:gd name="connsiteY1253" fmla="*/ 648917 h 2013279"/>
                  <a:gd name="connsiteX1254" fmla="*/ 605308 w 2918007"/>
                  <a:gd name="connsiteY1254" fmla="*/ 621442 h 2013279"/>
                  <a:gd name="connsiteX1255" fmla="*/ 623338 w 2918007"/>
                  <a:gd name="connsiteY1255" fmla="*/ 735729 h 2013279"/>
                  <a:gd name="connsiteX1256" fmla="*/ 612367 w 2918007"/>
                  <a:gd name="connsiteY1256" fmla="*/ 781432 h 2013279"/>
                  <a:gd name="connsiteX1257" fmla="*/ 611205 w 2918007"/>
                  <a:gd name="connsiteY1257" fmla="*/ 788025 h 2013279"/>
                  <a:gd name="connsiteX1258" fmla="*/ 609855 w 2918007"/>
                  <a:gd name="connsiteY1258" fmla="*/ 793844 h 2013279"/>
                  <a:gd name="connsiteX1259" fmla="*/ 609150 w 2918007"/>
                  <a:gd name="connsiteY1259" fmla="*/ 799675 h 2013279"/>
                  <a:gd name="connsiteX1260" fmla="*/ 606565 w 2918007"/>
                  <a:gd name="connsiteY1260" fmla="*/ 814334 h 2013279"/>
                  <a:gd name="connsiteX1261" fmla="*/ 606327 w 2918007"/>
                  <a:gd name="connsiteY1261" fmla="*/ 823046 h 2013279"/>
                  <a:gd name="connsiteX1262" fmla="*/ 605616 w 2918007"/>
                  <a:gd name="connsiteY1262" fmla="*/ 828929 h 2013279"/>
                  <a:gd name="connsiteX1263" fmla="*/ 606137 w 2918007"/>
                  <a:gd name="connsiteY1263" fmla="*/ 830017 h 2013279"/>
                  <a:gd name="connsiteX1264" fmla="*/ 606029 w 2918007"/>
                  <a:gd name="connsiteY1264" fmla="*/ 833973 h 2013279"/>
                  <a:gd name="connsiteX1265" fmla="*/ 610856 w 2918007"/>
                  <a:gd name="connsiteY1265" fmla="*/ 839886 h 2013279"/>
                  <a:gd name="connsiteX1266" fmla="*/ 610856 w 2918007"/>
                  <a:gd name="connsiteY1266" fmla="*/ 839886 h 2013279"/>
                  <a:gd name="connsiteX1267" fmla="*/ 606137 w 2918007"/>
                  <a:gd name="connsiteY1267" fmla="*/ 830017 h 2013279"/>
                  <a:gd name="connsiteX1268" fmla="*/ 606327 w 2918007"/>
                  <a:gd name="connsiteY1268" fmla="*/ 823046 h 2013279"/>
                  <a:gd name="connsiteX1269" fmla="*/ 609150 w 2918007"/>
                  <a:gd name="connsiteY1269" fmla="*/ 799675 h 2013279"/>
                  <a:gd name="connsiteX1270" fmla="*/ 611205 w 2918007"/>
                  <a:gd name="connsiteY1270" fmla="*/ 788025 h 2013279"/>
                  <a:gd name="connsiteX1271" fmla="*/ 623338 w 2918007"/>
                  <a:gd name="connsiteY1271" fmla="*/ 735729 h 2013279"/>
                  <a:gd name="connsiteX1272" fmla="*/ 605308 w 2918007"/>
                  <a:gd name="connsiteY1272" fmla="*/ 621442 h 2013279"/>
                  <a:gd name="connsiteX1273" fmla="*/ 2307354 w 2918007"/>
                  <a:gd name="connsiteY1273" fmla="*/ 604048 h 2013279"/>
                  <a:gd name="connsiteX1274" fmla="*/ 2323977 w 2918007"/>
                  <a:gd name="connsiteY1274" fmla="*/ 605924 h 2013279"/>
                  <a:gd name="connsiteX1275" fmla="*/ 2330777 w 2918007"/>
                  <a:gd name="connsiteY1275" fmla="*/ 607050 h 2013279"/>
                  <a:gd name="connsiteX1276" fmla="*/ 2257424 w 2918007"/>
                  <a:gd name="connsiteY1276" fmla="*/ 652611 h 2013279"/>
                  <a:gd name="connsiteX1277" fmla="*/ 2229686 w 2918007"/>
                  <a:gd name="connsiteY1277" fmla="*/ 868102 h 2013279"/>
                  <a:gd name="connsiteX1278" fmla="*/ 2233507 w 2918007"/>
                  <a:gd name="connsiteY1278" fmla="*/ 895610 h 2013279"/>
                  <a:gd name="connsiteX1279" fmla="*/ 2234832 w 2918007"/>
                  <a:gd name="connsiteY1279" fmla="*/ 901179 h 2013279"/>
                  <a:gd name="connsiteX1280" fmla="*/ 2235148 w 2918007"/>
                  <a:gd name="connsiteY1280" fmla="*/ 903215 h 2013279"/>
                  <a:gd name="connsiteX1281" fmla="*/ 2238020 w 2918007"/>
                  <a:gd name="connsiteY1281" fmla="*/ 914586 h 2013279"/>
                  <a:gd name="connsiteX1282" fmla="*/ 2238408 w 2918007"/>
                  <a:gd name="connsiteY1282" fmla="*/ 916219 h 2013279"/>
                  <a:gd name="connsiteX1283" fmla="*/ 2241215 w 2918007"/>
                  <a:gd name="connsiteY1283" fmla="*/ 939271 h 2013279"/>
                  <a:gd name="connsiteX1284" fmla="*/ 2229687 w 2918007"/>
                  <a:gd name="connsiteY1284" fmla="*/ 943215 h 2013279"/>
                  <a:gd name="connsiteX1285" fmla="*/ 2229687 w 2918007"/>
                  <a:gd name="connsiteY1285" fmla="*/ 943215 h 2013279"/>
                  <a:gd name="connsiteX1286" fmla="*/ 2241014 w 2918007"/>
                  <a:gd name="connsiteY1286" fmla="*/ 926438 h 2013279"/>
                  <a:gd name="connsiteX1287" fmla="*/ 2238020 w 2918007"/>
                  <a:gd name="connsiteY1287" fmla="*/ 914586 h 2013279"/>
                  <a:gd name="connsiteX1288" fmla="*/ 2234832 w 2918007"/>
                  <a:gd name="connsiteY1288" fmla="*/ 901179 h 2013279"/>
                  <a:gd name="connsiteX1289" fmla="*/ 2229687 w 2918007"/>
                  <a:gd name="connsiteY1289" fmla="*/ 868102 h 2013279"/>
                  <a:gd name="connsiteX1290" fmla="*/ 2257425 w 2918007"/>
                  <a:gd name="connsiteY1290" fmla="*/ 652611 h 2013279"/>
                  <a:gd name="connsiteX1291" fmla="*/ 2330778 w 2918007"/>
                  <a:gd name="connsiteY1291" fmla="*/ 607050 h 2013279"/>
                  <a:gd name="connsiteX1292" fmla="*/ 2307354 w 2918007"/>
                  <a:gd name="connsiteY1292" fmla="*/ 604048 h 2013279"/>
                  <a:gd name="connsiteX1293" fmla="*/ 726277 w 2918007"/>
                  <a:gd name="connsiteY1293" fmla="*/ 595968 h 2013279"/>
                  <a:gd name="connsiteX1294" fmla="*/ 722665 w 2918007"/>
                  <a:gd name="connsiteY1294" fmla="*/ 600691 h 2013279"/>
                  <a:gd name="connsiteX1295" fmla="*/ 722662 w 2918007"/>
                  <a:gd name="connsiteY1295" fmla="*/ 600695 h 2013279"/>
                  <a:gd name="connsiteX1296" fmla="*/ 711337 w 2918007"/>
                  <a:gd name="connsiteY1296" fmla="*/ 613602 h 2013279"/>
                  <a:gd name="connsiteX1297" fmla="*/ 683745 w 2918007"/>
                  <a:gd name="connsiteY1297" fmla="*/ 637835 h 2013279"/>
                  <a:gd name="connsiteX1298" fmla="*/ 706683 w 2918007"/>
                  <a:gd name="connsiteY1298" fmla="*/ 618906 h 2013279"/>
                  <a:gd name="connsiteX1299" fmla="*/ 711337 w 2918007"/>
                  <a:gd name="connsiteY1299" fmla="*/ 613602 h 2013279"/>
                  <a:gd name="connsiteX1300" fmla="*/ 713102 w 2918007"/>
                  <a:gd name="connsiteY1300" fmla="*/ 612053 h 2013279"/>
                  <a:gd name="connsiteX1301" fmla="*/ 722662 w 2918007"/>
                  <a:gd name="connsiteY1301" fmla="*/ 600695 h 2013279"/>
                  <a:gd name="connsiteX1302" fmla="*/ 722666 w 2918007"/>
                  <a:gd name="connsiteY1302" fmla="*/ 600691 h 2013279"/>
                  <a:gd name="connsiteX1303" fmla="*/ 1932811 w 2918007"/>
                  <a:gd name="connsiteY1303" fmla="*/ 591889 h 2013279"/>
                  <a:gd name="connsiteX1304" fmla="*/ 1873405 w 2918007"/>
                  <a:gd name="connsiteY1304" fmla="*/ 632909 h 2013279"/>
                  <a:gd name="connsiteX1305" fmla="*/ 1859953 w 2918007"/>
                  <a:gd name="connsiteY1305" fmla="*/ 663548 h 2013279"/>
                  <a:gd name="connsiteX1306" fmla="*/ 1855690 w 2918007"/>
                  <a:gd name="connsiteY1306" fmla="*/ 669208 h 2013279"/>
                  <a:gd name="connsiteX1307" fmla="*/ 1845833 w 2918007"/>
                  <a:gd name="connsiteY1307" fmla="*/ 678556 h 2013279"/>
                  <a:gd name="connsiteX1308" fmla="*/ 1842261 w 2918007"/>
                  <a:gd name="connsiteY1308" fmla="*/ 680770 h 2013279"/>
                  <a:gd name="connsiteX1309" fmla="*/ 1832405 w 2918007"/>
                  <a:gd name="connsiteY1309" fmla="*/ 683039 h 2013279"/>
                  <a:gd name="connsiteX1310" fmla="*/ 1832405 w 2918007"/>
                  <a:gd name="connsiteY1310" fmla="*/ 683039 h 2013279"/>
                  <a:gd name="connsiteX1311" fmla="*/ 1840571 w 2918007"/>
                  <a:gd name="connsiteY1311" fmla="*/ 681818 h 2013279"/>
                  <a:gd name="connsiteX1312" fmla="*/ 1842261 w 2918007"/>
                  <a:gd name="connsiteY1312" fmla="*/ 680770 h 2013279"/>
                  <a:gd name="connsiteX1313" fmla="*/ 1843895 w 2918007"/>
                  <a:gd name="connsiteY1313" fmla="*/ 680394 h 2013279"/>
                  <a:gd name="connsiteX1314" fmla="*/ 1845833 w 2918007"/>
                  <a:gd name="connsiteY1314" fmla="*/ 678556 h 2013279"/>
                  <a:gd name="connsiteX1315" fmla="*/ 1851118 w 2918007"/>
                  <a:gd name="connsiteY1315" fmla="*/ 675279 h 2013279"/>
                  <a:gd name="connsiteX1316" fmla="*/ 1855690 w 2918007"/>
                  <a:gd name="connsiteY1316" fmla="*/ 669208 h 2013279"/>
                  <a:gd name="connsiteX1317" fmla="*/ 1858736 w 2918007"/>
                  <a:gd name="connsiteY1317" fmla="*/ 666320 h 2013279"/>
                  <a:gd name="connsiteX1318" fmla="*/ 1859953 w 2918007"/>
                  <a:gd name="connsiteY1318" fmla="*/ 663548 h 2013279"/>
                  <a:gd name="connsiteX1319" fmla="*/ 1862559 w 2918007"/>
                  <a:gd name="connsiteY1319" fmla="*/ 660089 h 2013279"/>
                  <a:gd name="connsiteX1320" fmla="*/ 1873406 w 2918007"/>
                  <a:gd name="connsiteY1320" fmla="*/ 632909 h 2013279"/>
                  <a:gd name="connsiteX1321" fmla="*/ 1897185 w 2918007"/>
                  <a:gd name="connsiteY1321" fmla="*/ 600768 h 2013279"/>
                  <a:gd name="connsiteX1322" fmla="*/ 1932811 w 2918007"/>
                  <a:gd name="connsiteY1322" fmla="*/ 591889 h 2013279"/>
                  <a:gd name="connsiteX1323" fmla="*/ 451361 w 2918007"/>
                  <a:gd name="connsiteY1323" fmla="*/ 579960 h 2013279"/>
                  <a:gd name="connsiteX1324" fmla="*/ 431422 w 2918007"/>
                  <a:gd name="connsiteY1324" fmla="*/ 581574 h 2013279"/>
                  <a:gd name="connsiteX1325" fmla="*/ 431423 w 2918007"/>
                  <a:gd name="connsiteY1325" fmla="*/ 581574 h 2013279"/>
                  <a:gd name="connsiteX1326" fmla="*/ 537889 w 2918007"/>
                  <a:gd name="connsiteY1326" fmla="*/ 574419 h 2013279"/>
                  <a:gd name="connsiteX1327" fmla="*/ 557065 w 2918007"/>
                  <a:gd name="connsiteY1327" fmla="*/ 577228 h 2013279"/>
                  <a:gd name="connsiteX1328" fmla="*/ 580806 w 2918007"/>
                  <a:gd name="connsiteY1328" fmla="*/ 595968 h 2013279"/>
                  <a:gd name="connsiteX1329" fmla="*/ 537889 w 2918007"/>
                  <a:gd name="connsiteY1329" fmla="*/ 574419 h 2013279"/>
                  <a:gd name="connsiteX1330" fmla="*/ 773740 w 2918007"/>
                  <a:gd name="connsiteY1330" fmla="*/ 569493 h 2013279"/>
                  <a:gd name="connsiteX1331" fmla="*/ 774875 w 2918007"/>
                  <a:gd name="connsiteY1331" fmla="*/ 574803 h 2013279"/>
                  <a:gd name="connsiteX1332" fmla="*/ 775099 w 2918007"/>
                  <a:gd name="connsiteY1332" fmla="*/ 578074 h 2013279"/>
                  <a:gd name="connsiteX1333" fmla="*/ 774153 w 2918007"/>
                  <a:gd name="connsiteY1333" fmla="*/ 587305 h 2013279"/>
                  <a:gd name="connsiteX1334" fmla="*/ 772800 w 2918007"/>
                  <a:gd name="connsiteY1334" fmla="*/ 591350 h 2013279"/>
                  <a:gd name="connsiteX1335" fmla="*/ 760478 w 2918007"/>
                  <a:gd name="connsiteY1335" fmla="*/ 600662 h 2013279"/>
                  <a:gd name="connsiteX1336" fmla="*/ 771949 w 2918007"/>
                  <a:gd name="connsiteY1336" fmla="*/ 593893 h 2013279"/>
                  <a:gd name="connsiteX1337" fmla="*/ 772800 w 2918007"/>
                  <a:gd name="connsiteY1337" fmla="*/ 591350 h 2013279"/>
                  <a:gd name="connsiteX1338" fmla="*/ 773817 w 2918007"/>
                  <a:gd name="connsiteY1338" fmla="*/ 590580 h 2013279"/>
                  <a:gd name="connsiteX1339" fmla="*/ 774153 w 2918007"/>
                  <a:gd name="connsiteY1339" fmla="*/ 587305 h 2013279"/>
                  <a:gd name="connsiteX1340" fmla="*/ 775463 w 2918007"/>
                  <a:gd name="connsiteY1340" fmla="*/ 583389 h 2013279"/>
                  <a:gd name="connsiteX1341" fmla="*/ 775099 w 2918007"/>
                  <a:gd name="connsiteY1341" fmla="*/ 578074 h 2013279"/>
                  <a:gd name="connsiteX1342" fmla="*/ 775252 w 2918007"/>
                  <a:gd name="connsiteY1342" fmla="*/ 576573 h 2013279"/>
                  <a:gd name="connsiteX1343" fmla="*/ 774875 w 2918007"/>
                  <a:gd name="connsiteY1343" fmla="*/ 574803 h 2013279"/>
                  <a:gd name="connsiteX1344" fmla="*/ 774801 w 2918007"/>
                  <a:gd name="connsiteY1344" fmla="*/ 573730 h 2013279"/>
                  <a:gd name="connsiteX1345" fmla="*/ 773740 w 2918007"/>
                  <a:gd name="connsiteY1345" fmla="*/ 569493 h 2013279"/>
                  <a:gd name="connsiteX1346" fmla="*/ 390953 w 2918007"/>
                  <a:gd name="connsiteY1346" fmla="*/ 527011 h 2013279"/>
                  <a:gd name="connsiteX1347" fmla="*/ 335246 w 2918007"/>
                  <a:gd name="connsiteY1347" fmla="*/ 586809 h 2013279"/>
                  <a:gd name="connsiteX1348" fmla="*/ 327799 w 2918007"/>
                  <a:gd name="connsiteY1348" fmla="*/ 599892 h 2013279"/>
                  <a:gd name="connsiteX1349" fmla="*/ 325383 w 2918007"/>
                  <a:gd name="connsiteY1349" fmla="*/ 603400 h 2013279"/>
                  <a:gd name="connsiteX1350" fmla="*/ 319755 w 2918007"/>
                  <a:gd name="connsiteY1350" fmla="*/ 614021 h 2013279"/>
                  <a:gd name="connsiteX1351" fmla="*/ 317880 w 2918007"/>
                  <a:gd name="connsiteY1351" fmla="*/ 617315 h 2013279"/>
                  <a:gd name="connsiteX1352" fmla="*/ 315820 w 2918007"/>
                  <a:gd name="connsiteY1352" fmla="*/ 621448 h 2013279"/>
                  <a:gd name="connsiteX1353" fmla="*/ 315131 w 2918007"/>
                  <a:gd name="connsiteY1353" fmla="*/ 622747 h 2013279"/>
                  <a:gd name="connsiteX1354" fmla="*/ 314090 w 2918007"/>
                  <a:gd name="connsiteY1354" fmla="*/ 624918 h 2013279"/>
                  <a:gd name="connsiteX1355" fmla="*/ 313109 w 2918007"/>
                  <a:gd name="connsiteY1355" fmla="*/ 626885 h 2013279"/>
                  <a:gd name="connsiteX1356" fmla="*/ 311437 w 2918007"/>
                  <a:gd name="connsiteY1356" fmla="*/ 630446 h 2013279"/>
                  <a:gd name="connsiteX1357" fmla="*/ 259043 w 2918007"/>
                  <a:gd name="connsiteY1357" fmla="*/ 756662 h 2013279"/>
                  <a:gd name="connsiteX1358" fmla="*/ 259012 w 2918007"/>
                  <a:gd name="connsiteY1358" fmla="*/ 756691 h 2013279"/>
                  <a:gd name="connsiteX1359" fmla="*/ 206741 w 2918007"/>
                  <a:gd name="connsiteY1359" fmla="*/ 803126 h 2013279"/>
                  <a:gd name="connsiteX1360" fmla="*/ 203351 w 2918007"/>
                  <a:gd name="connsiteY1360" fmla="*/ 807716 h 2013279"/>
                  <a:gd name="connsiteX1361" fmla="*/ 200581 w 2918007"/>
                  <a:gd name="connsiteY1361" fmla="*/ 810256 h 2013279"/>
                  <a:gd name="connsiteX1362" fmla="*/ 188925 w 2918007"/>
                  <a:gd name="connsiteY1362" fmla="*/ 827247 h 2013279"/>
                  <a:gd name="connsiteX1363" fmla="*/ 170002 w 2918007"/>
                  <a:gd name="connsiteY1363" fmla="*/ 852866 h 2013279"/>
                  <a:gd name="connsiteX1364" fmla="*/ 165453 w 2918007"/>
                  <a:gd name="connsiteY1364" fmla="*/ 861463 h 2013279"/>
                  <a:gd name="connsiteX1365" fmla="*/ 162113 w 2918007"/>
                  <a:gd name="connsiteY1365" fmla="*/ 866331 h 2013279"/>
                  <a:gd name="connsiteX1366" fmla="*/ 154938 w 2918007"/>
                  <a:gd name="connsiteY1366" fmla="*/ 881335 h 2013279"/>
                  <a:gd name="connsiteX1367" fmla="*/ 147044 w 2918007"/>
                  <a:gd name="connsiteY1367" fmla="*/ 896253 h 2013279"/>
                  <a:gd name="connsiteX1368" fmla="*/ 143176 w 2918007"/>
                  <a:gd name="connsiteY1368" fmla="*/ 905929 h 2013279"/>
                  <a:gd name="connsiteX1369" fmla="*/ 140982 w 2918007"/>
                  <a:gd name="connsiteY1369" fmla="*/ 910517 h 2013279"/>
                  <a:gd name="connsiteX1370" fmla="*/ 134529 w 2918007"/>
                  <a:gd name="connsiteY1370" fmla="*/ 928439 h 2013279"/>
                  <a:gd name="connsiteX1371" fmla="*/ 134530 w 2918007"/>
                  <a:gd name="connsiteY1371" fmla="*/ 928438 h 2013279"/>
                  <a:gd name="connsiteX1372" fmla="*/ 136088 w 2918007"/>
                  <a:gd name="connsiteY1372" fmla="*/ 923659 h 2013279"/>
                  <a:gd name="connsiteX1373" fmla="*/ 143176 w 2918007"/>
                  <a:gd name="connsiteY1373" fmla="*/ 905929 h 2013279"/>
                  <a:gd name="connsiteX1374" fmla="*/ 154938 w 2918007"/>
                  <a:gd name="connsiteY1374" fmla="*/ 881335 h 2013279"/>
                  <a:gd name="connsiteX1375" fmla="*/ 165453 w 2918007"/>
                  <a:gd name="connsiteY1375" fmla="*/ 861463 h 2013279"/>
                  <a:gd name="connsiteX1376" fmla="*/ 188925 w 2918007"/>
                  <a:gd name="connsiteY1376" fmla="*/ 827247 h 2013279"/>
                  <a:gd name="connsiteX1377" fmla="*/ 203351 w 2918007"/>
                  <a:gd name="connsiteY1377" fmla="*/ 807716 h 2013279"/>
                  <a:gd name="connsiteX1378" fmla="*/ 259012 w 2918007"/>
                  <a:gd name="connsiteY1378" fmla="*/ 756691 h 2013279"/>
                  <a:gd name="connsiteX1379" fmla="*/ 259044 w 2918007"/>
                  <a:gd name="connsiteY1379" fmla="*/ 756662 h 2013279"/>
                  <a:gd name="connsiteX1380" fmla="*/ 311438 w 2918007"/>
                  <a:gd name="connsiteY1380" fmla="*/ 630446 h 2013279"/>
                  <a:gd name="connsiteX1381" fmla="*/ 314090 w 2918007"/>
                  <a:gd name="connsiteY1381" fmla="*/ 624918 h 2013279"/>
                  <a:gd name="connsiteX1382" fmla="*/ 315820 w 2918007"/>
                  <a:gd name="connsiteY1382" fmla="*/ 621448 h 2013279"/>
                  <a:gd name="connsiteX1383" fmla="*/ 319755 w 2918007"/>
                  <a:gd name="connsiteY1383" fmla="*/ 614021 h 2013279"/>
                  <a:gd name="connsiteX1384" fmla="*/ 327799 w 2918007"/>
                  <a:gd name="connsiteY1384" fmla="*/ 599892 h 2013279"/>
                  <a:gd name="connsiteX1385" fmla="*/ 360587 w 2918007"/>
                  <a:gd name="connsiteY1385" fmla="*/ 552264 h 2013279"/>
                  <a:gd name="connsiteX1386" fmla="*/ 390953 w 2918007"/>
                  <a:gd name="connsiteY1386" fmla="*/ 527012 h 2013279"/>
                  <a:gd name="connsiteX1387" fmla="*/ 2482913 w 2918007"/>
                  <a:gd name="connsiteY1387" fmla="*/ 510050 h 2013279"/>
                  <a:gd name="connsiteX1388" fmla="*/ 2459605 w 2918007"/>
                  <a:gd name="connsiteY1388" fmla="*/ 512234 h 2013279"/>
                  <a:gd name="connsiteX1389" fmla="*/ 2415840 w 2918007"/>
                  <a:gd name="connsiteY1389" fmla="*/ 650764 h 2013279"/>
                  <a:gd name="connsiteX1390" fmla="*/ 2463303 w 2918007"/>
                  <a:gd name="connsiteY1390" fmla="*/ 846552 h 2013279"/>
                  <a:gd name="connsiteX1391" fmla="*/ 2463292 w 2918007"/>
                  <a:gd name="connsiteY1391" fmla="*/ 846603 h 2013279"/>
                  <a:gd name="connsiteX1392" fmla="*/ 2453259 w 2918007"/>
                  <a:gd name="connsiteY1392" fmla="*/ 887244 h 2013279"/>
                  <a:gd name="connsiteX1393" fmla="*/ 2450799 w 2918007"/>
                  <a:gd name="connsiteY1393" fmla="*/ 894743 h 2013279"/>
                  <a:gd name="connsiteX1394" fmla="*/ 2441577 w 2918007"/>
                  <a:gd name="connsiteY1394" fmla="*/ 915485 h 2013279"/>
                  <a:gd name="connsiteX1395" fmla="*/ 2441568 w 2918007"/>
                  <a:gd name="connsiteY1395" fmla="*/ 915503 h 2013279"/>
                  <a:gd name="connsiteX1396" fmla="*/ 2441561 w 2918007"/>
                  <a:gd name="connsiteY1396" fmla="*/ 915510 h 2013279"/>
                  <a:gd name="connsiteX1397" fmla="*/ 2433896 w 2918007"/>
                  <a:gd name="connsiteY1397" fmla="*/ 922911 h 2013279"/>
                  <a:gd name="connsiteX1398" fmla="*/ 2425684 w 2918007"/>
                  <a:gd name="connsiteY1398" fmla="*/ 924388 h 2013279"/>
                  <a:gd name="connsiteX1399" fmla="*/ 2425684 w 2918007"/>
                  <a:gd name="connsiteY1399" fmla="*/ 924388 h 2013279"/>
                  <a:gd name="connsiteX1400" fmla="*/ 2432432 w 2918007"/>
                  <a:gd name="connsiteY1400" fmla="*/ 924325 h 2013279"/>
                  <a:gd name="connsiteX1401" fmla="*/ 2433896 w 2918007"/>
                  <a:gd name="connsiteY1401" fmla="*/ 922911 h 2013279"/>
                  <a:gd name="connsiteX1402" fmla="*/ 2435257 w 2918007"/>
                  <a:gd name="connsiteY1402" fmla="*/ 922666 h 2013279"/>
                  <a:gd name="connsiteX1403" fmla="*/ 2441561 w 2918007"/>
                  <a:gd name="connsiteY1403" fmla="*/ 915510 h 2013279"/>
                  <a:gd name="connsiteX1404" fmla="*/ 2441569 w 2918007"/>
                  <a:gd name="connsiteY1404" fmla="*/ 915503 h 2013279"/>
                  <a:gd name="connsiteX1405" fmla="*/ 2441577 w 2918007"/>
                  <a:gd name="connsiteY1405" fmla="*/ 915485 h 2013279"/>
                  <a:gd name="connsiteX1406" fmla="*/ 2448529 w 2918007"/>
                  <a:gd name="connsiteY1406" fmla="*/ 901666 h 2013279"/>
                  <a:gd name="connsiteX1407" fmla="*/ 2450799 w 2918007"/>
                  <a:gd name="connsiteY1407" fmla="*/ 894743 h 2013279"/>
                  <a:gd name="connsiteX1408" fmla="*/ 2452168 w 2918007"/>
                  <a:gd name="connsiteY1408" fmla="*/ 891665 h 2013279"/>
                  <a:gd name="connsiteX1409" fmla="*/ 2453259 w 2918007"/>
                  <a:gd name="connsiteY1409" fmla="*/ 887244 h 2013279"/>
                  <a:gd name="connsiteX1410" fmla="*/ 2455865 w 2918007"/>
                  <a:gd name="connsiteY1410" fmla="*/ 879300 h 2013279"/>
                  <a:gd name="connsiteX1411" fmla="*/ 2463292 w 2918007"/>
                  <a:gd name="connsiteY1411" fmla="*/ 846603 h 2013279"/>
                  <a:gd name="connsiteX1412" fmla="*/ 2463304 w 2918007"/>
                  <a:gd name="connsiteY1412" fmla="*/ 846552 h 2013279"/>
                  <a:gd name="connsiteX1413" fmla="*/ 2415841 w 2918007"/>
                  <a:gd name="connsiteY1413" fmla="*/ 650764 h 2013279"/>
                  <a:gd name="connsiteX1414" fmla="*/ 2459606 w 2918007"/>
                  <a:gd name="connsiteY1414" fmla="*/ 512234 h 2013279"/>
                  <a:gd name="connsiteX1415" fmla="*/ 2482913 w 2918007"/>
                  <a:gd name="connsiteY1415" fmla="*/ 510050 h 2013279"/>
                  <a:gd name="connsiteX1416" fmla="*/ 924143 w 2918007"/>
                  <a:gd name="connsiteY1416" fmla="*/ 503617 h 2013279"/>
                  <a:gd name="connsiteX1417" fmla="*/ 924671 w 2918007"/>
                  <a:gd name="connsiteY1417" fmla="*/ 535113 h 2013279"/>
                  <a:gd name="connsiteX1418" fmla="*/ 922723 w 2918007"/>
                  <a:gd name="connsiteY1418" fmla="*/ 546340 h 2013279"/>
                  <a:gd name="connsiteX1419" fmla="*/ 916921 w 2918007"/>
                  <a:gd name="connsiteY1419" fmla="*/ 571367 h 2013279"/>
                  <a:gd name="connsiteX1420" fmla="*/ 912178 w 2918007"/>
                  <a:gd name="connsiteY1420" fmla="*/ 583579 h 2013279"/>
                  <a:gd name="connsiteX1421" fmla="*/ 901596 w 2918007"/>
                  <a:gd name="connsiteY1421" fmla="*/ 602588 h 2013279"/>
                  <a:gd name="connsiteX1422" fmla="*/ 891880 w 2918007"/>
                  <a:gd name="connsiteY1422" fmla="*/ 614081 h 2013279"/>
                  <a:gd name="connsiteX1423" fmla="*/ 888291 w 2918007"/>
                  <a:gd name="connsiteY1423" fmla="*/ 616775 h 2013279"/>
                  <a:gd name="connsiteX1424" fmla="*/ 872308 w 2918007"/>
                  <a:gd name="connsiteY1424" fmla="*/ 620413 h 2013279"/>
                  <a:gd name="connsiteX1425" fmla="*/ 885791 w 2918007"/>
                  <a:gd name="connsiteY1425" fmla="*/ 618650 h 2013279"/>
                  <a:gd name="connsiteX1426" fmla="*/ 888291 w 2918007"/>
                  <a:gd name="connsiteY1426" fmla="*/ 616775 h 2013279"/>
                  <a:gd name="connsiteX1427" fmla="*/ 889916 w 2918007"/>
                  <a:gd name="connsiteY1427" fmla="*/ 616405 h 2013279"/>
                  <a:gd name="connsiteX1428" fmla="*/ 891880 w 2918007"/>
                  <a:gd name="connsiteY1428" fmla="*/ 614081 h 2013279"/>
                  <a:gd name="connsiteX1429" fmla="*/ 897578 w 2918007"/>
                  <a:gd name="connsiteY1429" fmla="*/ 609805 h 2013279"/>
                  <a:gd name="connsiteX1430" fmla="*/ 901596 w 2918007"/>
                  <a:gd name="connsiteY1430" fmla="*/ 602588 h 2013279"/>
                  <a:gd name="connsiteX1431" fmla="*/ 907516 w 2918007"/>
                  <a:gd name="connsiteY1431" fmla="*/ 595584 h 2013279"/>
                  <a:gd name="connsiteX1432" fmla="*/ 912178 w 2918007"/>
                  <a:gd name="connsiteY1432" fmla="*/ 583579 h 2013279"/>
                  <a:gd name="connsiteX1433" fmla="*/ 915454 w 2918007"/>
                  <a:gd name="connsiteY1433" fmla="*/ 577696 h 2013279"/>
                  <a:gd name="connsiteX1434" fmla="*/ 916921 w 2918007"/>
                  <a:gd name="connsiteY1434" fmla="*/ 571367 h 2013279"/>
                  <a:gd name="connsiteX1435" fmla="*/ 919558 w 2918007"/>
                  <a:gd name="connsiteY1435" fmla="*/ 564576 h 2013279"/>
                  <a:gd name="connsiteX1436" fmla="*/ 922723 w 2918007"/>
                  <a:gd name="connsiteY1436" fmla="*/ 546340 h 2013279"/>
                  <a:gd name="connsiteX1437" fmla="*/ 924715 w 2918007"/>
                  <a:gd name="connsiteY1437" fmla="*/ 537745 h 2013279"/>
                  <a:gd name="connsiteX1438" fmla="*/ 924671 w 2918007"/>
                  <a:gd name="connsiteY1438" fmla="*/ 535113 h 2013279"/>
                  <a:gd name="connsiteX1439" fmla="*/ 925335 w 2918007"/>
                  <a:gd name="connsiteY1439" fmla="*/ 531284 h 2013279"/>
                  <a:gd name="connsiteX1440" fmla="*/ 1014140 w 2918007"/>
                  <a:gd name="connsiteY1440" fmla="*/ 479603 h 2013279"/>
                  <a:gd name="connsiteX1441" fmla="*/ 1014140 w 2918007"/>
                  <a:gd name="connsiteY1441" fmla="*/ 479603 h 2013279"/>
                  <a:gd name="connsiteX1442" fmla="*/ 1040596 w 2918007"/>
                  <a:gd name="connsiteY1442" fmla="*/ 497891 h 2013279"/>
                  <a:gd name="connsiteX1443" fmla="*/ 1040600 w 2918007"/>
                  <a:gd name="connsiteY1443" fmla="*/ 497903 h 2013279"/>
                  <a:gd name="connsiteX1444" fmla="*/ 1049394 w 2918007"/>
                  <a:gd name="connsiteY1444" fmla="*/ 527843 h 2013279"/>
                  <a:gd name="connsiteX1445" fmla="*/ 1050160 w 2918007"/>
                  <a:gd name="connsiteY1445" fmla="*/ 537563 h 2013279"/>
                  <a:gd name="connsiteX1446" fmla="*/ 1050268 w 2918007"/>
                  <a:gd name="connsiteY1446" fmla="*/ 557925 h 2013279"/>
                  <a:gd name="connsiteX1447" fmla="*/ 1049828 w 2918007"/>
                  <a:gd name="connsiteY1447" fmla="*/ 565554 h 2013279"/>
                  <a:gd name="connsiteX1448" fmla="*/ 1049438 w 2918007"/>
                  <a:gd name="connsiteY1448" fmla="*/ 569236 h 2013279"/>
                  <a:gd name="connsiteX1449" fmla="*/ 1048657 w 2918007"/>
                  <a:gd name="connsiteY1449" fmla="*/ 575035 h 2013279"/>
                  <a:gd name="connsiteX1450" fmla="*/ 1027083 w 2918007"/>
                  <a:gd name="connsiteY1450" fmla="*/ 680317 h 2013279"/>
                  <a:gd name="connsiteX1451" fmla="*/ 1090573 w 2918007"/>
                  <a:gd name="connsiteY1451" fmla="*/ 901964 h 2013279"/>
                  <a:gd name="connsiteX1452" fmla="*/ 1090577 w 2918007"/>
                  <a:gd name="connsiteY1452" fmla="*/ 902036 h 2013279"/>
                  <a:gd name="connsiteX1453" fmla="*/ 1093248 w 2918007"/>
                  <a:gd name="connsiteY1453" fmla="*/ 961372 h 2013279"/>
                  <a:gd name="connsiteX1454" fmla="*/ 1094078 w 2918007"/>
                  <a:gd name="connsiteY1454" fmla="*/ 966130 h 2013279"/>
                  <a:gd name="connsiteX1455" fmla="*/ 1094307 w 2918007"/>
                  <a:gd name="connsiteY1455" fmla="*/ 970326 h 2013279"/>
                  <a:gd name="connsiteX1456" fmla="*/ 1097240 w 2918007"/>
                  <a:gd name="connsiteY1456" fmla="*/ 984245 h 2013279"/>
                  <a:gd name="connsiteX1457" fmla="*/ 1101953 w 2918007"/>
                  <a:gd name="connsiteY1457" fmla="*/ 1011247 h 2013279"/>
                  <a:gd name="connsiteX1458" fmla="*/ 1104609 w 2918007"/>
                  <a:gd name="connsiteY1458" fmla="*/ 1019219 h 2013279"/>
                  <a:gd name="connsiteX1459" fmla="*/ 1106013 w 2918007"/>
                  <a:gd name="connsiteY1459" fmla="*/ 1025879 h 2013279"/>
                  <a:gd name="connsiteX1460" fmla="*/ 1110362 w 2918007"/>
                  <a:gd name="connsiteY1460" fmla="*/ 1036484 h 2013279"/>
                  <a:gd name="connsiteX1461" fmla="*/ 1115637 w 2918007"/>
                  <a:gd name="connsiteY1461" fmla="*/ 1052317 h 2013279"/>
                  <a:gd name="connsiteX1462" fmla="*/ 1120896 w 2918007"/>
                  <a:gd name="connsiteY1462" fmla="*/ 1062173 h 2013279"/>
                  <a:gd name="connsiteX1463" fmla="*/ 1124014 w 2918007"/>
                  <a:gd name="connsiteY1463" fmla="*/ 1069778 h 2013279"/>
                  <a:gd name="connsiteX1464" fmla="*/ 1128443 w 2918007"/>
                  <a:gd name="connsiteY1464" fmla="*/ 1076316 h 2013279"/>
                  <a:gd name="connsiteX1465" fmla="*/ 1133243 w 2918007"/>
                  <a:gd name="connsiteY1465" fmla="*/ 1085310 h 2013279"/>
                  <a:gd name="connsiteX1466" fmla="*/ 1137662 w 2918007"/>
                  <a:gd name="connsiteY1466" fmla="*/ 1089926 h 2013279"/>
                  <a:gd name="connsiteX1467" fmla="*/ 1146638 w 2918007"/>
                  <a:gd name="connsiteY1467" fmla="*/ 1103177 h 2013279"/>
                  <a:gd name="connsiteX1468" fmla="*/ 1172210 w 2918007"/>
                  <a:gd name="connsiteY1468" fmla="*/ 1127233 h 2013279"/>
                  <a:gd name="connsiteX1469" fmla="*/ 1174910 w 2918007"/>
                  <a:gd name="connsiteY1469" fmla="*/ 1128829 h 2013279"/>
                  <a:gd name="connsiteX1470" fmla="*/ 1176007 w 2918007"/>
                  <a:gd name="connsiteY1470" fmla="*/ 1129974 h 2013279"/>
                  <a:gd name="connsiteX1471" fmla="*/ 1179808 w 2918007"/>
                  <a:gd name="connsiteY1471" fmla="*/ 1131724 h 2013279"/>
                  <a:gd name="connsiteX1472" fmla="*/ 1199055 w 2918007"/>
                  <a:gd name="connsiteY1472" fmla="*/ 1143099 h 2013279"/>
                  <a:gd name="connsiteX1473" fmla="*/ 1210075 w 2918007"/>
                  <a:gd name="connsiteY1473" fmla="*/ 1145656 h 2013279"/>
                  <a:gd name="connsiteX1474" fmla="*/ 1221810 w 2918007"/>
                  <a:gd name="connsiteY1474" fmla="*/ 1151058 h 2013279"/>
                  <a:gd name="connsiteX1475" fmla="*/ 1249867 w 2918007"/>
                  <a:gd name="connsiteY1475" fmla="*/ 1154887 h 2013279"/>
                  <a:gd name="connsiteX1476" fmla="*/ 1249867 w 2918007"/>
                  <a:gd name="connsiteY1476" fmla="*/ 1154888 h 2013279"/>
                  <a:gd name="connsiteX1477" fmla="*/ 1249868 w 2918007"/>
                  <a:gd name="connsiteY1477" fmla="*/ 1154888 h 2013279"/>
                  <a:gd name="connsiteX1478" fmla="*/ 1249867 w 2918007"/>
                  <a:gd name="connsiteY1478" fmla="*/ 1154887 h 2013279"/>
                  <a:gd name="connsiteX1479" fmla="*/ 1210075 w 2918007"/>
                  <a:gd name="connsiteY1479" fmla="*/ 1145656 h 2013279"/>
                  <a:gd name="connsiteX1480" fmla="*/ 1179808 w 2918007"/>
                  <a:gd name="connsiteY1480" fmla="*/ 1131724 h 2013279"/>
                  <a:gd name="connsiteX1481" fmla="*/ 1174910 w 2918007"/>
                  <a:gd name="connsiteY1481" fmla="*/ 1128829 h 2013279"/>
                  <a:gd name="connsiteX1482" fmla="*/ 1137662 w 2918007"/>
                  <a:gd name="connsiteY1482" fmla="*/ 1089926 h 2013279"/>
                  <a:gd name="connsiteX1483" fmla="*/ 1128443 w 2918007"/>
                  <a:gd name="connsiteY1483" fmla="*/ 1076316 h 2013279"/>
                  <a:gd name="connsiteX1484" fmla="*/ 1120896 w 2918007"/>
                  <a:gd name="connsiteY1484" fmla="*/ 1062173 h 2013279"/>
                  <a:gd name="connsiteX1485" fmla="*/ 1110362 w 2918007"/>
                  <a:gd name="connsiteY1485" fmla="*/ 1036484 h 2013279"/>
                  <a:gd name="connsiteX1486" fmla="*/ 1104609 w 2918007"/>
                  <a:gd name="connsiteY1486" fmla="*/ 1019219 h 2013279"/>
                  <a:gd name="connsiteX1487" fmla="*/ 1097240 w 2918007"/>
                  <a:gd name="connsiteY1487" fmla="*/ 984245 h 2013279"/>
                  <a:gd name="connsiteX1488" fmla="*/ 1094078 w 2918007"/>
                  <a:gd name="connsiteY1488" fmla="*/ 966130 h 2013279"/>
                  <a:gd name="connsiteX1489" fmla="*/ 1090577 w 2918007"/>
                  <a:gd name="connsiteY1489" fmla="*/ 902036 h 2013279"/>
                  <a:gd name="connsiteX1490" fmla="*/ 1090574 w 2918007"/>
                  <a:gd name="connsiteY1490" fmla="*/ 901964 h 2013279"/>
                  <a:gd name="connsiteX1491" fmla="*/ 1027084 w 2918007"/>
                  <a:gd name="connsiteY1491" fmla="*/ 680317 h 2013279"/>
                  <a:gd name="connsiteX1492" fmla="*/ 1048658 w 2918007"/>
                  <a:gd name="connsiteY1492" fmla="*/ 575035 h 2013279"/>
                  <a:gd name="connsiteX1493" fmla="*/ 1049222 w 2918007"/>
                  <a:gd name="connsiteY1493" fmla="*/ 571263 h 2013279"/>
                  <a:gd name="connsiteX1494" fmla="*/ 1049438 w 2918007"/>
                  <a:gd name="connsiteY1494" fmla="*/ 569236 h 2013279"/>
                  <a:gd name="connsiteX1495" fmla="*/ 1049750 w 2918007"/>
                  <a:gd name="connsiteY1495" fmla="*/ 566914 h 2013279"/>
                  <a:gd name="connsiteX1496" fmla="*/ 1049828 w 2918007"/>
                  <a:gd name="connsiteY1496" fmla="*/ 565554 h 2013279"/>
                  <a:gd name="connsiteX1497" fmla="*/ 1050285 w 2918007"/>
                  <a:gd name="connsiteY1497" fmla="*/ 561249 h 2013279"/>
                  <a:gd name="connsiteX1498" fmla="*/ 1050268 w 2918007"/>
                  <a:gd name="connsiteY1498" fmla="*/ 557925 h 2013279"/>
                  <a:gd name="connsiteX1499" fmla="*/ 1050900 w 2918007"/>
                  <a:gd name="connsiteY1499" fmla="*/ 546950 h 2013279"/>
                  <a:gd name="connsiteX1500" fmla="*/ 1050160 w 2918007"/>
                  <a:gd name="connsiteY1500" fmla="*/ 537563 h 2013279"/>
                  <a:gd name="connsiteX1501" fmla="*/ 1050122 w 2918007"/>
                  <a:gd name="connsiteY1501" fmla="*/ 530320 h 2013279"/>
                  <a:gd name="connsiteX1502" fmla="*/ 1049394 w 2918007"/>
                  <a:gd name="connsiteY1502" fmla="*/ 527843 h 2013279"/>
                  <a:gd name="connsiteX1503" fmla="*/ 1048913 w 2918007"/>
                  <a:gd name="connsiteY1503" fmla="*/ 521743 h 2013279"/>
                  <a:gd name="connsiteX1504" fmla="*/ 1040600 w 2918007"/>
                  <a:gd name="connsiteY1504" fmla="*/ 497903 h 2013279"/>
                  <a:gd name="connsiteX1505" fmla="*/ 1040597 w 2918007"/>
                  <a:gd name="connsiteY1505" fmla="*/ 497891 h 2013279"/>
                  <a:gd name="connsiteX1506" fmla="*/ 1014140 w 2918007"/>
                  <a:gd name="connsiteY1506" fmla="*/ 479603 h 2013279"/>
                  <a:gd name="connsiteX1507" fmla="*/ 2005933 w 2918007"/>
                  <a:gd name="connsiteY1507" fmla="*/ 437121 h 2013279"/>
                  <a:gd name="connsiteX1508" fmla="*/ 2005933 w 2918007"/>
                  <a:gd name="connsiteY1508" fmla="*/ 437121 h 2013279"/>
                  <a:gd name="connsiteX1509" fmla="*/ 2024244 w 2918007"/>
                  <a:gd name="connsiteY1509" fmla="*/ 442561 h 2013279"/>
                  <a:gd name="connsiteX1510" fmla="*/ 2049537 w 2918007"/>
                  <a:gd name="connsiteY1510" fmla="*/ 466329 h 2013279"/>
                  <a:gd name="connsiteX1511" fmla="*/ 2069847 w 2918007"/>
                  <a:gd name="connsiteY1511" fmla="*/ 494202 h 2013279"/>
                  <a:gd name="connsiteX1512" fmla="*/ 2081254 w 2918007"/>
                  <a:gd name="connsiteY1512" fmla="*/ 512574 h 2013279"/>
                  <a:gd name="connsiteX1513" fmla="*/ 2097459 w 2918007"/>
                  <a:gd name="connsiteY1513" fmla="*/ 548567 h 2013279"/>
                  <a:gd name="connsiteX1514" fmla="*/ 2104426 w 2918007"/>
                  <a:gd name="connsiteY1514" fmla="*/ 565629 h 2013279"/>
                  <a:gd name="connsiteX1515" fmla="*/ 2113178 w 2918007"/>
                  <a:gd name="connsiteY1515" fmla="*/ 610697 h 2013279"/>
                  <a:gd name="connsiteX1516" fmla="*/ 2113186 w 2918007"/>
                  <a:gd name="connsiteY1516" fmla="*/ 610744 h 2013279"/>
                  <a:gd name="connsiteX1517" fmla="*/ 2131062 w 2918007"/>
                  <a:gd name="connsiteY1517" fmla="*/ 714180 h 2013279"/>
                  <a:gd name="connsiteX1518" fmla="*/ 2150787 w 2918007"/>
                  <a:gd name="connsiteY1518" fmla="*/ 731419 h 2013279"/>
                  <a:gd name="connsiteX1519" fmla="*/ 2101474 w 2918007"/>
                  <a:gd name="connsiteY1519" fmla="*/ 747427 h 2013279"/>
                  <a:gd name="connsiteX1520" fmla="*/ 1952921 w 2918007"/>
                  <a:gd name="connsiteY1520" fmla="*/ 907505 h 2013279"/>
                  <a:gd name="connsiteX1521" fmla="*/ 1928881 w 2918007"/>
                  <a:gd name="connsiteY1521" fmla="*/ 978925 h 2013279"/>
                  <a:gd name="connsiteX1522" fmla="*/ 2073736 w 2918007"/>
                  <a:gd name="connsiteY1522" fmla="*/ 1060196 h 2013279"/>
                  <a:gd name="connsiteX1523" fmla="*/ 2073743 w 2918007"/>
                  <a:gd name="connsiteY1523" fmla="*/ 1060198 h 2013279"/>
                  <a:gd name="connsiteX1524" fmla="*/ 2097783 w 2918007"/>
                  <a:gd name="connsiteY1524" fmla="*/ 1066644 h 2013279"/>
                  <a:gd name="connsiteX1525" fmla="*/ 2100829 w 2918007"/>
                  <a:gd name="connsiteY1525" fmla="*/ 1068805 h 2013279"/>
                  <a:gd name="connsiteX1526" fmla="*/ 2103045 w 2918007"/>
                  <a:gd name="connsiteY1526" fmla="*/ 1072843 h 2013279"/>
                  <a:gd name="connsiteX1527" fmla="*/ 2098094 w 2918007"/>
                  <a:gd name="connsiteY1527" fmla="*/ 1081062 h 2013279"/>
                  <a:gd name="connsiteX1528" fmla="*/ 2093461 w 2918007"/>
                  <a:gd name="connsiteY1528" fmla="*/ 1083592 h 2013279"/>
                  <a:gd name="connsiteX1529" fmla="*/ 2093462 w 2918007"/>
                  <a:gd name="connsiteY1529" fmla="*/ 1083592 h 2013279"/>
                  <a:gd name="connsiteX1530" fmla="*/ 2104172 w 2918007"/>
                  <a:gd name="connsiteY1530" fmla="*/ 1074895 h 2013279"/>
                  <a:gd name="connsiteX1531" fmla="*/ 2103045 w 2918007"/>
                  <a:gd name="connsiteY1531" fmla="*/ 1072843 h 2013279"/>
                  <a:gd name="connsiteX1532" fmla="*/ 2104086 w 2918007"/>
                  <a:gd name="connsiteY1532" fmla="*/ 1071116 h 2013279"/>
                  <a:gd name="connsiteX1533" fmla="*/ 2100829 w 2918007"/>
                  <a:gd name="connsiteY1533" fmla="*/ 1068805 h 2013279"/>
                  <a:gd name="connsiteX1534" fmla="*/ 2099963 w 2918007"/>
                  <a:gd name="connsiteY1534" fmla="*/ 1067228 h 2013279"/>
                  <a:gd name="connsiteX1535" fmla="*/ 2097783 w 2918007"/>
                  <a:gd name="connsiteY1535" fmla="*/ 1066644 h 2013279"/>
                  <a:gd name="connsiteX1536" fmla="*/ 2095928 w 2918007"/>
                  <a:gd name="connsiteY1536" fmla="*/ 1065327 h 2013279"/>
                  <a:gd name="connsiteX1537" fmla="*/ 2073743 w 2918007"/>
                  <a:gd name="connsiteY1537" fmla="*/ 1060198 h 2013279"/>
                  <a:gd name="connsiteX1538" fmla="*/ 2073737 w 2918007"/>
                  <a:gd name="connsiteY1538" fmla="*/ 1060196 h 2013279"/>
                  <a:gd name="connsiteX1539" fmla="*/ 1928882 w 2918007"/>
                  <a:gd name="connsiteY1539" fmla="*/ 978925 h 2013279"/>
                  <a:gd name="connsiteX1540" fmla="*/ 1952922 w 2918007"/>
                  <a:gd name="connsiteY1540" fmla="*/ 907505 h 2013279"/>
                  <a:gd name="connsiteX1541" fmla="*/ 2101475 w 2918007"/>
                  <a:gd name="connsiteY1541" fmla="*/ 747427 h 2013279"/>
                  <a:gd name="connsiteX1542" fmla="*/ 2150788 w 2918007"/>
                  <a:gd name="connsiteY1542" fmla="*/ 731419 h 2013279"/>
                  <a:gd name="connsiteX1543" fmla="*/ 2131063 w 2918007"/>
                  <a:gd name="connsiteY1543" fmla="*/ 714180 h 2013279"/>
                  <a:gd name="connsiteX1544" fmla="*/ 2113187 w 2918007"/>
                  <a:gd name="connsiteY1544" fmla="*/ 610744 h 2013279"/>
                  <a:gd name="connsiteX1545" fmla="*/ 2113178 w 2918007"/>
                  <a:gd name="connsiteY1545" fmla="*/ 610697 h 2013279"/>
                  <a:gd name="connsiteX1546" fmla="*/ 2106098 w 2918007"/>
                  <a:gd name="connsiteY1546" fmla="*/ 569726 h 2013279"/>
                  <a:gd name="connsiteX1547" fmla="*/ 2104426 w 2918007"/>
                  <a:gd name="connsiteY1547" fmla="*/ 565629 h 2013279"/>
                  <a:gd name="connsiteX1548" fmla="*/ 2103883 w 2918007"/>
                  <a:gd name="connsiteY1548" fmla="*/ 562836 h 2013279"/>
                  <a:gd name="connsiteX1549" fmla="*/ 2097459 w 2918007"/>
                  <a:gd name="connsiteY1549" fmla="*/ 548567 h 2013279"/>
                  <a:gd name="connsiteX1550" fmla="*/ 2085660 w 2918007"/>
                  <a:gd name="connsiteY1550" fmla="*/ 519670 h 2013279"/>
                  <a:gd name="connsiteX1551" fmla="*/ 2081254 w 2918007"/>
                  <a:gd name="connsiteY1551" fmla="*/ 512574 h 2013279"/>
                  <a:gd name="connsiteX1552" fmla="*/ 2078052 w 2918007"/>
                  <a:gd name="connsiteY1552" fmla="*/ 505462 h 2013279"/>
                  <a:gd name="connsiteX1553" fmla="*/ 2069847 w 2918007"/>
                  <a:gd name="connsiteY1553" fmla="*/ 494202 h 2013279"/>
                  <a:gd name="connsiteX1554" fmla="*/ 2056749 w 2918007"/>
                  <a:gd name="connsiteY1554" fmla="*/ 473106 h 2013279"/>
                  <a:gd name="connsiteX1555" fmla="*/ 2049537 w 2918007"/>
                  <a:gd name="connsiteY1555" fmla="*/ 466329 h 2013279"/>
                  <a:gd name="connsiteX1556" fmla="*/ 2042975 w 2918007"/>
                  <a:gd name="connsiteY1556" fmla="*/ 457323 h 2013279"/>
                  <a:gd name="connsiteX1557" fmla="*/ 2005933 w 2918007"/>
                  <a:gd name="connsiteY1557" fmla="*/ 437121 h 2013279"/>
                  <a:gd name="connsiteX1558" fmla="*/ 702237 w 2918007"/>
                  <a:gd name="connsiteY1558" fmla="*/ 416803 h 2013279"/>
                  <a:gd name="connsiteX1559" fmla="*/ 705907 w 2918007"/>
                  <a:gd name="connsiteY1559" fmla="*/ 417178 h 2013279"/>
                  <a:gd name="connsiteX1560" fmla="*/ 705909 w 2918007"/>
                  <a:gd name="connsiteY1560" fmla="*/ 417180 h 2013279"/>
                  <a:gd name="connsiteX1561" fmla="*/ 712474 w 2918007"/>
                  <a:gd name="connsiteY1561" fmla="*/ 422995 h 2013279"/>
                  <a:gd name="connsiteX1562" fmla="*/ 714429 w 2918007"/>
                  <a:gd name="connsiteY1562" fmla="*/ 426794 h 2013279"/>
                  <a:gd name="connsiteX1563" fmla="*/ 718821 w 2918007"/>
                  <a:gd name="connsiteY1563" fmla="*/ 441180 h 2013279"/>
                  <a:gd name="connsiteX1564" fmla="*/ 720598 w 2918007"/>
                  <a:gd name="connsiteY1564" fmla="*/ 451547 h 2013279"/>
                  <a:gd name="connsiteX1565" fmla="*/ 721049 w 2918007"/>
                  <a:gd name="connsiteY1565" fmla="*/ 457921 h 2013279"/>
                  <a:gd name="connsiteX1566" fmla="*/ 720729 w 2918007"/>
                  <a:gd name="connsiteY1566" fmla="*/ 490685 h 2013279"/>
                  <a:gd name="connsiteX1567" fmla="*/ 721528 w 2918007"/>
                  <a:gd name="connsiteY1567" fmla="*/ 464707 h 2013279"/>
                  <a:gd name="connsiteX1568" fmla="*/ 721049 w 2918007"/>
                  <a:gd name="connsiteY1568" fmla="*/ 457921 h 2013279"/>
                  <a:gd name="connsiteX1569" fmla="*/ 721083 w 2918007"/>
                  <a:gd name="connsiteY1569" fmla="*/ 454374 h 2013279"/>
                  <a:gd name="connsiteX1570" fmla="*/ 720598 w 2918007"/>
                  <a:gd name="connsiteY1570" fmla="*/ 451547 h 2013279"/>
                  <a:gd name="connsiteX1571" fmla="*/ 720181 w 2918007"/>
                  <a:gd name="connsiteY1571" fmla="*/ 445634 h 2013279"/>
                  <a:gd name="connsiteX1572" fmla="*/ 718821 w 2918007"/>
                  <a:gd name="connsiteY1572" fmla="*/ 441180 h 2013279"/>
                  <a:gd name="connsiteX1573" fmla="*/ 717317 w 2918007"/>
                  <a:gd name="connsiteY1573" fmla="*/ 432406 h 2013279"/>
                  <a:gd name="connsiteX1574" fmla="*/ 714429 w 2918007"/>
                  <a:gd name="connsiteY1574" fmla="*/ 426794 h 2013279"/>
                  <a:gd name="connsiteX1575" fmla="*/ 713564 w 2918007"/>
                  <a:gd name="connsiteY1575" fmla="*/ 423960 h 2013279"/>
                  <a:gd name="connsiteX1576" fmla="*/ 712474 w 2918007"/>
                  <a:gd name="connsiteY1576" fmla="*/ 422995 h 2013279"/>
                  <a:gd name="connsiteX1577" fmla="*/ 711551 w 2918007"/>
                  <a:gd name="connsiteY1577" fmla="*/ 421200 h 2013279"/>
                  <a:gd name="connsiteX1578" fmla="*/ 705909 w 2918007"/>
                  <a:gd name="connsiteY1578" fmla="*/ 417180 h 2013279"/>
                  <a:gd name="connsiteX1579" fmla="*/ 705907 w 2918007"/>
                  <a:gd name="connsiteY1579" fmla="*/ 417178 h 2013279"/>
                  <a:gd name="connsiteX1580" fmla="*/ 702237 w 2918007"/>
                  <a:gd name="connsiteY1580" fmla="*/ 416803 h 2013279"/>
                  <a:gd name="connsiteX1581" fmla="*/ 2390433 w 2918007"/>
                  <a:gd name="connsiteY1581" fmla="*/ 412599 h 2013279"/>
                  <a:gd name="connsiteX1582" fmla="*/ 2350501 w 2918007"/>
                  <a:gd name="connsiteY1582" fmla="*/ 422960 h 2013279"/>
                  <a:gd name="connsiteX1583" fmla="*/ 2295025 w 2918007"/>
                  <a:gd name="connsiteY1583" fmla="*/ 553486 h 2013279"/>
                  <a:gd name="connsiteX1584" fmla="*/ 2295000 w 2918007"/>
                  <a:gd name="connsiteY1584" fmla="*/ 553516 h 2013279"/>
                  <a:gd name="connsiteX1585" fmla="*/ 2275528 w 2918007"/>
                  <a:gd name="connsiteY1585" fmla="*/ 576033 h 2013279"/>
                  <a:gd name="connsiteX1586" fmla="*/ 2273410 w 2918007"/>
                  <a:gd name="connsiteY1586" fmla="*/ 579494 h 2013279"/>
                  <a:gd name="connsiteX1587" fmla="*/ 2271448 w 2918007"/>
                  <a:gd name="connsiteY1587" fmla="*/ 581855 h 2013279"/>
                  <a:gd name="connsiteX1588" fmla="*/ 2269925 w 2918007"/>
                  <a:gd name="connsiteY1588" fmla="*/ 585188 h 2013279"/>
                  <a:gd name="connsiteX1589" fmla="*/ 2266204 w 2918007"/>
                  <a:gd name="connsiteY1589" fmla="*/ 591267 h 2013279"/>
                  <a:gd name="connsiteX1590" fmla="*/ 2266031 w 2918007"/>
                  <a:gd name="connsiteY1590" fmla="*/ 593710 h 2013279"/>
                  <a:gd name="connsiteX1591" fmla="*/ 2264051 w 2918007"/>
                  <a:gd name="connsiteY1591" fmla="*/ 598046 h 2013279"/>
                  <a:gd name="connsiteX1592" fmla="*/ 2267287 w 2918007"/>
                  <a:gd name="connsiteY1592" fmla="*/ 607050 h 2013279"/>
                  <a:gd name="connsiteX1593" fmla="*/ 2267288 w 2918007"/>
                  <a:gd name="connsiteY1593" fmla="*/ 607050 h 2013279"/>
                  <a:gd name="connsiteX1594" fmla="*/ 2265208 w 2918007"/>
                  <a:gd name="connsiteY1594" fmla="*/ 605347 h 2013279"/>
                  <a:gd name="connsiteX1595" fmla="*/ 2266031 w 2918007"/>
                  <a:gd name="connsiteY1595" fmla="*/ 593710 h 2013279"/>
                  <a:gd name="connsiteX1596" fmla="*/ 2269925 w 2918007"/>
                  <a:gd name="connsiteY1596" fmla="*/ 585188 h 2013279"/>
                  <a:gd name="connsiteX1597" fmla="*/ 2273410 w 2918007"/>
                  <a:gd name="connsiteY1597" fmla="*/ 579494 h 2013279"/>
                  <a:gd name="connsiteX1598" fmla="*/ 2295000 w 2918007"/>
                  <a:gd name="connsiteY1598" fmla="*/ 553516 h 2013279"/>
                  <a:gd name="connsiteX1599" fmla="*/ 2295026 w 2918007"/>
                  <a:gd name="connsiteY1599" fmla="*/ 553486 h 2013279"/>
                  <a:gd name="connsiteX1600" fmla="*/ 2350502 w 2918007"/>
                  <a:gd name="connsiteY1600" fmla="*/ 422960 h 2013279"/>
                  <a:gd name="connsiteX1601" fmla="*/ 2390433 w 2918007"/>
                  <a:gd name="connsiteY1601" fmla="*/ 412599 h 2013279"/>
                  <a:gd name="connsiteX1602" fmla="*/ 1963939 w 2918007"/>
                  <a:gd name="connsiteY1602" fmla="*/ 378169 h 2013279"/>
                  <a:gd name="connsiteX1603" fmla="*/ 1912855 w 2918007"/>
                  <a:gd name="connsiteY1603" fmla="*/ 417419 h 2013279"/>
                  <a:gd name="connsiteX1604" fmla="*/ 1966482 w 2918007"/>
                  <a:gd name="connsiteY1604" fmla="*/ 553486 h 2013279"/>
                  <a:gd name="connsiteX1605" fmla="*/ 2021958 w 2918007"/>
                  <a:gd name="connsiteY1605" fmla="*/ 632909 h 2013279"/>
                  <a:gd name="connsiteX1606" fmla="*/ 2019057 w 2918007"/>
                  <a:gd name="connsiteY1606" fmla="*/ 647243 h 2013279"/>
                  <a:gd name="connsiteX1607" fmla="*/ 2015158 w 2918007"/>
                  <a:gd name="connsiteY1607" fmla="*/ 654188 h 2013279"/>
                  <a:gd name="connsiteX1608" fmla="*/ 2015159 w 2918007"/>
                  <a:gd name="connsiteY1608" fmla="*/ 654189 h 2013279"/>
                  <a:gd name="connsiteX1609" fmla="*/ 2021959 w 2918007"/>
                  <a:gd name="connsiteY1609" fmla="*/ 632909 h 2013279"/>
                  <a:gd name="connsiteX1610" fmla="*/ 1966483 w 2918007"/>
                  <a:gd name="connsiteY1610" fmla="*/ 553486 h 2013279"/>
                  <a:gd name="connsiteX1611" fmla="*/ 1912856 w 2918007"/>
                  <a:gd name="connsiteY1611" fmla="*/ 417419 h 2013279"/>
                  <a:gd name="connsiteX1612" fmla="*/ 1931377 w 2918007"/>
                  <a:gd name="connsiteY1612" fmla="*/ 390579 h 2013279"/>
                  <a:gd name="connsiteX1613" fmla="*/ 1963940 w 2918007"/>
                  <a:gd name="connsiteY1613" fmla="*/ 378169 h 2013279"/>
                  <a:gd name="connsiteX1614" fmla="*/ 1376701 w 2918007"/>
                  <a:gd name="connsiteY1614" fmla="*/ 374570 h 2013279"/>
                  <a:gd name="connsiteX1615" fmla="*/ 1376700 w 2918007"/>
                  <a:gd name="connsiteY1615" fmla="*/ 374571 h 2013279"/>
                  <a:gd name="connsiteX1616" fmla="*/ 1388912 w 2918007"/>
                  <a:gd name="connsiteY1616" fmla="*/ 376783 h 2013279"/>
                  <a:gd name="connsiteX1617" fmla="*/ 1407404 w 2918007"/>
                  <a:gd name="connsiteY1617" fmla="*/ 427270 h 2013279"/>
                  <a:gd name="connsiteX1618" fmla="*/ 1446315 w 2918007"/>
                  <a:gd name="connsiteY1618" fmla="*/ 466751 h 2013279"/>
                  <a:gd name="connsiteX1619" fmla="*/ 1446315 w 2918007"/>
                  <a:gd name="connsiteY1619" fmla="*/ 466750 h 2013279"/>
                  <a:gd name="connsiteX1620" fmla="*/ 1427640 w 2918007"/>
                  <a:gd name="connsiteY1620" fmla="*/ 458929 h 2013279"/>
                  <a:gd name="connsiteX1621" fmla="*/ 1407405 w 2918007"/>
                  <a:gd name="connsiteY1621" fmla="*/ 427270 h 2013279"/>
                  <a:gd name="connsiteX1622" fmla="*/ 1388913 w 2918007"/>
                  <a:gd name="connsiteY1622" fmla="*/ 376783 h 2013279"/>
                  <a:gd name="connsiteX1623" fmla="*/ 1376701 w 2918007"/>
                  <a:gd name="connsiteY1623" fmla="*/ 374570 h 2013279"/>
                  <a:gd name="connsiteX1624" fmla="*/ 2162702 w 2918007"/>
                  <a:gd name="connsiteY1624" fmla="*/ 330126 h 2013279"/>
                  <a:gd name="connsiteX1625" fmla="*/ 2162702 w 2918007"/>
                  <a:gd name="connsiteY1625" fmla="*/ 330126 h 2013279"/>
                  <a:gd name="connsiteX1626" fmla="*/ 2198250 w 2918007"/>
                  <a:gd name="connsiteY1626" fmla="*/ 339842 h 2013279"/>
                  <a:gd name="connsiteX1627" fmla="*/ 2235564 w 2918007"/>
                  <a:gd name="connsiteY1627" fmla="*/ 358774 h 2013279"/>
                  <a:gd name="connsiteX1628" fmla="*/ 2242980 w 2918007"/>
                  <a:gd name="connsiteY1628" fmla="*/ 363926 h 2013279"/>
                  <a:gd name="connsiteX1629" fmla="*/ 2254374 w 2918007"/>
                  <a:gd name="connsiteY1629" fmla="*/ 373450 h 2013279"/>
                  <a:gd name="connsiteX1630" fmla="*/ 2266805 w 2918007"/>
                  <a:gd name="connsiteY1630" fmla="*/ 386930 h 2013279"/>
                  <a:gd name="connsiteX1631" fmla="*/ 2266815 w 2918007"/>
                  <a:gd name="connsiteY1631" fmla="*/ 386942 h 2013279"/>
                  <a:gd name="connsiteX1632" fmla="*/ 2277149 w 2918007"/>
                  <a:gd name="connsiteY1632" fmla="*/ 391560 h 2013279"/>
                  <a:gd name="connsiteX1633" fmla="*/ 2277150 w 2918007"/>
                  <a:gd name="connsiteY1633" fmla="*/ 391560 h 2013279"/>
                  <a:gd name="connsiteX1634" fmla="*/ 2266816 w 2918007"/>
                  <a:gd name="connsiteY1634" fmla="*/ 386942 h 2013279"/>
                  <a:gd name="connsiteX1635" fmla="*/ 2266805 w 2918007"/>
                  <a:gd name="connsiteY1635" fmla="*/ 386930 h 2013279"/>
                  <a:gd name="connsiteX1636" fmla="*/ 2257810 w 2918007"/>
                  <a:gd name="connsiteY1636" fmla="*/ 376322 h 2013279"/>
                  <a:gd name="connsiteX1637" fmla="*/ 2254374 w 2918007"/>
                  <a:gd name="connsiteY1637" fmla="*/ 373450 h 2013279"/>
                  <a:gd name="connsiteX1638" fmla="*/ 2250249 w 2918007"/>
                  <a:gd name="connsiteY1638" fmla="*/ 368977 h 2013279"/>
                  <a:gd name="connsiteX1639" fmla="*/ 2242980 w 2918007"/>
                  <a:gd name="connsiteY1639" fmla="*/ 363926 h 2013279"/>
                  <a:gd name="connsiteX1640" fmla="*/ 2238750 w 2918007"/>
                  <a:gd name="connsiteY1640" fmla="*/ 360391 h 2013279"/>
                  <a:gd name="connsiteX1641" fmla="*/ 2235564 w 2918007"/>
                  <a:gd name="connsiteY1641" fmla="*/ 358774 h 2013279"/>
                  <a:gd name="connsiteX1642" fmla="*/ 2231080 w 2918007"/>
                  <a:gd name="connsiteY1642" fmla="*/ 355659 h 2013279"/>
                  <a:gd name="connsiteX1643" fmla="*/ 2198251 w 2918007"/>
                  <a:gd name="connsiteY1643" fmla="*/ 339842 h 2013279"/>
                  <a:gd name="connsiteX1644" fmla="*/ 2162702 w 2918007"/>
                  <a:gd name="connsiteY1644" fmla="*/ 330126 h 2013279"/>
                  <a:gd name="connsiteX1645" fmla="*/ 1722646 w 2918007"/>
                  <a:gd name="connsiteY1645" fmla="*/ 308865 h 2013279"/>
                  <a:gd name="connsiteX1646" fmla="*/ 1634240 w 2918007"/>
                  <a:gd name="connsiteY1646" fmla="*/ 321372 h 2013279"/>
                  <a:gd name="connsiteX1647" fmla="*/ 1722646 w 2918007"/>
                  <a:gd name="connsiteY1647" fmla="*/ 308865 h 2013279"/>
                  <a:gd name="connsiteX1648" fmla="*/ 2276677 w 2918007"/>
                  <a:gd name="connsiteY1648" fmla="*/ 307057 h 2013279"/>
                  <a:gd name="connsiteX1649" fmla="*/ 2261739 w 2918007"/>
                  <a:gd name="connsiteY1649" fmla="*/ 308442 h 2013279"/>
                  <a:gd name="connsiteX1650" fmla="*/ 2201515 w 2918007"/>
                  <a:gd name="connsiteY1650" fmla="*/ 313492 h 2013279"/>
                  <a:gd name="connsiteX1651" fmla="*/ 2201515 w 2918007"/>
                  <a:gd name="connsiteY1651" fmla="*/ 313492 h 2013279"/>
                  <a:gd name="connsiteX1652" fmla="*/ 2261740 w 2918007"/>
                  <a:gd name="connsiteY1652" fmla="*/ 308442 h 2013279"/>
                  <a:gd name="connsiteX1653" fmla="*/ 2276678 w 2918007"/>
                  <a:gd name="connsiteY1653" fmla="*/ 307057 h 2013279"/>
                  <a:gd name="connsiteX1654" fmla="*/ 1491852 w 2918007"/>
                  <a:gd name="connsiteY1654" fmla="*/ 284430 h 2013279"/>
                  <a:gd name="connsiteX1655" fmla="*/ 1491852 w 2918007"/>
                  <a:gd name="connsiteY1655" fmla="*/ 284430 h 2013279"/>
                  <a:gd name="connsiteX1656" fmla="*/ 1528527 w 2918007"/>
                  <a:gd name="connsiteY1656" fmla="*/ 291683 h 2013279"/>
                  <a:gd name="connsiteX1657" fmla="*/ 1528528 w 2918007"/>
                  <a:gd name="connsiteY1657" fmla="*/ 291683 h 2013279"/>
                  <a:gd name="connsiteX1658" fmla="*/ 2045959 w 2918007"/>
                  <a:gd name="connsiteY1658" fmla="*/ 268836 h 2013279"/>
                  <a:gd name="connsiteX1659" fmla="*/ 2000798 w 2918007"/>
                  <a:gd name="connsiteY1659" fmla="*/ 296574 h 2013279"/>
                  <a:gd name="connsiteX1660" fmla="*/ 1999405 w 2918007"/>
                  <a:gd name="connsiteY1660" fmla="*/ 303145 h 2013279"/>
                  <a:gd name="connsiteX1661" fmla="*/ 1996823 w 2918007"/>
                  <a:gd name="connsiteY1661" fmla="*/ 306490 h 2013279"/>
                  <a:gd name="connsiteX1662" fmla="*/ 1997476 w 2918007"/>
                  <a:gd name="connsiteY1662" fmla="*/ 312248 h 2013279"/>
                  <a:gd name="connsiteX1663" fmla="*/ 1996746 w 2918007"/>
                  <a:gd name="connsiteY1663" fmla="*/ 315691 h 2013279"/>
                  <a:gd name="connsiteX1664" fmla="*/ 1997997 w 2918007"/>
                  <a:gd name="connsiteY1664" fmla="*/ 316846 h 2013279"/>
                  <a:gd name="connsiteX1665" fmla="*/ 1998324 w 2918007"/>
                  <a:gd name="connsiteY1665" fmla="*/ 319727 h 2013279"/>
                  <a:gd name="connsiteX1666" fmla="*/ 2010243 w 2918007"/>
                  <a:gd name="connsiteY1666" fmla="*/ 328141 h 2013279"/>
                  <a:gd name="connsiteX1667" fmla="*/ 2010246 w 2918007"/>
                  <a:gd name="connsiteY1667" fmla="*/ 328144 h 2013279"/>
                  <a:gd name="connsiteX1668" fmla="*/ 2152636 w 2918007"/>
                  <a:gd name="connsiteY1668" fmla="*/ 405105 h 2013279"/>
                  <a:gd name="connsiteX1669" fmla="*/ 2152644 w 2918007"/>
                  <a:gd name="connsiteY1669" fmla="*/ 405111 h 2013279"/>
                  <a:gd name="connsiteX1670" fmla="*/ 2174052 w 2918007"/>
                  <a:gd name="connsiteY1670" fmla="*/ 422941 h 2013279"/>
                  <a:gd name="connsiteX1671" fmla="*/ 2178554 w 2918007"/>
                  <a:gd name="connsiteY1671" fmla="*/ 436361 h 2013279"/>
                  <a:gd name="connsiteX1672" fmla="*/ 2162499 w 2918007"/>
                  <a:gd name="connsiteY1672" fmla="*/ 440815 h 2013279"/>
                  <a:gd name="connsiteX1673" fmla="*/ 2162499 w 2918007"/>
                  <a:gd name="connsiteY1673" fmla="*/ 440815 h 2013279"/>
                  <a:gd name="connsiteX1674" fmla="*/ 2177679 w 2918007"/>
                  <a:gd name="connsiteY1674" fmla="*/ 425961 h 2013279"/>
                  <a:gd name="connsiteX1675" fmla="*/ 2174052 w 2918007"/>
                  <a:gd name="connsiteY1675" fmla="*/ 422941 h 2013279"/>
                  <a:gd name="connsiteX1676" fmla="*/ 2173039 w 2918007"/>
                  <a:gd name="connsiteY1676" fmla="*/ 419921 h 2013279"/>
                  <a:gd name="connsiteX1677" fmla="*/ 2152644 w 2918007"/>
                  <a:gd name="connsiteY1677" fmla="*/ 405111 h 2013279"/>
                  <a:gd name="connsiteX1678" fmla="*/ 2152637 w 2918007"/>
                  <a:gd name="connsiteY1678" fmla="*/ 405105 h 2013279"/>
                  <a:gd name="connsiteX1679" fmla="*/ 2010247 w 2918007"/>
                  <a:gd name="connsiteY1679" fmla="*/ 328144 h 2013279"/>
                  <a:gd name="connsiteX1680" fmla="*/ 2010243 w 2918007"/>
                  <a:gd name="connsiteY1680" fmla="*/ 328141 h 2013279"/>
                  <a:gd name="connsiteX1681" fmla="*/ 1997997 w 2918007"/>
                  <a:gd name="connsiteY1681" fmla="*/ 316846 h 2013279"/>
                  <a:gd name="connsiteX1682" fmla="*/ 1997476 w 2918007"/>
                  <a:gd name="connsiteY1682" fmla="*/ 312248 h 2013279"/>
                  <a:gd name="connsiteX1683" fmla="*/ 1999405 w 2918007"/>
                  <a:gd name="connsiteY1683" fmla="*/ 303145 h 2013279"/>
                  <a:gd name="connsiteX1684" fmla="*/ 2018504 w 2918007"/>
                  <a:gd name="connsiteY1684" fmla="*/ 278415 h 2013279"/>
                  <a:gd name="connsiteX1685" fmla="*/ 2045960 w 2918007"/>
                  <a:gd name="connsiteY1685" fmla="*/ 268836 h 2013279"/>
                  <a:gd name="connsiteX1686" fmla="*/ 1742188 w 2918007"/>
                  <a:gd name="connsiteY1686" fmla="*/ 244411 h 2013279"/>
                  <a:gd name="connsiteX1687" fmla="*/ 1782072 w 2918007"/>
                  <a:gd name="connsiteY1687" fmla="*/ 251164 h 2013279"/>
                  <a:gd name="connsiteX1688" fmla="*/ 1798204 w 2918007"/>
                  <a:gd name="connsiteY1688" fmla="*/ 255493 h 2013279"/>
                  <a:gd name="connsiteX1689" fmla="*/ 1846861 w 2918007"/>
                  <a:gd name="connsiteY1689" fmla="*/ 264921 h 2013279"/>
                  <a:gd name="connsiteX1690" fmla="*/ 1846861 w 2918007"/>
                  <a:gd name="connsiteY1690" fmla="*/ 264920 h 2013279"/>
                  <a:gd name="connsiteX1691" fmla="*/ 1826983 w 2918007"/>
                  <a:gd name="connsiteY1691" fmla="*/ 264406 h 2013279"/>
                  <a:gd name="connsiteX1692" fmla="*/ 1798205 w 2918007"/>
                  <a:gd name="connsiteY1692" fmla="*/ 255493 h 2013279"/>
                  <a:gd name="connsiteX1693" fmla="*/ 1742189 w 2918007"/>
                  <a:gd name="connsiteY1693" fmla="*/ 244411 h 2013279"/>
                  <a:gd name="connsiteX1694" fmla="*/ 1258331 w 2918007"/>
                  <a:gd name="connsiteY1694" fmla="*/ 208229 h 2013279"/>
                  <a:gd name="connsiteX1695" fmla="*/ 1235624 w 2918007"/>
                  <a:gd name="connsiteY1695" fmla="*/ 208510 h 2013279"/>
                  <a:gd name="connsiteX1696" fmla="*/ 1228251 w 2918007"/>
                  <a:gd name="connsiteY1696" fmla="*/ 210998 h 2013279"/>
                  <a:gd name="connsiteX1697" fmla="*/ 1224160 w 2918007"/>
                  <a:gd name="connsiteY1697" fmla="*/ 211375 h 2013279"/>
                  <a:gd name="connsiteX1698" fmla="*/ 1216328 w 2918007"/>
                  <a:gd name="connsiteY1698" fmla="*/ 215022 h 2013279"/>
                  <a:gd name="connsiteX1699" fmla="*/ 1207474 w 2918007"/>
                  <a:gd name="connsiteY1699" fmla="*/ 218011 h 2013279"/>
                  <a:gd name="connsiteX1700" fmla="*/ 1197153 w 2918007"/>
                  <a:gd name="connsiteY1700" fmla="*/ 223954 h 2013279"/>
                  <a:gd name="connsiteX1701" fmla="*/ 1192085 w 2918007"/>
                  <a:gd name="connsiteY1701" fmla="*/ 226314 h 2013279"/>
                  <a:gd name="connsiteX1702" fmla="*/ 1187324 w 2918007"/>
                  <a:gd name="connsiteY1702" fmla="*/ 229613 h 2013279"/>
                  <a:gd name="connsiteX1703" fmla="*/ 1182930 w 2918007"/>
                  <a:gd name="connsiteY1703" fmla="*/ 232143 h 2013279"/>
                  <a:gd name="connsiteX1704" fmla="*/ 1171833 w 2918007"/>
                  <a:gd name="connsiteY1704" fmla="*/ 240347 h 2013279"/>
                  <a:gd name="connsiteX1705" fmla="*/ 1168299 w 2918007"/>
                  <a:gd name="connsiteY1705" fmla="*/ 242796 h 2013279"/>
                  <a:gd name="connsiteX1706" fmla="*/ 1166591 w 2918007"/>
                  <a:gd name="connsiteY1706" fmla="*/ 244223 h 2013279"/>
                  <a:gd name="connsiteX1707" fmla="*/ 1165576 w 2918007"/>
                  <a:gd name="connsiteY1707" fmla="*/ 244973 h 2013279"/>
                  <a:gd name="connsiteX1708" fmla="*/ 1159034 w 2918007"/>
                  <a:gd name="connsiteY1708" fmla="*/ 250535 h 2013279"/>
                  <a:gd name="connsiteX1709" fmla="*/ 1158994 w 2918007"/>
                  <a:gd name="connsiteY1709" fmla="*/ 250568 h 2013279"/>
                  <a:gd name="connsiteX1710" fmla="*/ 1000578 w 2918007"/>
                  <a:gd name="connsiteY1710" fmla="*/ 419266 h 2013279"/>
                  <a:gd name="connsiteX1711" fmla="*/ 966676 w 2918007"/>
                  <a:gd name="connsiteY1711" fmla="*/ 540556 h 2013279"/>
                  <a:gd name="connsiteX1712" fmla="*/ 959020 w 2918007"/>
                  <a:gd name="connsiteY1712" fmla="*/ 574964 h 2013279"/>
                  <a:gd name="connsiteX1713" fmla="*/ 958252 w 2918007"/>
                  <a:gd name="connsiteY1713" fmla="*/ 583939 h 2013279"/>
                  <a:gd name="connsiteX1714" fmla="*/ 957341 w 2918007"/>
                  <a:gd name="connsiteY1714" fmla="*/ 588629 h 2013279"/>
                  <a:gd name="connsiteX1715" fmla="*/ 957531 w 2918007"/>
                  <a:gd name="connsiteY1715" fmla="*/ 592353 h 2013279"/>
                  <a:gd name="connsiteX1716" fmla="*/ 956862 w 2918007"/>
                  <a:gd name="connsiteY1716" fmla="*/ 600172 h 2013279"/>
                  <a:gd name="connsiteX1717" fmla="*/ 963517 w 2918007"/>
                  <a:gd name="connsiteY1717" fmla="*/ 628677 h 2013279"/>
                  <a:gd name="connsiteX1718" fmla="*/ 965238 w 2918007"/>
                  <a:gd name="connsiteY1718" fmla="*/ 629924 h 2013279"/>
                  <a:gd name="connsiteX1719" fmla="*/ 966461 w 2918007"/>
                  <a:gd name="connsiteY1719" fmla="*/ 632274 h 2013279"/>
                  <a:gd name="connsiteX1720" fmla="*/ 975601 w 2918007"/>
                  <a:gd name="connsiteY1720" fmla="*/ 637438 h 2013279"/>
                  <a:gd name="connsiteX1721" fmla="*/ 975604 w 2918007"/>
                  <a:gd name="connsiteY1721" fmla="*/ 637440 h 2013279"/>
                  <a:gd name="connsiteX1722" fmla="*/ 982086 w 2918007"/>
                  <a:gd name="connsiteY1722" fmla="*/ 637835 h 2013279"/>
                  <a:gd name="connsiteX1723" fmla="*/ 982086 w 2918007"/>
                  <a:gd name="connsiteY1723" fmla="*/ 637835 h 2013279"/>
                  <a:gd name="connsiteX1724" fmla="*/ 975605 w 2918007"/>
                  <a:gd name="connsiteY1724" fmla="*/ 637440 h 2013279"/>
                  <a:gd name="connsiteX1725" fmla="*/ 975601 w 2918007"/>
                  <a:gd name="connsiteY1725" fmla="*/ 637438 h 2013279"/>
                  <a:gd name="connsiteX1726" fmla="*/ 965238 w 2918007"/>
                  <a:gd name="connsiteY1726" fmla="*/ 629924 h 2013279"/>
                  <a:gd name="connsiteX1727" fmla="*/ 958821 w 2918007"/>
                  <a:gd name="connsiteY1727" fmla="*/ 617603 h 2013279"/>
                  <a:gd name="connsiteX1728" fmla="*/ 957531 w 2918007"/>
                  <a:gd name="connsiteY1728" fmla="*/ 592353 h 2013279"/>
                  <a:gd name="connsiteX1729" fmla="*/ 958252 w 2918007"/>
                  <a:gd name="connsiteY1729" fmla="*/ 583939 h 2013279"/>
                  <a:gd name="connsiteX1730" fmla="*/ 966677 w 2918007"/>
                  <a:gd name="connsiteY1730" fmla="*/ 540556 h 2013279"/>
                  <a:gd name="connsiteX1731" fmla="*/ 1000579 w 2918007"/>
                  <a:gd name="connsiteY1731" fmla="*/ 419266 h 2013279"/>
                  <a:gd name="connsiteX1732" fmla="*/ 1158995 w 2918007"/>
                  <a:gd name="connsiteY1732" fmla="*/ 250568 h 2013279"/>
                  <a:gd name="connsiteX1733" fmla="*/ 1159034 w 2918007"/>
                  <a:gd name="connsiteY1733" fmla="*/ 250535 h 2013279"/>
                  <a:gd name="connsiteX1734" fmla="*/ 1166591 w 2918007"/>
                  <a:gd name="connsiteY1734" fmla="*/ 244223 h 2013279"/>
                  <a:gd name="connsiteX1735" fmla="*/ 1171833 w 2918007"/>
                  <a:gd name="connsiteY1735" fmla="*/ 240347 h 2013279"/>
                  <a:gd name="connsiteX1736" fmla="*/ 1187324 w 2918007"/>
                  <a:gd name="connsiteY1736" fmla="*/ 229613 h 2013279"/>
                  <a:gd name="connsiteX1737" fmla="*/ 1197153 w 2918007"/>
                  <a:gd name="connsiteY1737" fmla="*/ 223954 h 2013279"/>
                  <a:gd name="connsiteX1738" fmla="*/ 1216328 w 2918007"/>
                  <a:gd name="connsiteY1738" fmla="*/ 215022 h 2013279"/>
                  <a:gd name="connsiteX1739" fmla="*/ 1228251 w 2918007"/>
                  <a:gd name="connsiteY1739" fmla="*/ 210998 h 2013279"/>
                  <a:gd name="connsiteX1740" fmla="*/ 1240946 w 2918007"/>
                  <a:gd name="connsiteY1740" fmla="*/ 169855 h 2013279"/>
                  <a:gd name="connsiteX1741" fmla="*/ 1195047 w 2918007"/>
                  <a:gd name="connsiteY1741" fmla="*/ 173960 h 2013279"/>
                  <a:gd name="connsiteX1742" fmla="*/ 1187197 w 2918007"/>
                  <a:gd name="connsiteY1742" fmla="*/ 176966 h 2013279"/>
                  <a:gd name="connsiteX1743" fmla="*/ 1182340 w 2918007"/>
                  <a:gd name="connsiteY1743" fmla="*/ 177609 h 2013279"/>
                  <a:gd name="connsiteX1744" fmla="*/ 1174148 w 2918007"/>
                  <a:gd name="connsiteY1744" fmla="*/ 181965 h 2013279"/>
                  <a:gd name="connsiteX1745" fmla="*/ 1160387 w 2918007"/>
                  <a:gd name="connsiteY1745" fmla="*/ 187236 h 2013279"/>
                  <a:gd name="connsiteX1746" fmla="*/ 1152591 w 2918007"/>
                  <a:gd name="connsiteY1746" fmla="*/ 193427 h 2013279"/>
                  <a:gd name="connsiteX1747" fmla="*/ 1142573 w 2918007"/>
                  <a:gd name="connsiteY1747" fmla="*/ 198754 h 2013279"/>
                  <a:gd name="connsiteX1748" fmla="*/ 1117081 w 2918007"/>
                  <a:gd name="connsiteY1748" fmla="*/ 221627 h 2013279"/>
                  <a:gd name="connsiteX1749" fmla="*/ 1117078 w 2918007"/>
                  <a:gd name="connsiteY1749" fmla="*/ 221630 h 2013279"/>
                  <a:gd name="connsiteX1750" fmla="*/ 1006125 w 2918007"/>
                  <a:gd name="connsiteY1750" fmla="*/ 350925 h 2013279"/>
                  <a:gd name="connsiteX1751" fmla="*/ 919887 w 2918007"/>
                  <a:gd name="connsiteY1751" fmla="*/ 432760 h 2013279"/>
                  <a:gd name="connsiteX1752" fmla="*/ 1006125 w 2918007"/>
                  <a:gd name="connsiteY1752" fmla="*/ 350925 h 2013279"/>
                  <a:gd name="connsiteX1753" fmla="*/ 1117078 w 2918007"/>
                  <a:gd name="connsiteY1753" fmla="*/ 221630 h 2013279"/>
                  <a:gd name="connsiteX1754" fmla="*/ 1117081 w 2918007"/>
                  <a:gd name="connsiteY1754" fmla="*/ 221627 h 2013279"/>
                  <a:gd name="connsiteX1755" fmla="*/ 1152591 w 2918007"/>
                  <a:gd name="connsiteY1755" fmla="*/ 193427 h 2013279"/>
                  <a:gd name="connsiteX1756" fmla="*/ 1174148 w 2918007"/>
                  <a:gd name="connsiteY1756" fmla="*/ 181965 h 2013279"/>
                  <a:gd name="connsiteX1757" fmla="*/ 1187197 w 2918007"/>
                  <a:gd name="connsiteY1757" fmla="*/ 176966 h 2013279"/>
                  <a:gd name="connsiteX1758" fmla="*/ 1240946 w 2918007"/>
                  <a:gd name="connsiteY1758" fmla="*/ 169855 h 2013279"/>
                  <a:gd name="connsiteX1759" fmla="*/ 1250154 w 2918007"/>
                  <a:gd name="connsiteY1759" fmla="*/ 106699 h 2013279"/>
                  <a:gd name="connsiteX1760" fmla="*/ 1301999 w 2918007"/>
                  <a:gd name="connsiteY1760" fmla="*/ 118811 h 2013279"/>
                  <a:gd name="connsiteX1761" fmla="*/ 1302001 w 2918007"/>
                  <a:gd name="connsiteY1761" fmla="*/ 118813 h 2013279"/>
                  <a:gd name="connsiteX1762" fmla="*/ 1327415 w 2918007"/>
                  <a:gd name="connsiteY1762" fmla="*/ 138605 h 2013279"/>
                  <a:gd name="connsiteX1763" fmla="*/ 1330640 w 2918007"/>
                  <a:gd name="connsiteY1763" fmla="*/ 144977 h 2013279"/>
                  <a:gd name="connsiteX1764" fmla="*/ 1333005 w 2918007"/>
                  <a:gd name="connsiteY1764" fmla="*/ 156715 h 2013279"/>
                  <a:gd name="connsiteX1765" fmla="*/ 1327830 w 2918007"/>
                  <a:gd name="connsiteY1765" fmla="*/ 180110 h 2013279"/>
                  <a:gd name="connsiteX1766" fmla="*/ 1322957 w 2918007"/>
                  <a:gd name="connsiteY1766" fmla="*/ 187152 h 2013279"/>
                  <a:gd name="connsiteX1767" fmla="*/ 1322957 w 2918007"/>
                  <a:gd name="connsiteY1767" fmla="*/ 187152 h 2013279"/>
                  <a:gd name="connsiteX1768" fmla="*/ 1334206 w 2918007"/>
                  <a:gd name="connsiteY1768" fmla="*/ 162678 h 2013279"/>
                  <a:gd name="connsiteX1769" fmla="*/ 1333005 w 2918007"/>
                  <a:gd name="connsiteY1769" fmla="*/ 156715 h 2013279"/>
                  <a:gd name="connsiteX1770" fmla="*/ 1334093 w 2918007"/>
                  <a:gd name="connsiteY1770" fmla="*/ 151798 h 2013279"/>
                  <a:gd name="connsiteX1771" fmla="*/ 1330640 w 2918007"/>
                  <a:gd name="connsiteY1771" fmla="*/ 144977 h 2013279"/>
                  <a:gd name="connsiteX1772" fmla="*/ 1329718 w 2918007"/>
                  <a:gd name="connsiteY1772" fmla="*/ 140398 h 2013279"/>
                  <a:gd name="connsiteX1773" fmla="*/ 1327415 w 2918007"/>
                  <a:gd name="connsiteY1773" fmla="*/ 138605 h 2013279"/>
                  <a:gd name="connsiteX1774" fmla="*/ 1325449 w 2918007"/>
                  <a:gd name="connsiteY1774" fmla="*/ 134720 h 2013279"/>
                  <a:gd name="connsiteX1775" fmla="*/ 1302001 w 2918007"/>
                  <a:gd name="connsiteY1775" fmla="*/ 118813 h 2013279"/>
                  <a:gd name="connsiteX1776" fmla="*/ 1301999 w 2918007"/>
                  <a:gd name="connsiteY1776" fmla="*/ 118811 h 2013279"/>
                  <a:gd name="connsiteX1777" fmla="*/ 1250154 w 2918007"/>
                  <a:gd name="connsiteY1777" fmla="*/ 106699 h 2013279"/>
                  <a:gd name="connsiteX1778" fmla="*/ 1563370 w 2918007"/>
                  <a:gd name="connsiteY1778" fmla="*/ 77426 h 2013279"/>
                  <a:gd name="connsiteX1779" fmla="*/ 1522116 w 2918007"/>
                  <a:gd name="connsiteY1779" fmla="*/ 79997 h 2013279"/>
                  <a:gd name="connsiteX1780" fmla="*/ 1519315 w 2918007"/>
                  <a:gd name="connsiteY1780" fmla="*/ 80733 h 2013279"/>
                  <a:gd name="connsiteX1781" fmla="*/ 1516864 w 2918007"/>
                  <a:gd name="connsiteY1781" fmla="*/ 80917 h 2013279"/>
                  <a:gd name="connsiteX1782" fmla="*/ 1512508 w 2918007"/>
                  <a:gd name="connsiteY1782" fmla="*/ 82522 h 2013279"/>
                  <a:gd name="connsiteX1783" fmla="*/ 1488353 w 2918007"/>
                  <a:gd name="connsiteY1783" fmla="*/ 88869 h 2013279"/>
                  <a:gd name="connsiteX1784" fmla="*/ 1477324 w 2918007"/>
                  <a:gd name="connsiteY1784" fmla="*/ 95483 h 2013279"/>
                  <a:gd name="connsiteX1785" fmla="*/ 1464426 w 2918007"/>
                  <a:gd name="connsiteY1785" fmla="*/ 100234 h 2013279"/>
                  <a:gd name="connsiteX1786" fmla="*/ 1447183 w 2918007"/>
                  <a:gd name="connsiteY1786" fmla="*/ 113555 h 2013279"/>
                  <a:gd name="connsiteX1787" fmla="*/ 1438286 w 2918007"/>
                  <a:gd name="connsiteY1787" fmla="*/ 118890 h 2013279"/>
                  <a:gd name="connsiteX1788" fmla="*/ 1431677 w 2918007"/>
                  <a:gd name="connsiteY1788" fmla="*/ 125534 h 2013279"/>
                  <a:gd name="connsiteX1789" fmla="*/ 1427160 w 2918007"/>
                  <a:gd name="connsiteY1789" fmla="*/ 129023 h 2013279"/>
                  <a:gd name="connsiteX1790" fmla="*/ 1405024 w 2918007"/>
                  <a:gd name="connsiteY1790" fmla="*/ 152329 h 2013279"/>
                  <a:gd name="connsiteX1791" fmla="*/ 1403139 w 2918007"/>
                  <a:gd name="connsiteY1791" fmla="*/ 154225 h 2013279"/>
                  <a:gd name="connsiteX1792" fmla="*/ 1372886 w 2918007"/>
                  <a:gd name="connsiteY1792" fmla="*/ 181611 h 2013279"/>
                  <a:gd name="connsiteX1793" fmla="*/ 1343915 w 2918007"/>
                  <a:gd name="connsiteY1793" fmla="*/ 345383 h 2013279"/>
                  <a:gd name="connsiteX1794" fmla="*/ 1296452 w 2918007"/>
                  <a:gd name="connsiteY1794" fmla="*/ 427270 h 2013279"/>
                  <a:gd name="connsiteX1795" fmla="*/ 1251454 w 2918007"/>
                  <a:gd name="connsiteY1795" fmla="*/ 530089 h 2013279"/>
                  <a:gd name="connsiteX1796" fmla="*/ 1232962 w 2918007"/>
                  <a:gd name="connsiteY1796" fmla="*/ 711717 h 2013279"/>
                  <a:gd name="connsiteX1797" fmla="*/ 1283507 w 2918007"/>
                  <a:gd name="connsiteY1797" fmla="*/ 938906 h 2013279"/>
                  <a:gd name="connsiteX1798" fmla="*/ 1283525 w 2918007"/>
                  <a:gd name="connsiteY1798" fmla="*/ 938921 h 2013279"/>
                  <a:gd name="connsiteX1799" fmla="*/ 1312878 w 2918007"/>
                  <a:gd name="connsiteY1799" fmla="*/ 964229 h 2013279"/>
                  <a:gd name="connsiteX1800" fmla="*/ 1317923 w 2918007"/>
                  <a:gd name="connsiteY1800" fmla="*/ 970009 h 2013279"/>
                  <a:gd name="connsiteX1801" fmla="*/ 1324020 w 2918007"/>
                  <a:gd name="connsiteY1801" fmla="*/ 978931 h 2013279"/>
                  <a:gd name="connsiteX1802" fmla="*/ 1327369 w 2918007"/>
                  <a:gd name="connsiteY1802" fmla="*/ 991979 h 2013279"/>
                  <a:gd name="connsiteX1803" fmla="*/ 1325423 w 2918007"/>
                  <a:gd name="connsiteY1803" fmla="*/ 994317 h 2013279"/>
                  <a:gd name="connsiteX1804" fmla="*/ 1325424 w 2918007"/>
                  <a:gd name="connsiteY1804" fmla="*/ 994317 h 2013279"/>
                  <a:gd name="connsiteX1805" fmla="*/ 1327119 w 2918007"/>
                  <a:gd name="connsiteY1805" fmla="*/ 983466 h 2013279"/>
                  <a:gd name="connsiteX1806" fmla="*/ 1324020 w 2918007"/>
                  <a:gd name="connsiteY1806" fmla="*/ 978931 h 2013279"/>
                  <a:gd name="connsiteX1807" fmla="*/ 1323316 w 2918007"/>
                  <a:gd name="connsiteY1807" fmla="*/ 976190 h 2013279"/>
                  <a:gd name="connsiteX1808" fmla="*/ 1317923 w 2918007"/>
                  <a:gd name="connsiteY1808" fmla="*/ 970009 h 2013279"/>
                  <a:gd name="connsiteX1809" fmla="*/ 1315542 w 2918007"/>
                  <a:gd name="connsiteY1809" fmla="*/ 966525 h 2013279"/>
                  <a:gd name="connsiteX1810" fmla="*/ 1312878 w 2918007"/>
                  <a:gd name="connsiteY1810" fmla="*/ 964229 h 2013279"/>
                  <a:gd name="connsiteX1811" fmla="*/ 1309807 w 2918007"/>
                  <a:gd name="connsiteY1811" fmla="*/ 960709 h 2013279"/>
                  <a:gd name="connsiteX1812" fmla="*/ 1283525 w 2918007"/>
                  <a:gd name="connsiteY1812" fmla="*/ 938921 h 2013279"/>
                  <a:gd name="connsiteX1813" fmla="*/ 1283508 w 2918007"/>
                  <a:gd name="connsiteY1813" fmla="*/ 938906 h 2013279"/>
                  <a:gd name="connsiteX1814" fmla="*/ 1232963 w 2918007"/>
                  <a:gd name="connsiteY1814" fmla="*/ 711717 h 2013279"/>
                  <a:gd name="connsiteX1815" fmla="*/ 1251455 w 2918007"/>
                  <a:gd name="connsiteY1815" fmla="*/ 530089 h 2013279"/>
                  <a:gd name="connsiteX1816" fmla="*/ 1296453 w 2918007"/>
                  <a:gd name="connsiteY1816" fmla="*/ 427270 h 2013279"/>
                  <a:gd name="connsiteX1817" fmla="*/ 1343916 w 2918007"/>
                  <a:gd name="connsiteY1817" fmla="*/ 345383 h 2013279"/>
                  <a:gd name="connsiteX1818" fmla="*/ 1372887 w 2918007"/>
                  <a:gd name="connsiteY1818" fmla="*/ 181611 h 2013279"/>
                  <a:gd name="connsiteX1819" fmla="*/ 1398752 w 2918007"/>
                  <a:gd name="connsiteY1819" fmla="*/ 158933 h 2013279"/>
                  <a:gd name="connsiteX1820" fmla="*/ 1405024 w 2918007"/>
                  <a:gd name="connsiteY1820" fmla="*/ 152329 h 2013279"/>
                  <a:gd name="connsiteX1821" fmla="*/ 1431677 w 2918007"/>
                  <a:gd name="connsiteY1821" fmla="*/ 125534 h 2013279"/>
                  <a:gd name="connsiteX1822" fmla="*/ 1447183 w 2918007"/>
                  <a:gd name="connsiteY1822" fmla="*/ 113555 h 2013279"/>
                  <a:gd name="connsiteX1823" fmla="*/ 1477324 w 2918007"/>
                  <a:gd name="connsiteY1823" fmla="*/ 95483 h 2013279"/>
                  <a:gd name="connsiteX1824" fmla="*/ 1512508 w 2918007"/>
                  <a:gd name="connsiteY1824" fmla="*/ 82522 h 2013279"/>
                  <a:gd name="connsiteX1825" fmla="*/ 1519315 w 2918007"/>
                  <a:gd name="connsiteY1825" fmla="*/ 80733 h 2013279"/>
                  <a:gd name="connsiteX1826" fmla="*/ 1563370 w 2918007"/>
                  <a:gd name="connsiteY1826" fmla="*/ 77426 h 2013279"/>
                  <a:gd name="connsiteX1827" fmla="*/ 1758754 w 2918007"/>
                  <a:gd name="connsiteY1827" fmla="*/ 70787 h 2013279"/>
                  <a:gd name="connsiteX1828" fmla="*/ 1728001 w 2918007"/>
                  <a:gd name="connsiteY1828" fmla="*/ 75520 h 2013279"/>
                  <a:gd name="connsiteX1829" fmla="*/ 1727998 w 2918007"/>
                  <a:gd name="connsiteY1829" fmla="*/ 75525 h 2013279"/>
                  <a:gd name="connsiteX1830" fmla="*/ 1720376 w 2918007"/>
                  <a:gd name="connsiteY1830" fmla="*/ 84789 h 2013279"/>
                  <a:gd name="connsiteX1831" fmla="*/ 1720467 w 2918007"/>
                  <a:gd name="connsiteY1831" fmla="*/ 87354 h 2013279"/>
                  <a:gd name="connsiteX1832" fmla="*/ 1719843 w 2918007"/>
                  <a:gd name="connsiteY1832" fmla="*/ 88334 h 2013279"/>
                  <a:gd name="connsiteX1833" fmla="*/ 1720613 w 2918007"/>
                  <a:gd name="connsiteY1833" fmla="*/ 91443 h 2013279"/>
                  <a:gd name="connsiteX1834" fmla="*/ 1720753 w 2918007"/>
                  <a:gd name="connsiteY1834" fmla="*/ 95390 h 2013279"/>
                  <a:gd name="connsiteX1835" fmla="*/ 1722774 w 2918007"/>
                  <a:gd name="connsiteY1835" fmla="*/ 100181 h 2013279"/>
                  <a:gd name="connsiteX1836" fmla="*/ 1723128 w 2918007"/>
                  <a:gd name="connsiteY1836" fmla="*/ 101610 h 2013279"/>
                  <a:gd name="connsiteX1837" fmla="*/ 1724025 w 2918007"/>
                  <a:gd name="connsiteY1837" fmla="*/ 103145 h 2013279"/>
                  <a:gd name="connsiteX1838" fmla="*/ 1724431 w 2918007"/>
                  <a:gd name="connsiteY1838" fmla="*/ 104108 h 2013279"/>
                  <a:gd name="connsiteX1839" fmla="*/ 1726687 w 2918007"/>
                  <a:gd name="connsiteY1839" fmla="*/ 107704 h 2013279"/>
                  <a:gd name="connsiteX1840" fmla="*/ 1726701 w 2918007"/>
                  <a:gd name="connsiteY1840" fmla="*/ 107728 h 2013279"/>
                  <a:gd name="connsiteX1841" fmla="*/ 1726708 w 2918007"/>
                  <a:gd name="connsiteY1841" fmla="*/ 107741 h 2013279"/>
                  <a:gd name="connsiteX1842" fmla="*/ 1741857 w 2918007"/>
                  <a:gd name="connsiteY1842" fmla="*/ 142460 h 2013279"/>
                  <a:gd name="connsiteX1843" fmla="*/ 1742335 w 2918007"/>
                  <a:gd name="connsiteY1843" fmla="*/ 152329 h 2013279"/>
                  <a:gd name="connsiteX1844" fmla="*/ 1738549 w 2918007"/>
                  <a:gd name="connsiteY1844" fmla="*/ 175334 h 2013279"/>
                  <a:gd name="connsiteX1845" fmla="*/ 1735331 w 2918007"/>
                  <a:gd name="connsiteY1845" fmla="*/ 183550 h 2013279"/>
                  <a:gd name="connsiteX1846" fmla="*/ 1715961 w 2918007"/>
                  <a:gd name="connsiteY1846" fmla="*/ 206248 h 2013279"/>
                  <a:gd name="connsiteX1847" fmla="*/ 1715952 w 2918007"/>
                  <a:gd name="connsiteY1847" fmla="*/ 206257 h 2013279"/>
                  <a:gd name="connsiteX1848" fmla="*/ 1684786 w 2918007"/>
                  <a:gd name="connsiteY1848" fmla="*/ 216089 h 2013279"/>
                  <a:gd name="connsiteX1849" fmla="*/ 1684786 w 2918007"/>
                  <a:gd name="connsiteY1849" fmla="*/ 216089 h 2013279"/>
                  <a:gd name="connsiteX1850" fmla="*/ 1715953 w 2918007"/>
                  <a:gd name="connsiteY1850" fmla="*/ 206257 h 2013279"/>
                  <a:gd name="connsiteX1851" fmla="*/ 1715961 w 2918007"/>
                  <a:gd name="connsiteY1851" fmla="*/ 206248 h 2013279"/>
                  <a:gd name="connsiteX1852" fmla="*/ 1733462 w 2918007"/>
                  <a:gd name="connsiteY1852" fmla="*/ 188322 h 2013279"/>
                  <a:gd name="connsiteX1853" fmla="*/ 1735331 w 2918007"/>
                  <a:gd name="connsiteY1853" fmla="*/ 183550 h 2013279"/>
                  <a:gd name="connsiteX1854" fmla="*/ 1737643 w 2918007"/>
                  <a:gd name="connsiteY1854" fmla="*/ 180841 h 2013279"/>
                  <a:gd name="connsiteX1855" fmla="*/ 1738549 w 2918007"/>
                  <a:gd name="connsiteY1855" fmla="*/ 175334 h 2013279"/>
                  <a:gd name="connsiteX1856" fmla="*/ 1742910 w 2918007"/>
                  <a:gd name="connsiteY1856" fmla="*/ 164201 h 2013279"/>
                  <a:gd name="connsiteX1857" fmla="*/ 1742335 w 2918007"/>
                  <a:gd name="connsiteY1857" fmla="*/ 152329 h 2013279"/>
                  <a:gd name="connsiteX1858" fmla="*/ 1743383 w 2918007"/>
                  <a:gd name="connsiteY1858" fmla="*/ 145959 h 2013279"/>
                  <a:gd name="connsiteX1859" fmla="*/ 1741857 w 2918007"/>
                  <a:gd name="connsiteY1859" fmla="*/ 142460 h 2013279"/>
                  <a:gd name="connsiteX1860" fmla="*/ 1741567 w 2918007"/>
                  <a:gd name="connsiteY1860" fmla="*/ 136476 h 2013279"/>
                  <a:gd name="connsiteX1861" fmla="*/ 1726708 w 2918007"/>
                  <a:gd name="connsiteY1861" fmla="*/ 107741 h 2013279"/>
                  <a:gd name="connsiteX1862" fmla="*/ 1726702 w 2918007"/>
                  <a:gd name="connsiteY1862" fmla="*/ 107728 h 2013279"/>
                  <a:gd name="connsiteX1863" fmla="*/ 1726687 w 2918007"/>
                  <a:gd name="connsiteY1863" fmla="*/ 107704 h 2013279"/>
                  <a:gd name="connsiteX1864" fmla="*/ 1724025 w 2918007"/>
                  <a:gd name="connsiteY1864" fmla="*/ 103145 h 2013279"/>
                  <a:gd name="connsiteX1865" fmla="*/ 1722774 w 2918007"/>
                  <a:gd name="connsiteY1865" fmla="*/ 100181 h 2013279"/>
                  <a:gd name="connsiteX1866" fmla="*/ 1720613 w 2918007"/>
                  <a:gd name="connsiteY1866" fmla="*/ 91443 h 2013279"/>
                  <a:gd name="connsiteX1867" fmla="*/ 1720467 w 2918007"/>
                  <a:gd name="connsiteY1867" fmla="*/ 87354 h 2013279"/>
                  <a:gd name="connsiteX1868" fmla="*/ 1727998 w 2918007"/>
                  <a:gd name="connsiteY1868" fmla="*/ 75525 h 2013279"/>
                  <a:gd name="connsiteX1869" fmla="*/ 1728002 w 2918007"/>
                  <a:gd name="connsiteY1869" fmla="*/ 75520 h 2013279"/>
                  <a:gd name="connsiteX1870" fmla="*/ 1758754 w 2918007"/>
                  <a:gd name="connsiteY1870" fmla="*/ 70787 h 2013279"/>
                  <a:gd name="connsiteX1871" fmla="*/ 1761849 w 2918007"/>
                  <a:gd name="connsiteY1871" fmla="*/ 144 h 2013279"/>
                  <a:gd name="connsiteX1872" fmla="*/ 1877103 w 2918007"/>
                  <a:gd name="connsiteY1872" fmla="*/ 39387 h 2013279"/>
                  <a:gd name="connsiteX1873" fmla="*/ 2079284 w 2918007"/>
                  <a:gd name="connsiteY1873" fmla="*/ 86795 h 2013279"/>
                  <a:gd name="connsiteX1874" fmla="*/ 2253726 w 2918007"/>
                  <a:gd name="connsiteY1874" fmla="*/ 185920 h 2013279"/>
                  <a:gd name="connsiteX1875" fmla="*/ 2463303 w 2918007"/>
                  <a:gd name="connsiteY1875" fmla="*/ 355850 h 2013279"/>
                  <a:gd name="connsiteX1876" fmla="*/ 2704934 w 2918007"/>
                  <a:gd name="connsiteY1876" fmla="*/ 660615 h 2013279"/>
                  <a:gd name="connsiteX1877" fmla="*/ 2867664 w 2918007"/>
                  <a:gd name="connsiteY1877" fmla="*/ 937674 h 2013279"/>
                  <a:gd name="connsiteX1878" fmla="*/ 2796161 w 2918007"/>
                  <a:gd name="connsiteY1878" fmla="*/ 1585992 h 2013279"/>
                  <a:gd name="connsiteX1879" fmla="*/ 2665484 w 2918007"/>
                  <a:gd name="connsiteY1879" fmla="*/ 1582298 h 2013279"/>
                  <a:gd name="connsiteX1880" fmla="*/ 2447893 w 2918007"/>
                  <a:gd name="connsiteY1880" fmla="*/ 1633400 h 2013279"/>
                  <a:gd name="connsiteX1881" fmla="*/ 2304888 w 2918007"/>
                  <a:gd name="connsiteY1881" fmla="*/ 1724522 h 2013279"/>
                  <a:gd name="connsiteX1882" fmla="*/ 2095310 w 2918007"/>
                  <a:gd name="connsiteY1882" fmla="*/ 1799636 h 2013279"/>
                  <a:gd name="connsiteX1883" fmla="*/ 1877103 w 2918007"/>
                  <a:gd name="connsiteY1883" fmla="*/ 1847044 h 2013279"/>
                  <a:gd name="connsiteX1884" fmla="*/ 1445621 w 2918007"/>
                  <a:gd name="connsiteY1884" fmla="*/ 1965871 h 2013279"/>
                  <a:gd name="connsiteX1885" fmla="*/ 1243441 w 2918007"/>
                  <a:gd name="connsiteY1885" fmla="*/ 2013279 h 2013279"/>
                  <a:gd name="connsiteX1886" fmla="*/ 811957 w 2918007"/>
                  <a:gd name="connsiteY1886" fmla="*/ 1902456 h 2013279"/>
                  <a:gd name="connsiteX1887" fmla="*/ 705319 w 2918007"/>
                  <a:gd name="connsiteY1887" fmla="*/ 1763926 h 2013279"/>
                  <a:gd name="connsiteX1888" fmla="*/ 558615 w 2918007"/>
                  <a:gd name="connsiteY1888" fmla="*/ 1744224 h 2013279"/>
                  <a:gd name="connsiteX1889" fmla="*/ 67341 w 2918007"/>
                  <a:gd name="connsiteY1889" fmla="*/ 1424067 h 2013279"/>
                  <a:gd name="connsiteX1890" fmla="*/ 11865 w 2918007"/>
                  <a:gd name="connsiteY1890" fmla="*/ 1238129 h 2013279"/>
                  <a:gd name="connsiteX1891" fmla="*/ 59328 w 2918007"/>
                  <a:gd name="connsiteY1891" fmla="*/ 1024486 h 2013279"/>
                  <a:gd name="connsiteX1892" fmla="*/ 178294 w 2918007"/>
                  <a:gd name="connsiteY1892" fmla="*/ 724031 h 2013279"/>
                  <a:gd name="connsiteX1893" fmla="*/ 238085 w 2918007"/>
                  <a:gd name="connsiteY1893" fmla="*/ 640913 h 2013279"/>
                  <a:gd name="connsiteX1894" fmla="*/ 344723 w 2918007"/>
                  <a:gd name="connsiteY1894" fmla="*/ 478372 h 2013279"/>
                  <a:gd name="connsiteX1895" fmla="*/ 511152 w 2918007"/>
                  <a:gd name="connsiteY1895" fmla="*/ 347846 h 2013279"/>
                  <a:gd name="connsiteX1896" fmla="*/ 776206 w 2918007"/>
                  <a:gd name="connsiteY1896" fmla="*/ 225324 h 2013279"/>
                  <a:gd name="connsiteX1897" fmla="*/ 994414 w 2918007"/>
                  <a:gd name="connsiteY1897" fmla="*/ 134203 h 2013279"/>
                  <a:gd name="connsiteX1898" fmla="*/ 1188581 w 2918007"/>
                  <a:gd name="connsiteY1898" fmla="*/ 39387 h 2013279"/>
                  <a:gd name="connsiteX1899" fmla="*/ 1378433 w 2918007"/>
                  <a:gd name="connsiteY1899" fmla="*/ 70787 h 2013279"/>
                  <a:gd name="connsiteX1900" fmla="*/ 1655814 w 2918007"/>
                  <a:gd name="connsiteY1900" fmla="*/ 19685 h 2013279"/>
                  <a:gd name="connsiteX1901" fmla="*/ 1761849 w 2918007"/>
                  <a:gd name="connsiteY1901" fmla="*/ 144 h 201327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  <a:cxn ang="0">
                    <a:pos x="connsiteX200" y="connsiteY200"/>
                  </a:cxn>
                  <a:cxn ang="0">
                    <a:pos x="connsiteX201" y="connsiteY201"/>
                  </a:cxn>
                  <a:cxn ang="0">
                    <a:pos x="connsiteX202" y="connsiteY202"/>
                  </a:cxn>
                  <a:cxn ang="0">
                    <a:pos x="connsiteX203" y="connsiteY203"/>
                  </a:cxn>
                  <a:cxn ang="0">
                    <a:pos x="connsiteX204" y="connsiteY204"/>
                  </a:cxn>
                  <a:cxn ang="0">
                    <a:pos x="connsiteX205" y="connsiteY205"/>
                  </a:cxn>
                  <a:cxn ang="0">
                    <a:pos x="connsiteX206" y="connsiteY206"/>
                  </a:cxn>
                  <a:cxn ang="0">
                    <a:pos x="connsiteX207" y="connsiteY207"/>
                  </a:cxn>
                  <a:cxn ang="0">
                    <a:pos x="connsiteX208" y="connsiteY208"/>
                  </a:cxn>
                  <a:cxn ang="0">
                    <a:pos x="connsiteX209" y="connsiteY209"/>
                  </a:cxn>
                  <a:cxn ang="0">
                    <a:pos x="connsiteX210" y="connsiteY210"/>
                  </a:cxn>
                  <a:cxn ang="0">
                    <a:pos x="connsiteX211" y="connsiteY211"/>
                  </a:cxn>
                  <a:cxn ang="0">
                    <a:pos x="connsiteX212" y="connsiteY212"/>
                  </a:cxn>
                  <a:cxn ang="0">
                    <a:pos x="connsiteX213" y="connsiteY213"/>
                  </a:cxn>
                  <a:cxn ang="0">
                    <a:pos x="connsiteX214" y="connsiteY214"/>
                  </a:cxn>
                  <a:cxn ang="0">
                    <a:pos x="connsiteX215" y="connsiteY215"/>
                  </a:cxn>
                  <a:cxn ang="0">
                    <a:pos x="connsiteX216" y="connsiteY216"/>
                  </a:cxn>
                  <a:cxn ang="0">
                    <a:pos x="connsiteX217" y="connsiteY217"/>
                  </a:cxn>
                  <a:cxn ang="0">
                    <a:pos x="connsiteX218" y="connsiteY218"/>
                  </a:cxn>
                  <a:cxn ang="0">
                    <a:pos x="connsiteX219" y="connsiteY219"/>
                  </a:cxn>
                  <a:cxn ang="0">
                    <a:pos x="connsiteX220" y="connsiteY220"/>
                  </a:cxn>
                  <a:cxn ang="0">
                    <a:pos x="connsiteX221" y="connsiteY221"/>
                  </a:cxn>
                  <a:cxn ang="0">
                    <a:pos x="connsiteX222" y="connsiteY222"/>
                  </a:cxn>
                  <a:cxn ang="0">
                    <a:pos x="connsiteX223" y="connsiteY223"/>
                  </a:cxn>
                  <a:cxn ang="0">
                    <a:pos x="connsiteX224" y="connsiteY224"/>
                  </a:cxn>
                  <a:cxn ang="0">
                    <a:pos x="connsiteX225" y="connsiteY225"/>
                  </a:cxn>
                  <a:cxn ang="0">
                    <a:pos x="connsiteX226" y="connsiteY226"/>
                  </a:cxn>
                  <a:cxn ang="0">
                    <a:pos x="connsiteX227" y="connsiteY227"/>
                  </a:cxn>
                  <a:cxn ang="0">
                    <a:pos x="connsiteX228" y="connsiteY228"/>
                  </a:cxn>
                  <a:cxn ang="0">
                    <a:pos x="connsiteX229" y="connsiteY229"/>
                  </a:cxn>
                  <a:cxn ang="0">
                    <a:pos x="connsiteX230" y="connsiteY230"/>
                  </a:cxn>
                  <a:cxn ang="0">
                    <a:pos x="connsiteX231" y="connsiteY231"/>
                  </a:cxn>
                  <a:cxn ang="0">
                    <a:pos x="connsiteX232" y="connsiteY232"/>
                  </a:cxn>
                  <a:cxn ang="0">
                    <a:pos x="connsiteX233" y="connsiteY233"/>
                  </a:cxn>
                  <a:cxn ang="0">
                    <a:pos x="connsiteX234" y="connsiteY234"/>
                  </a:cxn>
                  <a:cxn ang="0">
                    <a:pos x="connsiteX235" y="connsiteY235"/>
                  </a:cxn>
                  <a:cxn ang="0">
                    <a:pos x="connsiteX236" y="connsiteY236"/>
                  </a:cxn>
                  <a:cxn ang="0">
                    <a:pos x="connsiteX237" y="connsiteY237"/>
                  </a:cxn>
                  <a:cxn ang="0">
                    <a:pos x="connsiteX238" y="connsiteY238"/>
                  </a:cxn>
                  <a:cxn ang="0">
                    <a:pos x="connsiteX239" y="connsiteY239"/>
                  </a:cxn>
                  <a:cxn ang="0">
                    <a:pos x="connsiteX240" y="connsiteY240"/>
                  </a:cxn>
                  <a:cxn ang="0">
                    <a:pos x="connsiteX241" y="connsiteY241"/>
                  </a:cxn>
                  <a:cxn ang="0">
                    <a:pos x="connsiteX242" y="connsiteY242"/>
                  </a:cxn>
                  <a:cxn ang="0">
                    <a:pos x="connsiteX243" y="connsiteY243"/>
                  </a:cxn>
                  <a:cxn ang="0">
                    <a:pos x="connsiteX244" y="connsiteY244"/>
                  </a:cxn>
                  <a:cxn ang="0">
                    <a:pos x="connsiteX245" y="connsiteY245"/>
                  </a:cxn>
                  <a:cxn ang="0">
                    <a:pos x="connsiteX246" y="connsiteY246"/>
                  </a:cxn>
                  <a:cxn ang="0">
                    <a:pos x="connsiteX247" y="connsiteY247"/>
                  </a:cxn>
                  <a:cxn ang="0">
                    <a:pos x="connsiteX248" y="connsiteY248"/>
                  </a:cxn>
                  <a:cxn ang="0">
                    <a:pos x="connsiteX249" y="connsiteY249"/>
                  </a:cxn>
                  <a:cxn ang="0">
                    <a:pos x="connsiteX250" y="connsiteY250"/>
                  </a:cxn>
                  <a:cxn ang="0">
                    <a:pos x="connsiteX251" y="connsiteY251"/>
                  </a:cxn>
                  <a:cxn ang="0">
                    <a:pos x="connsiteX252" y="connsiteY252"/>
                  </a:cxn>
                  <a:cxn ang="0">
                    <a:pos x="connsiteX253" y="connsiteY253"/>
                  </a:cxn>
                  <a:cxn ang="0">
                    <a:pos x="connsiteX254" y="connsiteY254"/>
                  </a:cxn>
                  <a:cxn ang="0">
                    <a:pos x="connsiteX255" y="connsiteY255"/>
                  </a:cxn>
                  <a:cxn ang="0">
                    <a:pos x="connsiteX256" y="connsiteY256"/>
                  </a:cxn>
                  <a:cxn ang="0">
                    <a:pos x="connsiteX257" y="connsiteY257"/>
                  </a:cxn>
                  <a:cxn ang="0">
                    <a:pos x="connsiteX258" y="connsiteY258"/>
                  </a:cxn>
                  <a:cxn ang="0">
                    <a:pos x="connsiteX259" y="connsiteY259"/>
                  </a:cxn>
                  <a:cxn ang="0">
                    <a:pos x="connsiteX260" y="connsiteY260"/>
                  </a:cxn>
                  <a:cxn ang="0">
                    <a:pos x="connsiteX261" y="connsiteY261"/>
                  </a:cxn>
                  <a:cxn ang="0">
                    <a:pos x="connsiteX262" y="connsiteY262"/>
                  </a:cxn>
                  <a:cxn ang="0">
                    <a:pos x="connsiteX263" y="connsiteY263"/>
                  </a:cxn>
                  <a:cxn ang="0">
                    <a:pos x="connsiteX264" y="connsiteY264"/>
                  </a:cxn>
                  <a:cxn ang="0">
                    <a:pos x="connsiteX265" y="connsiteY265"/>
                  </a:cxn>
                  <a:cxn ang="0">
                    <a:pos x="connsiteX266" y="connsiteY266"/>
                  </a:cxn>
                  <a:cxn ang="0">
                    <a:pos x="connsiteX267" y="connsiteY267"/>
                  </a:cxn>
                  <a:cxn ang="0">
                    <a:pos x="connsiteX268" y="connsiteY268"/>
                  </a:cxn>
                  <a:cxn ang="0">
                    <a:pos x="connsiteX269" y="connsiteY269"/>
                  </a:cxn>
                  <a:cxn ang="0">
                    <a:pos x="connsiteX270" y="connsiteY270"/>
                  </a:cxn>
                  <a:cxn ang="0">
                    <a:pos x="connsiteX271" y="connsiteY271"/>
                  </a:cxn>
                  <a:cxn ang="0">
                    <a:pos x="connsiteX272" y="connsiteY272"/>
                  </a:cxn>
                  <a:cxn ang="0">
                    <a:pos x="connsiteX273" y="connsiteY273"/>
                  </a:cxn>
                  <a:cxn ang="0">
                    <a:pos x="connsiteX274" y="connsiteY274"/>
                  </a:cxn>
                  <a:cxn ang="0">
                    <a:pos x="connsiteX275" y="connsiteY275"/>
                  </a:cxn>
                  <a:cxn ang="0">
                    <a:pos x="connsiteX276" y="connsiteY276"/>
                  </a:cxn>
                  <a:cxn ang="0">
                    <a:pos x="connsiteX277" y="connsiteY277"/>
                  </a:cxn>
                  <a:cxn ang="0">
                    <a:pos x="connsiteX278" y="connsiteY278"/>
                  </a:cxn>
                  <a:cxn ang="0">
                    <a:pos x="connsiteX279" y="connsiteY279"/>
                  </a:cxn>
                  <a:cxn ang="0">
                    <a:pos x="connsiteX280" y="connsiteY280"/>
                  </a:cxn>
                  <a:cxn ang="0">
                    <a:pos x="connsiteX281" y="connsiteY281"/>
                  </a:cxn>
                  <a:cxn ang="0">
                    <a:pos x="connsiteX282" y="connsiteY282"/>
                  </a:cxn>
                  <a:cxn ang="0">
                    <a:pos x="connsiteX283" y="connsiteY283"/>
                  </a:cxn>
                  <a:cxn ang="0">
                    <a:pos x="connsiteX284" y="connsiteY284"/>
                  </a:cxn>
                  <a:cxn ang="0">
                    <a:pos x="connsiteX285" y="connsiteY285"/>
                  </a:cxn>
                  <a:cxn ang="0">
                    <a:pos x="connsiteX286" y="connsiteY286"/>
                  </a:cxn>
                  <a:cxn ang="0">
                    <a:pos x="connsiteX287" y="connsiteY287"/>
                  </a:cxn>
                  <a:cxn ang="0">
                    <a:pos x="connsiteX288" y="connsiteY288"/>
                  </a:cxn>
                  <a:cxn ang="0">
                    <a:pos x="connsiteX289" y="connsiteY289"/>
                  </a:cxn>
                  <a:cxn ang="0">
                    <a:pos x="connsiteX290" y="connsiteY290"/>
                  </a:cxn>
                  <a:cxn ang="0">
                    <a:pos x="connsiteX291" y="connsiteY291"/>
                  </a:cxn>
                  <a:cxn ang="0">
                    <a:pos x="connsiteX292" y="connsiteY292"/>
                  </a:cxn>
                  <a:cxn ang="0">
                    <a:pos x="connsiteX293" y="connsiteY293"/>
                  </a:cxn>
                  <a:cxn ang="0">
                    <a:pos x="connsiteX294" y="connsiteY294"/>
                  </a:cxn>
                  <a:cxn ang="0">
                    <a:pos x="connsiteX295" y="connsiteY295"/>
                  </a:cxn>
                  <a:cxn ang="0">
                    <a:pos x="connsiteX296" y="connsiteY296"/>
                  </a:cxn>
                  <a:cxn ang="0">
                    <a:pos x="connsiteX297" y="connsiteY297"/>
                  </a:cxn>
                  <a:cxn ang="0">
                    <a:pos x="connsiteX298" y="connsiteY298"/>
                  </a:cxn>
                  <a:cxn ang="0">
                    <a:pos x="connsiteX299" y="connsiteY299"/>
                  </a:cxn>
                  <a:cxn ang="0">
                    <a:pos x="connsiteX300" y="connsiteY300"/>
                  </a:cxn>
                  <a:cxn ang="0">
                    <a:pos x="connsiteX301" y="connsiteY301"/>
                  </a:cxn>
                  <a:cxn ang="0">
                    <a:pos x="connsiteX302" y="connsiteY302"/>
                  </a:cxn>
                  <a:cxn ang="0">
                    <a:pos x="connsiteX303" y="connsiteY303"/>
                  </a:cxn>
                  <a:cxn ang="0">
                    <a:pos x="connsiteX304" y="connsiteY304"/>
                  </a:cxn>
                  <a:cxn ang="0">
                    <a:pos x="connsiteX305" y="connsiteY305"/>
                  </a:cxn>
                  <a:cxn ang="0">
                    <a:pos x="connsiteX306" y="connsiteY306"/>
                  </a:cxn>
                  <a:cxn ang="0">
                    <a:pos x="connsiteX307" y="connsiteY307"/>
                  </a:cxn>
                  <a:cxn ang="0">
                    <a:pos x="connsiteX308" y="connsiteY308"/>
                  </a:cxn>
                  <a:cxn ang="0">
                    <a:pos x="connsiteX309" y="connsiteY309"/>
                  </a:cxn>
                  <a:cxn ang="0">
                    <a:pos x="connsiteX310" y="connsiteY310"/>
                  </a:cxn>
                  <a:cxn ang="0">
                    <a:pos x="connsiteX311" y="connsiteY311"/>
                  </a:cxn>
                  <a:cxn ang="0">
                    <a:pos x="connsiteX312" y="connsiteY312"/>
                  </a:cxn>
                  <a:cxn ang="0">
                    <a:pos x="connsiteX313" y="connsiteY313"/>
                  </a:cxn>
                  <a:cxn ang="0">
                    <a:pos x="connsiteX314" y="connsiteY314"/>
                  </a:cxn>
                  <a:cxn ang="0">
                    <a:pos x="connsiteX315" y="connsiteY315"/>
                  </a:cxn>
                  <a:cxn ang="0">
                    <a:pos x="connsiteX316" y="connsiteY316"/>
                  </a:cxn>
                  <a:cxn ang="0">
                    <a:pos x="connsiteX317" y="connsiteY317"/>
                  </a:cxn>
                  <a:cxn ang="0">
                    <a:pos x="connsiteX318" y="connsiteY318"/>
                  </a:cxn>
                  <a:cxn ang="0">
                    <a:pos x="connsiteX319" y="connsiteY319"/>
                  </a:cxn>
                  <a:cxn ang="0">
                    <a:pos x="connsiteX320" y="connsiteY320"/>
                  </a:cxn>
                  <a:cxn ang="0">
                    <a:pos x="connsiteX321" y="connsiteY321"/>
                  </a:cxn>
                  <a:cxn ang="0">
                    <a:pos x="connsiteX322" y="connsiteY322"/>
                  </a:cxn>
                  <a:cxn ang="0">
                    <a:pos x="connsiteX323" y="connsiteY323"/>
                  </a:cxn>
                  <a:cxn ang="0">
                    <a:pos x="connsiteX324" y="connsiteY324"/>
                  </a:cxn>
                  <a:cxn ang="0">
                    <a:pos x="connsiteX325" y="connsiteY325"/>
                  </a:cxn>
                  <a:cxn ang="0">
                    <a:pos x="connsiteX326" y="connsiteY326"/>
                  </a:cxn>
                  <a:cxn ang="0">
                    <a:pos x="connsiteX327" y="connsiteY327"/>
                  </a:cxn>
                  <a:cxn ang="0">
                    <a:pos x="connsiteX328" y="connsiteY328"/>
                  </a:cxn>
                  <a:cxn ang="0">
                    <a:pos x="connsiteX329" y="connsiteY329"/>
                  </a:cxn>
                  <a:cxn ang="0">
                    <a:pos x="connsiteX330" y="connsiteY330"/>
                  </a:cxn>
                  <a:cxn ang="0">
                    <a:pos x="connsiteX331" y="connsiteY331"/>
                  </a:cxn>
                  <a:cxn ang="0">
                    <a:pos x="connsiteX332" y="connsiteY332"/>
                  </a:cxn>
                  <a:cxn ang="0">
                    <a:pos x="connsiteX333" y="connsiteY333"/>
                  </a:cxn>
                  <a:cxn ang="0">
                    <a:pos x="connsiteX334" y="connsiteY334"/>
                  </a:cxn>
                  <a:cxn ang="0">
                    <a:pos x="connsiteX335" y="connsiteY335"/>
                  </a:cxn>
                  <a:cxn ang="0">
                    <a:pos x="connsiteX336" y="connsiteY336"/>
                  </a:cxn>
                  <a:cxn ang="0">
                    <a:pos x="connsiteX337" y="connsiteY337"/>
                  </a:cxn>
                  <a:cxn ang="0">
                    <a:pos x="connsiteX338" y="connsiteY338"/>
                  </a:cxn>
                  <a:cxn ang="0">
                    <a:pos x="connsiteX339" y="connsiteY339"/>
                  </a:cxn>
                  <a:cxn ang="0">
                    <a:pos x="connsiteX340" y="connsiteY340"/>
                  </a:cxn>
                  <a:cxn ang="0">
                    <a:pos x="connsiteX341" y="connsiteY341"/>
                  </a:cxn>
                  <a:cxn ang="0">
                    <a:pos x="connsiteX342" y="connsiteY342"/>
                  </a:cxn>
                  <a:cxn ang="0">
                    <a:pos x="connsiteX343" y="connsiteY343"/>
                  </a:cxn>
                  <a:cxn ang="0">
                    <a:pos x="connsiteX344" y="connsiteY344"/>
                  </a:cxn>
                  <a:cxn ang="0">
                    <a:pos x="connsiteX345" y="connsiteY345"/>
                  </a:cxn>
                  <a:cxn ang="0">
                    <a:pos x="connsiteX346" y="connsiteY346"/>
                  </a:cxn>
                  <a:cxn ang="0">
                    <a:pos x="connsiteX347" y="connsiteY347"/>
                  </a:cxn>
                  <a:cxn ang="0">
                    <a:pos x="connsiteX348" y="connsiteY348"/>
                  </a:cxn>
                  <a:cxn ang="0">
                    <a:pos x="connsiteX349" y="connsiteY349"/>
                  </a:cxn>
                  <a:cxn ang="0">
                    <a:pos x="connsiteX350" y="connsiteY350"/>
                  </a:cxn>
                  <a:cxn ang="0">
                    <a:pos x="connsiteX351" y="connsiteY351"/>
                  </a:cxn>
                  <a:cxn ang="0">
                    <a:pos x="connsiteX352" y="connsiteY352"/>
                  </a:cxn>
                  <a:cxn ang="0">
                    <a:pos x="connsiteX353" y="connsiteY353"/>
                  </a:cxn>
                  <a:cxn ang="0">
                    <a:pos x="connsiteX354" y="connsiteY354"/>
                  </a:cxn>
                  <a:cxn ang="0">
                    <a:pos x="connsiteX355" y="connsiteY355"/>
                  </a:cxn>
                  <a:cxn ang="0">
                    <a:pos x="connsiteX356" y="connsiteY356"/>
                  </a:cxn>
                  <a:cxn ang="0">
                    <a:pos x="connsiteX357" y="connsiteY357"/>
                  </a:cxn>
                  <a:cxn ang="0">
                    <a:pos x="connsiteX358" y="connsiteY358"/>
                  </a:cxn>
                  <a:cxn ang="0">
                    <a:pos x="connsiteX359" y="connsiteY359"/>
                  </a:cxn>
                  <a:cxn ang="0">
                    <a:pos x="connsiteX360" y="connsiteY360"/>
                  </a:cxn>
                  <a:cxn ang="0">
                    <a:pos x="connsiteX361" y="connsiteY361"/>
                  </a:cxn>
                  <a:cxn ang="0">
                    <a:pos x="connsiteX362" y="connsiteY362"/>
                  </a:cxn>
                  <a:cxn ang="0">
                    <a:pos x="connsiteX363" y="connsiteY363"/>
                  </a:cxn>
                  <a:cxn ang="0">
                    <a:pos x="connsiteX364" y="connsiteY364"/>
                  </a:cxn>
                  <a:cxn ang="0">
                    <a:pos x="connsiteX365" y="connsiteY365"/>
                  </a:cxn>
                  <a:cxn ang="0">
                    <a:pos x="connsiteX366" y="connsiteY366"/>
                  </a:cxn>
                  <a:cxn ang="0">
                    <a:pos x="connsiteX367" y="connsiteY367"/>
                  </a:cxn>
                  <a:cxn ang="0">
                    <a:pos x="connsiteX368" y="connsiteY368"/>
                  </a:cxn>
                  <a:cxn ang="0">
                    <a:pos x="connsiteX369" y="connsiteY369"/>
                  </a:cxn>
                  <a:cxn ang="0">
                    <a:pos x="connsiteX370" y="connsiteY370"/>
                  </a:cxn>
                  <a:cxn ang="0">
                    <a:pos x="connsiteX371" y="connsiteY371"/>
                  </a:cxn>
                  <a:cxn ang="0">
                    <a:pos x="connsiteX372" y="connsiteY372"/>
                  </a:cxn>
                  <a:cxn ang="0">
                    <a:pos x="connsiteX373" y="connsiteY373"/>
                  </a:cxn>
                  <a:cxn ang="0">
                    <a:pos x="connsiteX374" y="connsiteY374"/>
                  </a:cxn>
                  <a:cxn ang="0">
                    <a:pos x="connsiteX375" y="connsiteY375"/>
                  </a:cxn>
                  <a:cxn ang="0">
                    <a:pos x="connsiteX376" y="connsiteY376"/>
                  </a:cxn>
                  <a:cxn ang="0">
                    <a:pos x="connsiteX377" y="connsiteY377"/>
                  </a:cxn>
                  <a:cxn ang="0">
                    <a:pos x="connsiteX378" y="connsiteY378"/>
                  </a:cxn>
                  <a:cxn ang="0">
                    <a:pos x="connsiteX379" y="connsiteY379"/>
                  </a:cxn>
                  <a:cxn ang="0">
                    <a:pos x="connsiteX380" y="connsiteY380"/>
                  </a:cxn>
                  <a:cxn ang="0">
                    <a:pos x="connsiteX381" y="connsiteY381"/>
                  </a:cxn>
                  <a:cxn ang="0">
                    <a:pos x="connsiteX382" y="connsiteY382"/>
                  </a:cxn>
                  <a:cxn ang="0">
                    <a:pos x="connsiteX383" y="connsiteY383"/>
                  </a:cxn>
                  <a:cxn ang="0">
                    <a:pos x="connsiteX384" y="connsiteY384"/>
                  </a:cxn>
                  <a:cxn ang="0">
                    <a:pos x="connsiteX385" y="connsiteY385"/>
                  </a:cxn>
                  <a:cxn ang="0">
                    <a:pos x="connsiteX386" y="connsiteY386"/>
                  </a:cxn>
                  <a:cxn ang="0">
                    <a:pos x="connsiteX387" y="connsiteY387"/>
                  </a:cxn>
                  <a:cxn ang="0">
                    <a:pos x="connsiteX388" y="connsiteY388"/>
                  </a:cxn>
                  <a:cxn ang="0">
                    <a:pos x="connsiteX389" y="connsiteY389"/>
                  </a:cxn>
                  <a:cxn ang="0">
                    <a:pos x="connsiteX390" y="connsiteY390"/>
                  </a:cxn>
                  <a:cxn ang="0">
                    <a:pos x="connsiteX391" y="connsiteY391"/>
                  </a:cxn>
                  <a:cxn ang="0">
                    <a:pos x="connsiteX392" y="connsiteY392"/>
                  </a:cxn>
                  <a:cxn ang="0">
                    <a:pos x="connsiteX393" y="connsiteY393"/>
                  </a:cxn>
                  <a:cxn ang="0">
                    <a:pos x="connsiteX394" y="connsiteY394"/>
                  </a:cxn>
                  <a:cxn ang="0">
                    <a:pos x="connsiteX395" y="connsiteY395"/>
                  </a:cxn>
                  <a:cxn ang="0">
                    <a:pos x="connsiteX396" y="connsiteY396"/>
                  </a:cxn>
                  <a:cxn ang="0">
                    <a:pos x="connsiteX397" y="connsiteY397"/>
                  </a:cxn>
                  <a:cxn ang="0">
                    <a:pos x="connsiteX398" y="connsiteY398"/>
                  </a:cxn>
                  <a:cxn ang="0">
                    <a:pos x="connsiteX399" y="connsiteY399"/>
                  </a:cxn>
                  <a:cxn ang="0">
                    <a:pos x="connsiteX400" y="connsiteY400"/>
                  </a:cxn>
                  <a:cxn ang="0">
                    <a:pos x="connsiteX401" y="connsiteY401"/>
                  </a:cxn>
                  <a:cxn ang="0">
                    <a:pos x="connsiteX402" y="connsiteY402"/>
                  </a:cxn>
                  <a:cxn ang="0">
                    <a:pos x="connsiteX403" y="connsiteY403"/>
                  </a:cxn>
                  <a:cxn ang="0">
                    <a:pos x="connsiteX404" y="connsiteY404"/>
                  </a:cxn>
                  <a:cxn ang="0">
                    <a:pos x="connsiteX405" y="connsiteY405"/>
                  </a:cxn>
                  <a:cxn ang="0">
                    <a:pos x="connsiteX406" y="connsiteY406"/>
                  </a:cxn>
                  <a:cxn ang="0">
                    <a:pos x="connsiteX407" y="connsiteY407"/>
                  </a:cxn>
                  <a:cxn ang="0">
                    <a:pos x="connsiteX408" y="connsiteY408"/>
                  </a:cxn>
                  <a:cxn ang="0">
                    <a:pos x="connsiteX409" y="connsiteY409"/>
                  </a:cxn>
                  <a:cxn ang="0">
                    <a:pos x="connsiteX410" y="connsiteY410"/>
                  </a:cxn>
                  <a:cxn ang="0">
                    <a:pos x="connsiteX411" y="connsiteY411"/>
                  </a:cxn>
                  <a:cxn ang="0">
                    <a:pos x="connsiteX412" y="connsiteY412"/>
                  </a:cxn>
                  <a:cxn ang="0">
                    <a:pos x="connsiteX413" y="connsiteY413"/>
                  </a:cxn>
                  <a:cxn ang="0">
                    <a:pos x="connsiteX414" y="connsiteY414"/>
                  </a:cxn>
                  <a:cxn ang="0">
                    <a:pos x="connsiteX415" y="connsiteY415"/>
                  </a:cxn>
                  <a:cxn ang="0">
                    <a:pos x="connsiteX416" y="connsiteY416"/>
                  </a:cxn>
                  <a:cxn ang="0">
                    <a:pos x="connsiteX417" y="connsiteY417"/>
                  </a:cxn>
                  <a:cxn ang="0">
                    <a:pos x="connsiteX418" y="connsiteY418"/>
                  </a:cxn>
                  <a:cxn ang="0">
                    <a:pos x="connsiteX419" y="connsiteY419"/>
                  </a:cxn>
                  <a:cxn ang="0">
                    <a:pos x="connsiteX420" y="connsiteY420"/>
                  </a:cxn>
                  <a:cxn ang="0">
                    <a:pos x="connsiteX421" y="connsiteY421"/>
                  </a:cxn>
                  <a:cxn ang="0">
                    <a:pos x="connsiteX422" y="connsiteY422"/>
                  </a:cxn>
                  <a:cxn ang="0">
                    <a:pos x="connsiteX423" y="connsiteY423"/>
                  </a:cxn>
                  <a:cxn ang="0">
                    <a:pos x="connsiteX424" y="connsiteY424"/>
                  </a:cxn>
                  <a:cxn ang="0">
                    <a:pos x="connsiteX425" y="connsiteY425"/>
                  </a:cxn>
                  <a:cxn ang="0">
                    <a:pos x="connsiteX426" y="connsiteY426"/>
                  </a:cxn>
                  <a:cxn ang="0">
                    <a:pos x="connsiteX427" y="connsiteY427"/>
                  </a:cxn>
                  <a:cxn ang="0">
                    <a:pos x="connsiteX428" y="connsiteY428"/>
                  </a:cxn>
                  <a:cxn ang="0">
                    <a:pos x="connsiteX429" y="connsiteY429"/>
                  </a:cxn>
                  <a:cxn ang="0">
                    <a:pos x="connsiteX430" y="connsiteY430"/>
                  </a:cxn>
                  <a:cxn ang="0">
                    <a:pos x="connsiteX431" y="connsiteY431"/>
                  </a:cxn>
                  <a:cxn ang="0">
                    <a:pos x="connsiteX432" y="connsiteY432"/>
                  </a:cxn>
                  <a:cxn ang="0">
                    <a:pos x="connsiteX433" y="connsiteY433"/>
                  </a:cxn>
                  <a:cxn ang="0">
                    <a:pos x="connsiteX434" y="connsiteY434"/>
                  </a:cxn>
                  <a:cxn ang="0">
                    <a:pos x="connsiteX435" y="connsiteY435"/>
                  </a:cxn>
                  <a:cxn ang="0">
                    <a:pos x="connsiteX436" y="connsiteY436"/>
                  </a:cxn>
                  <a:cxn ang="0">
                    <a:pos x="connsiteX437" y="connsiteY437"/>
                  </a:cxn>
                  <a:cxn ang="0">
                    <a:pos x="connsiteX438" y="connsiteY438"/>
                  </a:cxn>
                  <a:cxn ang="0">
                    <a:pos x="connsiteX439" y="connsiteY439"/>
                  </a:cxn>
                  <a:cxn ang="0">
                    <a:pos x="connsiteX440" y="connsiteY440"/>
                  </a:cxn>
                  <a:cxn ang="0">
                    <a:pos x="connsiteX441" y="connsiteY441"/>
                  </a:cxn>
                  <a:cxn ang="0">
                    <a:pos x="connsiteX442" y="connsiteY442"/>
                  </a:cxn>
                  <a:cxn ang="0">
                    <a:pos x="connsiteX443" y="connsiteY443"/>
                  </a:cxn>
                  <a:cxn ang="0">
                    <a:pos x="connsiteX444" y="connsiteY444"/>
                  </a:cxn>
                  <a:cxn ang="0">
                    <a:pos x="connsiteX445" y="connsiteY445"/>
                  </a:cxn>
                  <a:cxn ang="0">
                    <a:pos x="connsiteX446" y="connsiteY446"/>
                  </a:cxn>
                  <a:cxn ang="0">
                    <a:pos x="connsiteX447" y="connsiteY447"/>
                  </a:cxn>
                  <a:cxn ang="0">
                    <a:pos x="connsiteX448" y="connsiteY448"/>
                  </a:cxn>
                  <a:cxn ang="0">
                    <a:pos x="connsiteX449" y="connsiteY449"/>
                  </a:cxn>
                  <a:cxn ang="0">
                    <a:pos x="connsiteX450" y="connsiteY450"/>
                  </a:cxn>
                  <a:cxn ang="0">
                    <a:pos x="connsiteX451" y="connsiteY451"/>
                  </a:cxn>
                  <a:cxn ang="0">
                    <a:pos x="connsiteX452" y="connsiteY452"/>
                  </a:cxn>
                  <a:cxn ang="0">
                    <a:pos x="connsiteX453" y="connsiteY453"/>
                  </a:cxn>
                  <a:cxn ang="0">
                    <a:pos x="connsiteX454" y="connsiteY454"/>
                  </a:cxn>
                  <a:cxn ang="0">
                    <a:pos x="connsiteX455" y="connsiteY455"/>
                  </a:cxn>
                  <a:cxn ang="0">
                    <a:pos x="connsiteX456" y="connsiteY456"/>
                  </a:cxn>
                  <a:cxn ang="0">
                    <a:pos x="connsiteX457" y="connsiteY457"/>
                  </a:cxn>
                  <a:cxn ang="0">
                    <a:pos x="connsiteX458" y="connsiteY458"/>
                  </a:cxn>
                  <a:cxn ang="0">
                    <a:pos x="connsiteX459" y="connsiteY459"/>
                  </a:cxn>
                  <a:cxn ang="0">
                    <a:pos x="connsiteX460" y="connsiteY460"/>
                  </a:cxn>
                  <a:cxn ang="0">
                    <a:pos x="connsiteX461" y="connsiteY461"/>
                  </a:cxn>
                  <a:cxn ang="0">
                    <a:pos x="connsiteX462" y="connsiteY462"/>
                  </a:cxn>
                  <a:cxn ang="0">
                    <a:pos x="connsiteX463" y="connsiteY463"/>
                  </a:cxn>
                  <a:cxn ang="0">
                    <a:pos x="connsiteX464" y="connsiteY464"/>
                  </a:cxn>
                  <a:cxn ang="0">
                    <a:pos x="connsiteX465" y="connsiteY465"/>
                  </a:cxn>
                  <a:cxn ang="0">
                    <a:pos x="connsiteX466" y="connsiteY466"/>
                  </a:cxn>
                  <a:cxn ang="0">
                    <a:pos x="connsiteX467" y="connsiteY467"/>
                  </a:cxn>
                  <a:cxn ang="0">
                    <a:pos x="connsiteX468" y="connsiteY468"/>
                  </a:cxn>
                  <a:cxn ang="0">
                    <a:pos x="connsiteX469" y="connsiteY469"/>
                  </a:cxn>
                  <a:cxn ang="0">
                    <a:pos x="connsiteX470" y="connsiteY470"/>
                  </a:cxn>
                  <a:cxn ang="0">
                    <a:pos x="connsiteX471" y="connsiteY471"/>
                  </a:cxn>
                  <a:cxn ang="0">
                    <a:pos x="connsiteX472" y="connsiteY472"/>
                  </a:cxn>
                  <a:cxn ang="0">
                    <a:pos x="connsiteX473" y="connsiteY473"/>
                  </a:cxn>
                  <a:cxn ang="0">
                    <a:pos x="connsiteX474" y="connsiteY474"/>
                  </a:cxn>
                  <a:cxn ang="0">
                    <a:pos x="connsiteX475" y="connsiteY475"/>
                  </a:cxn>
                  <a:cxn ang="0">
                    <a:pos x="connsiteX476" y="connsiteY476"/>
                  </a:cxn>
                  <a:cxn ang="0">
                    <a:pos x="connsiteX477" y="connsiteY477"/>
                  </a:cxn>
                  <a:cxn ang="0">
                    <a:pos x="connsiteX478" y="connsiteY478"/>
                  </a:cxn>
                  <a:cxn ang="0">
                    <a:pos x="connsiteX479" y="connsiteY479"/>
                  </a:cxn>
                  <a:cxn ang="0">
                    <a:pos x="connsiteX480" y="connsiteY480"/>
                  </a:cxn>
                  <a:cxn ang="0">
                    <a:pos x="connsiteX481" y="connsiteY481"/>
                  </a:cxn>
                  <a:cxn ang="0">
                    <a:pos x="connsiteX482" y="connsiteY482"/>
                  </a:cxn>
                  <a:cxn ang="0">
                    <a:pos x="connsiteX483" y="connsiteY483"/>
                  </a:cxn>
                  <a:cxn ang="0">
                    <a:pos x="connsiteX484" y="connsiteY484"/>
                  </a:cxn>
                  <a:cxn ang="0">
                    <a:pos x="connsiteX485" y="connsiteY485"/>
                  </a:cxn>
                  <a:cxn ang="0">
                    <a:pos x="connsiteX486" y="connsiteY486"/>
                  </a:cxn>
                  <a:cxn ang="0">
                    <a:pos x="connsiteX487" y="connsiteY487"/>
                  </a:cxn>
                  <a:cxn ang="0">
                    <a:pos x="connsiteX488" y="connsiteY488"/>
                  </a:cxn>
                  <a:cxn ang="0">
                    <a:pos x="connsiteX489" y="connsiteY489"/>
                  </a:cxn>
                  <a:cxn ang="0">
                    <a:pos x="connsiteX490" y="connsiteY490"/>
                  </a:cxn>
                  <a:cxn ang="0">
                    <a:pos x="connsiteX491" y="connsiteY491"/>
                  </a:cxn>
                  <a:cxn ang="0">
                    <a:pos x="connsiteX492" y="connsiteY492"/>
                  </a:cxn>
                  <a:cxn ang="0">
                    <a:pos x="connsiteX493" y="connsiteY493"/>
                  </a:cxn>
                  <a:cxn ang="0">
                    <a:pos x="connsiteX494" y="connsiteY494"/>
                  </a:cxn>
                  <a:cxn ang="0">
                    <a:pos x="connsiteX495" y="connsiteY495"/>
                  </a:cxn>
                  <a:cxn ang="0">
                    <a:pos x="connsiteX496" y="connsiteY496"/>
                  </a:cxn>
                  <a:cxn ang="0">
                    <a:pos x="connsiteX497" y="connsiteY497"/>
                  </a:cxn>
                  <a:cxn ang="0">
                    <a:pos x="connsiteX498" y="connsiteY498"/>
                  </a:cxn>
                  <a:cxn ang="0">
                    <a:pos x="connsiteX499" y="connsiteY499"/>
                  </a:cxn>
                  <a:cxn ang="0">
                    <a:pos x="connsiteX500" y="connsiteY500"/>
                  </a:cxn>
                  <a:cxn ang="0">
                    <a:pos x="connsiteX501" y="connsiteY501"/>
                  </a:cxn>
                  <a:cxn ang="0">
                    <a:pos x="connsiteX502" y="connsiteY502"/>
                  </a:cxn>
                  <a:cxn ang="0">
                    <a:pos x="connsiteX503" y="connsiteY503"/>
                  </a:cxn>
                  <a:cxn ang="0">
                    <a:pos x="connsiteX504" y="connsiteY504"/>
                  </a:cxn>
                  <a:cxn ang="0">
                    <a:pos x="connsiteX505" y="connsiteY505"/>
                  </a:cxn>
                  <a:cxn ang="0">
                    <a:pos x="connsiteX506" y="connsiteY506"/>
                  </a:cxn>
                  <a:cxn ang="0">
                    <a:pos x="connsiteX507" y="connsiteY507"/>
                  </a:cxn>
                  <a:cxn ang="0">
                    <a:pos x="connsiteX508" y="connsiteY508"/>
                  </a:cxn>
                  <a:cxn ang="0">
                    <a:pos x="connsiteX509" y="connsiteY509"/>
                  </a:cxn>
                  <a:cxn ang="0">
                    <a:pos x="connsiteX510" y="connsiteY510"/>
                  </a:cxn>
                  <a:cxn ang="0">
                    <a:pos x="connsiteX511" y="connsiteY511"/>
                  </a:cxn>
                  <a:cxn ang="0">
                    <a:pos x="connsiteX512" y="connsiteY512"/>
                  </a:cxn>
                  <a:cxn ang="0">
                    <a:pos x="connsiteX513" y="connsiteY513"/>
                  </a:cxn>
                  <a:cxn ang="0">
                    <a:pos x="connsiteX514" y="connsiteY514"/>
                  </a:cxn>
                  <a:cxn ang="0">
                    <a:pos x="connsiteX515" y="connsiteY515"/>
                  </a:cxn>
                  <a:cxn ang="0">
                    <a:pos x="connsiteX516" y="connsiteY516"/>
                  </a:cxn>
                  <a:cxn ang="0">
                    <a:pos x="connsiteX517" y="connsiteY517"/>
                  </a:cxn>
                  <a:cxn ang="0">
                    <a:pos x="connsiteX518" y="connsiteY518"/>
                  </a:cxn>
                  <a:cxn ang="0">
                    <a:pos x="connsiteX519" y="connsiteY519"/>
                  </a:cxn>
                  <a:cxn ang="0">
                    <a:pos x="connsiteX520" y="connsiteY520"/>
                  </a:cxn>
                  <a:cxn ang="0">
                    <a:pos x="connsiteX521" y="connsiteY521"/>
                  </a:cxn>
                  <a:cxn ang="0">
                    <a:pos x="connsiteX522" y="connsiteY522"/>
                  </a:cxn>
                  <a:cxn ang="0">
                    <a:pos x="connsiteX523" y="connsiteY523"/>
                  </a:cxn>
                  <a:cxn ang="0">
                    <a:pos x="connsiteX524" y="connsiteY524"/>
                  </a:cxn>
                  <a:cxn ang="0">
                    <a:pos x="connsiteX525" y="connsiteY525"/>
                  </a:cxn>
                  <a:cxn ang="0">
                    <a:pos x="connsiteX526" y="connsiteY526"/>
                  </a:cxn>
                  <a:cxn ang="0">
                    <a:pos x="connsiteX527" y="connsiteY527"/>
                  </a:cxn>
                  <a:cxn ang="0">
                    <a:pos x="connsiteX528" y="connsiteY528"/>
                  </a:cxn>
                  <a:cxn ang="0">
                    <a:pos x="connsiteX529" y="connsiteY529"/>
                  </a:cxn>
                  <a:cxn ang="0">
                    <a:pos x="connsiteX530" y="connsiteY530"/>
                  </a:cxn>
                  <a:cxn ang="0">
                    <a:pos x="connsiteX531" y="connsiteY531"/>
                  </a:cxn>
                  <a:cxn ang="0">
                    <a:pos x="connsiteX532" y="connsiteY532"/>
                  </a:cxn>
                  <a:cxn ang="0">
                    <a:pos x="connsiteX533" y="connsiteY533"/>
                  </a:cxn>
                  <a:cxn ang="0">
                    <a:pos x="connsiteX534" y="connsiteY534"/>
                  </a:cxn>
                  <a:cxn ang="0">
                    <a:pos x="connsiteX535" y="connsiteY535"/>
                  </a:cxn>
                  <a:cxn ang="0">
                    <a:pos x="connsiteX536" y="connsiteY536"/>
                  </a:cxn>
                  <a:cxn ang="0">
                    <a:pos x="connsiteX537" y="connsiteY537"/>
                  </a:cxn>
                  <a:cxn ang="0">
                    <a:pos x="connsiteX538" y="connsiteY538"/>
                  </a:cxn>
                  <a:cxn ang="0">
                    <a:pos x="connsiteX539" y="connsiteY539"/>
                  </a:cxn>
                  <a:cxn ang="0">
                    <a:pos x="connsiteX540" y="connsiteY540"/>
                  </a:cxn>
                  <a:cxn ang="0">
                    <a:pos x="connsiteX541" y="connsiteY541"/>
                  </a:cxn>
                  <a:cxn ang="0">
                    <a:pos x="connsiteX542" y="connsiteY542"/>
                  </a:cxn>
                  <a:cxn ang="0">
                    <a:pos x="connsiteX543" y="connsiteY543"/>
                  </a:cxn>
                  <a:cxn ang="0">
                    <a:pos x="connsiteX544" y="connsiteY544"/>
                  </a:cxn>
                  <a:cxn ang="0">
                    <a:pos x="connsiteX545" y="connsiteY545"/>
                  </a:cxn>
                  <a:cxn ang="0">
                    <a:pos x="connsiteX546" y="connsiteY546"/>
                  </a:cxn>
                  <a:cxn ang="0">
                    <a:pos x="connsiteX547" y="connsiteY547"/>
                  </a:cxn>
                  <a:cxn ang="0">
                    <a:pos x="connsiteX548" y="connsiteY548"/>
                  </a:cxn>
                  <a:cxn ang="0">
                    <a:pos x="connsiteX549" y="connsiteY549"/>
                  </a:cxn>
                  <a:cxn ang="0">
                    <a:pos x="connsiteX550" y="connsiteY550"/>
                  </a:cxn>
                  <a:cxn ang="0">
                    <a:pos x="connsiteX551" y="connsiteY551"/>
                  </a:cxn>
                  <a:cxn ang="0">
                    <a:pos x="connsiteX552" y="connsiteY552"/>
                  </a:cxn>
                  <a:cxn ang="0">
                    <a:pos x="connsiteX553" y="connsiteY553"/>
                  </a:cxn>
                  <a:cxn ang="0">
                    <a:pos x="connsiteX554" y="connsiteY554"/>
                  </a:cxn>
                  <a:cxn ang="0">
                    <a:pos x="connsiteX555" y="connsiteY555"/>
                  </a:cxn>
                  <a:cxn ang="0">
                    <a:pos x="connsiteX556" y="connsiteY556"/>
                  </a:cxn>
                  <a:cxn ang="0">
                    <a:pos x="connsiteX557" y="connsiteY557"/>
                  </a:cxn>
                  <a:cxn ang="0">
                    <a:pos x="connsiteX558" y="connsiteY558"/>
                  </a:cxn>
                  <a:cxn ang="0">
                    <a:pos x="connsiteX559" y="connsiteY559"/>
                  </a:cxn>
                  <a:cxn ang="0">
                    <a:pos x="connsiteX560" y="connsiteY560"/>
                  </a:cxn>
                  <a:cxn ang="0">
                    <a:pos x="connsiteX561" y="connsiteY561"/>
                  </a:cxn>
                  <a:cxn ang="0">
                    <a:pos x="connsiteX562" y="connsiteY562"/>
                  </a:cxn>
                  <a:cxn ang="0">
                    <a:pos x="connsiteX563" y="connsiteY563"/>
                  </a:cxn>
                  <a:cxn ang="0">
                    <a:pos x="connsiteX564" y="connsiteY564"/>
                  </a:cxn>
                  <a:cxn ang="0">
                    <a:pos x="connsiteX565" y="connsiteY565"/>
                  </a:cxn>
                  <a:cxn ang="0">
                    <a:pos x="connsiteX566" y="connsiteY566"/>
                  </a:cxn>
                  <a:cxn ang="0">
                    <a:pos x="connsiteX567" y="connsiteY567"/>
                  </a:cxn>
                  <a:cxn ang="0">
                    <a:pos x="connsiteX568" y="connsiteY568"/>
                  </a:cxn>
                  <a:cxn ang="0">
                    <a:pos x="connsiteX569" y="connsiteY569"/>
                  </a:cxn>
                  <a:cxn ang="0">
                    <a:pos x="connsiteX570" y="connsiteY570"/>
                  </a:cxn>
                  <a:cxn ang="0">
                    <a:pos x="connsiteX571" y="connsiteY571"/>
                  </a:cxn>
                  <a:cxn ang="0">
                    <a:pos x="connsiteX572" y="connsiteY572"/>
                  </a:cxn>
                  <a:cxn ang="0">
                    <a:pos x="connsiteX573" y="connsiteY573"/>
                  </a:cxn>
                  <a:cxn ang="0">
                    <a:pos x="connsiteX574" y="connsiteY574"/>
                  </a:cxn>
                  <a:cxn ang="0">
                    <a:pos x="connsiteX575" y="connsiteY575"/>
                  </a:cxn>
                  <a:cxn ang="0">
                    <a:pos x="connsiteX576" y="connsiteY576"/>
                  </a:cxn>
                  <a:cxn ang="0">
                    <a:pos x="connsiteX577" y="connsiteY577"/>
                  </a:cxn>
                  <a:cxn ang="0">
                    <a:pos x="connsiteX578" y="connsiteY578"/>
                  </a:cxn>
                  <a:cxn ang="0">
                    <a:pos x="connsiteX579" y="connsiteY579"/>
                  </a:cxn>
                  <a:cxn ang="0">
                    <a:pos x="connsiteX580" y="connsiteY580"/>
                  </a:cxn>
                  <a:cxn ang="0">
                    <a:pos x="connsiteX581" y="connsiteY581"/>
                  </a:cxn>
                  <a:cxn ang="0">
                    <a:pos x="connsiteX582" y="connsiteY582"/>
                  </a:cxn>
                  <a:cxn ang="0">
                    <a:pos x="connsiteX583" y="connsiteY583"/>
                  </a:cxn>
                  <a:cxn ang="0">
                    <a:pos x="connsiteX584" y="connsiteY584"/>
                  </a:cxn>
                  <a:cxn ang="0">
                    <a:pos x="connsiteX585" y="connsiteY585"/>
                  </a:cxn>
                  <a:cxn ang="0">
                    <a:pos x="connsiteX586" y="connsiteY586"/>
                  </a:cxn>
                  <a:cxn ang="0">
                    <a:pos x="connsiteX587" y="connsiteY587"/>
                  </a:cxn>
                  <a:cxn ang="0">
                    <a:pos x="connsiteX588" y="connsiteY588"/>
                  </a:cxn>
                  <a:cxn ang="0">
                    <a:pos x="connsiteX589" y="connsiteY589"/>
                  </a:cxn>
                  <a:cxn ang="0">
                    <a:pos x="connsiteX590" y="connsiteY590"/>
                  </a:cxn>
                  <a:cxn ang="0">
                    <a:pos x="connsiteX591" y="connsiteY591"/>
                  </a:cxn>
                  <a:cxn ang="0">
                    <a:pos x="connsiteX592" y="connsiteY592"/>
                  </a:cxn>
                  <a:cxn ang="0">
                    <a:pos x="connsiteX593" y="connsiteY593"/>
                  </a:cxn>
                  <a:cxn ang="0">
                    <a:pos x="connsiteX594" y="connsiteY594"/>
                  </a:cxn>
                  <a:cxn ang="0">
                    <a:pos x="connsiteX595" y="connsiteY595"/>
                  </a:cxn>
                  <a:cxn ang="0">
                    <a:pos x="connsiteX596" y="connsiteY596"/>
                  </a:cxn>
                  <a:cxn ang="0">
                    <a:pos x="connsiteX597" y="connsiteY597"/>
                  </a:cxn>
                  <a:cxn ang="0">
                    <a:pos x="connsiteX598" y="connsiteY598"/>
                  </a:cxn>
                  <a:cxn ang="0">
                    <a:pos x="connsiteX599" y="connsiteY599"/>
                  </a:cxn>
                  <a:cxn ang="0">
                    <a:pos x="connsiteX600" y="connsiteY600"/>
                  </a:cxn>
                  <a:cxn ang="0">
                    <a:pos x="connsiteX601" y="connsiteY601"/>
                  </a:cxn>
                  <a:cxn ang="0">
                    <a:pos x="connsiteX602" y="connsiteY602"/>
                  </a:cxn>
                  <a:cxn ang="0">
                    <a:pos x="connsiteX603" y="connsiteY603"/>
                  </a:cxn>
                  <a:cxn ang="0">
                    <a:pos x="connsiteX604" y="connsiteY604"/>
                  </a:cxn>
                  <a:cxn ang="0">
                    <a:pos x="connsiteX605" y="connsiteY605"/>
                  </a:cxn>
                  <a:cxn ang="0">
                    <a:pos x="connsiteX606" y="connsiteY606"/>
                  </a:cxn>
                  <a:cxn ang="0">
                    <a:pos x="connsiteX607" y="connsiteY607"/>
                  </a:cxn>
                  <a:cxn ang="0">
                    <a:pos x="connsiteX608" y="connsiteY608"/>
                  </a:cxn>
                  <a:cxn ang="0">
                    <a:pos x="connsiteX609" y="connsiteY609"/>
                  </a:cxn>
                  <a:cxn ang="0">
                    <a:pos x="connsiteX610" y="connsiteY610"/>
                  </a:cxn>
                  <a:cxn ang="0">
                    <a:pos x="connsiteX611" y="connsiteY611"/>
                  </a:cxn>
                  <a:cxn ang="0">
                    <a:pos x="connsiteX612" y="connsiteY612"/>
                  </a:cxn>
                  <a:cxn ang="0">
                    <a:pos x="connsiteX613" y="connsiteY613"/>
                  </a:cxn>
                  <a:cxn ang="0">
                    <a:pos x="connsiteX614" y="connsiteY614"/>
                  </a:cxn>
                  <a:cxn ang="0">
                    <a:pos x="connsiteX615" y="connsiteY615"/>
                  </a:cxn>
                  <a:cxn ang="0">
                    <a:pos x="connsiteX616" y="connsiteY616"/>
                  </a:cxn>
                  <a:cxn ang="0">
                    <a:pos x="connsiteX617" y="connsiteY617"/>
                  </a:cxn>
                  <a:cxn ang="0">
                    <a:pos x="connsiteX618" y="connsiteY618"/>
                  </a:cxn>
                  <a:cxn ang="0">
                    <a:pos x="connsiteX619" y="connsiteY619"/>
                  </a:cxn>
                  <a:cxn ang="0">
                    <a:pos x="connsiteX620" y="connsiteY620"/>
                  </a:cxn>
                  <a:cxn ang="0">
                    <a:pos x="connsiteX621" y="connsiteY621"/>
                  </a:cxn>
                  <a:cxn ang="0">
                    <a:pos x="connsiteX622" y="connsiteY622"/>
                  </a:cxn>
                  <a:cxn ang="0">
                    <a:pos x="connsiteX623" y="connsiteY623"/>
                  </a:cxn>
                  <a:cxn ang="0">
                    <a:pos x="connsiteX624" y="connsiteY624"/>
                  </a:cxn>
                  <a:cxn ang="0">
                    <a:pos x="connsiteX625" y="connsiteY625"/>
                  </a:cxn>
                  <a:cxn ang="0">
                    <a:pos x="connsiteX626" y="connsiteY626"/>
                  </a:cxn>
                  <a:cxn ang="0">
                    <a:pos x="connsiteX627" y="connsiteY627"/>
                  </a:cxn>
                  <a:cxn ang="0">
                    <a:pos x="connsiteX628" y="connsiteY628"/>
                  </a:cxn>
                  <a:cxn ang="0">
                    <a:pos x="connsiteX629" y="connsiteY629"/>
                  </a:cxn>
                  <a:cxn ang="0">
                    <a:pos x="connsiteX630" y="connsiteY630"/>
                  </a:cxn>
                  <a:cxn ang="0">
                    <a:pos x="connsiteX631" y="connsiteY631"/>
                  </a:cxn>
                  <a:cxn ang="0">
                    <a:pos x="connsiteX632" y="connsiteY632"/>
                  </a:cxn>
                  <a:cxn ang="0">
                    <a:pos x="connsiteX633" y="connsiteY633"/>
                  </a:cxn>
                  <a:cxn ang="0">
                    <a:pos x="connsiteX634" y="connsiteY634"/>
                  </a:cxn>
                  <a:cxn ang="0">
                    <a:pos x="connsiteX635" y="connsiteY635"/>
                  </a:cxn>
                  <a:cxn ang="0">
                    <a:pos x="connsiteX636" y="connsiteY636"/>
                  </a:cxn>
                  <a:cxn ang="0">
                    <a:pos x="connsiteX637" y="connsiteY637"/>
                  </a:cxn>
                  <a:cxn ang="0">
                    <a:pos x="connsiteX638" y="connsiteY638"/>
                  </a:cxn>
                  <a:cxn ang="0">
                    <a:pos x="connsiteX639" y="connsiteY639"/>
                  </a:cxn>
                  <a:cxn ang="0">
                    <a:pos x="connsiteX640" y="connsiteY640"/>
                  </a:cxn>
                  <a:cxn ang="0">
                    <a:pos x="connsiteX641" y="connsiteY641"/>
                  </a:cxn>
                  <a:cxn ang="0">
                    <a:pos x="connsiteX642" y="connsiteY642"/>
                  </a:cxn>
                  <a:cxn ang="0">
                    <a:pos x="connsiteX643" y="connsiteY643"/>
                  </a:cxn>
                  <a:cxn ang="0">
                    <a:pos x="connsiteX644" y="connsiteY644"/>
                  </a:cxn>
                  <a:cxn ang="0">
                    <a:pos x="connsiteX645" y="connsiteY645"/>
                  </a:cxn>
                  <a:cxn ang="0">
                    <a:pos x="connsiteX646" y="connsiteY646"/>
                  </a:cxn>
                  <a:cxn ang="0">
                    <a:pos x="connsiteX647" y="connsiteY647"/>
                  </a:cxn>
                  <a:cxn ang="0">
                    <a:pos x="connsiteX648" y="connsiteY648"/>
                  </a:cxn>
                  <a:cxn ang="0">
                    <a:pos x="connsiteX649" y="connsiteY649"/>
                  </a:cxn>
                  <a:cxn ang="0">
                    <a:pos x="connsiteX650" y="connsiteY650"/>
                  </a:cxn>
                  <a:cxn ang="0">
                    <a:pos x="connsiteX651" y="connsiteY651"/>
                  </a:cxn>
                  <a:cxn ang="0">
                    <a:pos x="connsiteX652" y="connsiteY652"/>
                  </a:cxn>
                  <a:cxn ang="0">
                    <a:pos x="connsiteX653" y="connsiteY653"/>
                  </a:cxn>
                  <a:cxn ang="0">
                    <a:pos x="connsiteX654" y="connsiteY654"/>
                  </a:cxn>
                  <a:cxn ang="0">
                    <a:pos x="connsiteX655" y="connsiteY655"/>
                  </a:cxn>
                  <a:cxn ang="0">
                    <a:pos x="connsiteX656" y="connsiteY656"/>
                  </a:cxn>
                  <a:cxn ang="0">
                    <a:pos x="connsiteX657" y="connsiteY657"/>
                  </a:cxn>
                  <a:cxn ang="0">
                    <a:pos x="connsiteX658" y="connsiteY658"/>
                  </a:cxn>
                  <a:cxn ang="0">
                    <a:pos x="connsiteX659" y="connsiteY659"/>
                  </a:cxn>
                  <a:cxn ang="0">
                    <a:pos x="connsiteX660" y="connsiteY660"/>
                  </a:cxn>
                  <a:cxn ang="0">
                    <a:pos x="connsiteX661" y="connsiteY661"/>
                  </a:cxn>
                  <a:cxn ang="0">
                    <a:pos x="connsiteX662" y="connsiteY662"/>
                  </a:cxn>
                  <a:cxn ang="0">
                    <a:pos x="connsiteX663" y="connsiteY663"/>
                  </a:cxn>
                  <a:cxn ang="0">
                    <a:pos x="connsiteX664" y="connsiteY664"/>
                  </a:cxn>
                  <a:cxn ang="0">
                    <a:pos x="connsiteX665" y="connsiteY665"/>
                  </a:cxn>
                  <a:cxn ang="0">
                    <a:pos x="connsiteX666" y="connsiteY666"/>
                  </a:cxn>
                  <a:cxn ang="0">
                    <a:pos x="connsiteX667" y="connsiteY667"/>
                  </a:cxn>
                  <a:cxn ang="0">
                    <a:pos x="connsiteX668" y="connsiteY668"/>
                  </a:cxn>
                  <a:cxn ang="0">
                    <a:pos x="connsiteX669" y="connsiteY669"/>
                  </a:cxn>
                  <a:cxn ang="0">
                    <a:pos x="connsiteX670" y="connsiteY670"/>
                  </a:cxn>
                  <a:cxn ang="0">
                    <a:pos x="connsiteX671" y="connsiteY671"/>
                  </a:cxn>
                  <a:cxn ang="0">
                    <a:pos x="connsiteX672" y="connsiteY672"/>
                  </a:cxn>
                  <a:cxn ang="0">
                    <a:pos x="connsiteX673" y="connsiteY673"/>
                  </a:cxn>
                  <a:cxn ang="0">
                    <a:pos x="connsiteX674" y="connsiteY674"/>
                  </a:cxn>
                  <a:cxn ang="0">
                    <a:pos x="connsiteX675" y="connsiteY675"/>
                  </a:cxn>
                  <a:cxn ang="0">
                    <a:pos x="connsiteX676" y="connsiteY676"/>
                  </a:cxn>
                  <a:cxn ang="0">
                    <a:pos x="connsiteX677" y="connsiteY677"/>
                  </a:cxn>
                  <a:cxn ang="0">
                    <a:pos x="connsiteX678" y="connsiteY678"/>
                  </a:cxn>
                  <a:cxn ang="0">
                    <a:pos x="connsiteX679" y="connsiteY679"/>
                  </a:cxn>
                  <a:cxn ang="0">
                    <a:pos x="connsiteX680" y="connsiteY680"/>
                  </a:cxn>
                  <a:cxn ang="0">
                    <a:pos x="connsiteX681" y="connsiteY681"/>
                  </a:cxn>
                  <a:cxn ang="0">
                    <a:pos x="connsiteX682" y="connsiteY682"/>
                  </a:cxn>
                  <a:cxn ang="0">
                    <a:pos x="connsiteX683" y="connsiteY683"/>
                  </a:cxn>
                  <a:cxn ang="0">
                    <a:pos x="connsiteX684" y="connsiteY684"/>
                  </a:cxn>
                  <a:cxn ang="0">
                    <a:pos x="connsiteX685" y="connsiteY685"/>
                  </a:cxn>
                  <a:cxn ang="0">
                    <a:pos x="connsiteX686" y="connsiteY686"/>
                  </a:cxn>
                  <a:cxn ang="0">
                    <a:pos x="connsiteX687" y="connsiteY687"/>
                  </a:cxn>
                  <a:cxn ang="0">
                    <a:pos x="connsiteX688" y="connsiteY688"/>
                  </a:cxn>
                  <a:cxn ang="0">
                    <a:pos x="connsiteX689" y="connsiteY689"/>
                  </a:cxn>
                  <a:cxn ang="0">
                    <a:pos x="connsiteX690" y="connsiteY690"/>
                  </a:cxn>
                  <a:cxn ang="0">
                    <a:pos x="connsiteX691" y="connsiteY691"/>
                  </a:cxn>
                  <a:cxn ang="0">
                    <a:pos x="connsiteX692" y="connsiteY692"/>
                  </a:cxn>
                  <a:cxn ang="0">
                    <a:pos x="connsiteX693" y="connsiteY693"/>
                  </a:cxn>
                  <a:cxn ang="0">
                    <a:pos x="connsiteX694" y="connsiteY694"/>
                  </a:cxn>
                  <a:cxn ang="0">
                    <a:pos x="connsiteX695" y="connsiteY695"/>
                  </a:cxn>
                  <a:cxn ang="0">
                    <a:pos x="connsiteX696" y="connsiteY696"/>
                  </a:cxn>
                  <a:cxn ang="0">
                    <a:pos x="connsiteX697" y="connsiteY697"/>
                  </a:cxn>
                  <a:cxn ang="0">
                    <a:pos x="connsiteX698" y="connsiteY698"/>
                  </a:cxn>
                  <a:cxn ang="0">
                    <a:pos x="connsiteX699" y="connsiteY699"/>
                  </a:cxn>
                  <a:cxn ang="0">
                    <a:pos x="connsiteX700" y="connsiteY700"/>
                  </a:cxn>
                  <a:cxn ang="0">
                    <a:pos x="connsiteX701" y="connsiteY701"/>
                  </a:cxn>
                  <a:cxn ang="0">
                    <a:pos x="connsiteX702" y="connsiteY702"/>
                  </a:cxn>
                  <a:cxn ang="0">
                    <a:pos x="connsiteX703" y="connsiteY703"/>
                  </a:cxn>
                  <a:cxn ang="0">
                    <a:pos x="connsiteX704" y="connsiteY704"/>
                  </a:cxn>
                  <a:cxn ang="0">
                    <a:pos x="connsiteX705" y="connsiteY705"/>
                  </a:cxn>
                  <a:cxn ang="0">
                    <a:pos x="connsiteX706" y="connsiteY706"/>
                  </a:cxn>
                  <a:cxn ang="0">
                    <a:pos x="connsiteX707" y="connsiteY707"/>
                  </a:cxn>
                  <a:cxn ang="0">
                    <a:pos x="connsiteX708" y="connsiteY708"/>
                  </a:cxn>
                  <a:cxn ang="0">
                    <a:pos x="connsiteX709" y="connsiteY709"/>
                  </a:cxn>
                  <a:cxn ang="0">
                    <a:pos x="connsiteX710" y="connsiteY710"/>
                  </a:cxn>
                  <a:cxn ang="0">
                    <a:pos x="connsiteX711" y="connsiteY711"/>
                  </a:cxn>
                  <a:cxn ang="0">
                    <a:pos x="connsiteX712" y="connsiteY712"/>
                  </a:cxn>
                  <a:cxn ang="0">
                    <a:pos x="connsiteX713" y="connsiteY713"/>
                  </a:cxn>
                  <a:cxn ang="0">
                    <a:pos x="connsiteX714" y="connsiteY714"/>
                  </a:cxn>
                  <a:cxn ang="0">
                    <a:pos x="connsiteX715" y="connsiteY715"/>
                  </a:cxn>
                  <a:cxn ang="0">
                    <a:pos x="connsiteX716" y="connsiteY716"/>
                  </a:cxn>
                  <a:cxn ang="0">
                    <a:pos x="connsiteX717" y="connsiteY717"/>
                  </a:cxn>
                  <a:cxn ang="0">
                    <a:pos x="connsiteX718" y="connsiteY718"/>
                  </a:cxn>
                  <a:cxn ang="0">
                    <a:pos x="connsiteX719" y="connsiteY719"/>
                  </a:cxn>
                  <a:cxn ang="0">
                    <a:pos x="connsiteX720" y="connsiteY720"/>
                  </a:cxn>
                  <a:cxn ang="0">
                    <a:pos x="connsiteX721" y="connsiteY721"/>
                  </a:cxn>
                  <a:cxn ang="0">
                    <a:pos x="connsiteX722" y="connsiteY722"/>
                  </a:cxn>
                  <a:cxn ang="0">
                    <a:pos x="connsiteX723" y="connsiteY723"/>
                  </a:cxn>
                  <a:cxn ang="0">
                    <a:pos x="connsiteX724" y="connsiteY724"/>
                  </a:cxn>
                  <a:cxn ang="0">
                    <a:pos x="connsiteX725" y="connsiteY725"/>
                  </a:cxn>
                  <a:cxn ang="0">
                    <a:pos x="connsiteX726" y="connsiteY726"/>
                  </a:cxn>
                  <a:cxn ang="0">
                    <a:pos x="connsiteX727" y="connsiteY727"/>
                  </a:cxn>
                  <a:cxn ang="0">
                    <a:pos x="connsiteX728" y="connsiteY728"/>
                  </a:cxn>
                  <a:cxn ang="0">
                    <a:pos x="connsiteX729" y="connsiteY729"/>
                  </a:cxn>
                  <a:cxn ang="0">
                    <a:pos x="connsiteX730" y="connsiteY730"/>
                  </a:cxn>
                  <a:cxn ang="0">
                    <a:pos x="connsiteX731" y="connsiteY731"/>
                  </a:cxn>
                  <a:cxn ang="0">
                    <a:pos x="connsiteX732" y="connsiteY732"/>
                  </a:cxn>
                  <a:cxn ang="0">
                    <a:pos x="connsiteX733" y="connsiteY733"/>
                  </a:cxn>
                  <a:cxn ang="0">
                    <a:pos x="connsiteX734" y="connsiteY734"/>
                  </a:cxn>
                  <a:cxn ang="0">
                    <a:pos x="connsiteX735" y="connsiteY735"/>
                  </a:cxn>
                  <a:cxn ang="0">
                    <a:pos x="connsiteX736" y="connsiteY736"/>
                  </a:cxn>
                  <a:cxn ang="0">
                    <a:pos x="connsiteX737" y="connsiteY737"/>
                  </a:cxn>
                  <a:cxn ang="0">
                    <a:pos x="connsiteX738" y="connsiteY738"/>
                  </a:cxn>
                  <a:cxn ang="0">
                    <a:pos x="connsiteX739" y="connsiteY739"/>
                  </a:cxn>
                  <a:cxn ang="0">
                    <a:pos x="connsiteX740" y="connsiteY740"/>
                  </a:cxn>
                  <a:cxn ang="0">
                    <a:pos x="connsiteX741" y="connsiteY741"/>
                  </a:cxn>
                  <a:cxn ang="0">
                    <a:pos x="connsiteX742" y="connsiteY742"/>
                  </a:cxn>
                  <a:cxn ang="0">
                    <a:pos x="connsiteX743" y="connsiteY743"/>
                  </a:cxn>
                  <a:cxn ang="0">
                    <a:pos x="connsiteX744" y="connsiteY744"/>
                  </a:cxn>
                  <a:cxn ang="0">
                    <a:pos x="connsiteX745" y="connsiteY745"/>
                  </a:cxn>
                  <a:cxn ang="0">
                    <a:pos x="connsiteX746" y="connsiteY746"/>
                  </a:cxn>
                  <a:cxn ang="0">
                    <a:pos x="connsiteX747" y="connsiteY747"/>
                  </a:cxn>
                  <a:cxn ang="0">
                    <a:pos x="connsiteX748" y="connsiteY748"/>
                  </a:cxn>
                  <a:cxn ang="0">
                    <a:pos x="connsiteX749" y="connsiteY749"/>
                  </a:cxn>
                  <a:cxn ang="0">
                    <a:pos x="connsiteX750" y="connsiteY750"/>
                  </a:cxn>
                  <a:cxn ang="0">
                    <a:pos x="connsiteX751" y="connsiteY751"/>
                  </a:cxn>
                  <a:cxn ang="0">
                    <a:pos x="connsiteX752" y="connsiteY752"/>
                  </a:cxn>
                  <a:cxn ang="0">
                    <a:pos x="connsiteX753" y="connsiteY753"/>
                  </a:cxn>
                  <a:cxn ang="0">
                    <a:pos x="connsiteX754" y="connsiteY754"/>
                  </a:cxn>
                  <a:cxn ang="0">
                    <a:pos x="connsiteX755" y="connsiteY755"/>
                  </a:cxn>
                  <a:cxn ang="0">
                    <a:pos x="connsiteX756" y="connsiteY756"/>
                  </a:cxn>
                  <a:cxn ang="0">
                    <a:pos x="connsiteX757" y="connsiteY757"/>
                  </a:cxn>
                  <a:cxn ang="0">
                    <a:pos x="connsiteX758" y="connsiteY758"/>
                  </a:cxn>
                  <a:cxn ang="0">
                    <a:pos x="connsiteX759" y="connsiteY759"/>
                  </a:cxn>
                  <a:cxn ang="0">
                    <a:pos x="connsiteX760" y="connsiteY760"/>
                  </a:cxn>
                  <a:cxn ang="0">
                    <a:pos x="connsiteX761" y="connsiteY761"/>
                  </a:cxn>
                  <a:cxn ang="0">
                    <a:pos x="connsiteX762" y="connsiteY762"/>
                  </a:cxn>
                  <a:cxn ang="0">
                    <a:pos x="connsiteX763" y="connsiteY763"/>
                  </a:cxn>
                  <a:cxn ang="0">
                    <a:pos x="connsiteX764" y="connsiteY764"/>
                  </a:cxn>
                  <a:cxn ang="0">
                    <a:pos x="connsiteX765" y="connsiteY765"/>
                  </a:cxn>
                  <a:cxn ang="0">
                    <a:pos x="connsiteX766" y="connsiteY766"/>
                  </a:cxn>
                  <a:cxn ang="0">
                    <a:pos x="connsiteX767" y="connsiteY767"/>
                  </a:cxn>
                  <a:cxn ang="0">
                    <a:pos x="connsiteX768" y="connsiteY768"/>
                  </a:cxn>
                  <a:cxn ang="0">
                    <a:pos x="connsiteX769" y="connsiteY769"/>
                  </a:cxn>
                  <a:cxn ang="0">
                    <a:pos x="connsiteX770" y="connsiteY770"/>
                  </a:cxn>
                  <a:cxn ang="0">
                    <a:pos x="connsiteX771" y="connsiteY771"/>
                  </a:cxn>
                  <a:cxn ang="0">
                    <a:pos x="connsiteX772" y="connsiteY772"/>
                  </a:cxn>
                  <a:cxn ang="0">
                    <a:pos x="connsiteX773" y="connsiteY773"/>
                  </a:cxn>
                  <a:cxn ang="0">
                    <a:pos x="connsiteX774" y="connsiteY774"/>
                  </a:cxn>
                  <a:cxn ang="0">
                    <a:pos x="connsiteX775" y="connsiteY775"/>
                  </a:cxn>
                  <a:cxn ang="0">
                    <a:pos x="connsiteX776" y="connsiteY776"/>
                  </a:cxn>
                  <a:cxn ang="0">
                    <a:pos x="connsiteX777" y="connsiteY777"/>
                  </a:cxn>
                  <a:cxn ang="0">
                    <a:pos x="connsiteX778" y="connsiteY778"/>
                  </a:cxn>
                  <a:cxn ang="0">
                    <a:pos x="connsiteX779" y="connsiteY779"/>
                  </a:cxn>
                  <a:cxn ang="0">
                    <a:pos x="connsiteX780" y="connsiteY780"/>
                  </a:cxn>
                  <a:cxn ang="0">
                    <a:pos x="connsiteX781" y="connsiteY781"/>
                  </a:cxn>
                  <a:cxn ang="0">
                    <a:pos x="connsiteX782" y="connsiteY782"/>
                  </a:cxn>
                  <a:cxn ang="0">
                    <a:pos x="connsiteX783" y="connsiteY783"/>
                  </a:cxn>
                  <a:cxn ang="0">
                    <a:pos x="connsiteX784" y="connsiteY784"/>
                  </a:cxn>
                  <a:cxn ang="0">
                    <a:pos x="connsiteX785" y="connsiteY785"/>
                  </a:cxn>
                  <a:cxn ang="0">
                    <a:pos x="connsiteX786" y="connsiteY786"/>
                  </a:cxn>
                  <a:cxn ang="0">
                    <a:pos x="connsiteX787" y="connsiteY787"/>
                  </a:cxn>
                  <a:cxn ang="0">
                    <a:pos x="connsiteX788" y="connsiteY788"/>
                  </a:cxn>
                  <a:cxn ang="0">
                    <a:pos x="connsiteX789" y="connsiteY789"/>
                  </a:cxn>
                  <a:cxn ang="0">
                    <a:pos x="connsiteX790" y="connsiteY790"/>
                  </a:cxn>
                  <a:cxn ang="0">
                    <a:pos x="connsiteX791" y="connsiteY791"/>
                  </a:cxn>
                  <a:cxn ang="0">
                    <a:pos x="connsiteX792" y="connsiteY792"/>
                  </a:cxn>
                  <a:cxn ang="0">
                    <a:pos x="connsiteX793" y="connsiteY793"/>
                  </a:cxn>
                  <a:cxn ang="0">
                    <a:pos x="connsiteX794" y="connsiteY794"/>
                  </a:cxn>
                  <a:cxn ang="0">
                    <a:pos x="connsiteX795" y="connsiteY795"/>
                  </a:cxn>
                  <a:cxn ang="0">
                    <a:pos x="connsiteX796" y="connsiteY796"/>
                  </a:cxn>
                  <a:cxn ang="0">
                    <a:pos x="connsiteX797" y="connsiteY797"/>
                  </a:cxn>
                  <a:cxn ang="0">
                    <a:pos x="connsiteX798" y="connsiteY798"/>
                  </a:cxn>
                  <a:cxn ang="0">
                    <a:pos x="connsiteX799" y="connsiteY799"/>
                  </a:cxn>
                  <a:cxn ang="0">
                    <a:pos x="connsiteX800" y="connsiteY800"/>
                  </a:cxn>
                  <a:cxn ang="0">
                    <a:pos x="connsiteX801" y="connsiteY801"/>
                  </a:cxn>
                  <a:cxn ang="0">
                    <a:pos x="connsiteX802" y="connsiteY802"/>
                  </a:cxn>
                  <a:cxn ang="0">
                    <a:pos x="connsiteX803" y="connsiteY803"/>
                  </a:cxn>
                  <a:cxn ang="0">
                    <a:pos x="connsiteX804" y="connsiteY804"/>
                  </a:cxn>
                  <a:cxn ang="0">
                    <a:pos x="connsiteX805" y="connsiteY805"/>
                  </a:cxn>
                  <a:cxn ang="0">
                    <a:pos x="connsiteX806" y="connsiteY806"/>
                  </a:cxn>
                  <a:cxn ang="0">
                    <a:pos x="connsiteX807" y="connsiteY807"/>
                  </a:cxn>
                  <a:cxn ang="0">
                    <a:pos x="connsiteX808" y="connsiteY808"/>
                  </a:cxn>
                  <a:cxn ang="0">
                    <a:pos x="connsiteX809" y="connsiteY809"/>
                  </a:cxn>
                  <a:cxn ang="0">
                    <a:pos x="connsiteX810" y="connsiteY810"/>
                  </a:cxn>
                  <a:cxn ang="0">
                    <a:pos x="connsiteX811" y="connsiteY811"/>
                  </a:cxn>
                  <a:cxn ang="0">
                    <a:pos x="connsiteX812" y="connsiteY812"/>
                  </a:cxn>
                  <a:cxn ang="0">
                    <a:pos x="connsiteX813" y="connsiteY813"/>
                  </a:cxn>
                  <a:cxn ang="0">
                    <a:pos x="connsiteX814" y="connsiteY814"/>
                  </a:cxn>
                  <a:cxn ang="0">
                    <a:pos x="connsiteX815" y="connsiteY815"/>
                  </a:cxn>
                  <a:cxn ang="0">
                    <a:pos x="connsiteX816" y="connsiteY816"/>
                  </a:cxn>
                  <a:cxn ang="0">
                    <a:pos x="connsiteX817" y="connsiteY817"/>
                  </a:cxn>
                  <a:cxn ang="0">
                    <a:pos x="connsiteX818" y="connsiteY818"/>
                  </a:cxn>
                  <a:cxn ang="0">
                    <a:pos x="connsiteX819" y="connsiteY819"/>
                  </a:cxn>
                  <a:cxn ang="0">
                    <a:pos x="connsiteX820" y="connsiteY820"/>
                  </a:cxn>
                  <a:cxn ang="0">
                    <a:pos x="connsiteX821" y="connsiteY821"/>
                  </a:cxn>
                  <a:cxn ang="0">
                    <a:pos x="connsiteX822" y="connsiteY822"/>
                  </a:cxn>
                  <a:cxn ang="0">
                    <a:pos x="connsiteX823" y="connsiteY823"/>
                  </a:cxn>
                  <a:cxn ang="0">
                    <a:pos x="connsiteX824" y="connsiteY824"/>
                  </a:cxn>
                  <a:cxn ang="0">
                    <a:pos x="connsiteX825" y="connsiteY825"/>
                  </a:cxn>
                  <a:cxn ang="0">
                    <a:pos x="connsiteX826" y="connsiteY826"/>
                  </a:cxn>
                  <a:cxn ang="0">
                    <a:pos x="connsiteX827" y="connsiteY827"/>
                  </a:cxn>
                  <a:cxn ang="0">
                    <a:pos x="connsiteX828" y="connsiteY828"/>
                  </a:cxn>
                  <a:cxn ang="0">
                    <a:pos x="connsiteX829" y="connsiteY829"/>
                  </a:cxn>
                  <a:cxn ang="0">
                    <a:pos x="connsiteX830" y="connsiteY830"/>
                  </a:cxn>
                  <a:cxn ang="0">
                    <a:pos x="connsiteX831" y="connsiteY831"/>
                  </a:cxn>
                  <a:cxn ang="0">
                    <a:pos x="connsiteX832" y="connsiteY832"/>
                  </a:cxn>
                  <a:cxn ang="0">
                    <a:pos x="connsiteX833" y="connsiteY833"/>
                  </a:cxn>
                  <a:cxn ang="0">
                    <a:pos x="connsiteX834" y="connsiteY834"/>
                  </a:cxn>
                  <a:cxn ang="0">
                    <a:pos x="connsiteX835" y="connsiteY835"/>
                  </a:cxn>
                  <a:cxn ang="0">
                    <a:pos x="connsiteX836" y="connsiteY836"/>
                  </a:cxn>
                  <a:cxn ang="0">
                    <a:pos x="connsiteX837" y="connsiteY837"/>
                  </a:cxn>
                  <a:cxn ang="0">
                    <a:pos x="connsiteX838" y="connsiteY838"/>
                  </a:cxn>
                  <a:cxn ang="0">
                    <a:pos x="connsiteX839" y="connsiteY839"/>
                  </a:cxn>
                  <a:cxn ang="0">
                    <a:pos x="connsiteX840" y="connsiteY840"/>
                  </a:cxn>
                  <a:cxn ang="0">
                    <a:pos x="connsiteX841" y="connsiteY841"/>
                  </a:cxn>
                  <a:cxn ang="0">
                    <a:pos x="connsiteX842" y="connsiteY842"/>
                  </a:cxn>
                  <a:cxn ang="0">
                    <a:pos x="connsiteX843" y="connsiteY843"/>
                  </a:cxn>
                  <a:cxn ang="0">
                    <a:pos x="connsiteX844" y="connsiteY844"/>
                  </a:cxn>
                  <a:cxn ang="0">
                    <a:pos x="connsiteX845" y="connsiteY845"/>
                  </a:cxn>
                  <a:cxn ang="0">
                    <a:pos x="connsiteX846" y="connsiteY846"/>
                  </a:cxn>
                  <a:cxn ang="0">
                    <a:pos x="connsiteX847" y="connsiteY847"/>
                  </a:cxn>
                  <a:cxn ang="0">
                    <a:pos x="connsiteX848" y="connsiteY848"/>
                  </a:cxn>
                  <a:cxn ang="0">
                    <a:pos x="connsiteX849" y="connsiteY849"/>
                  </a:cxn>
                  <a:cxn ang="0">
                    <a:pos x="connsiteX850" y="connsiteY850"/>
                  </a:cxn>
                  <a:cxn ang="0">
                    <a:pos x="connsiteX851" y="connsiteY851"/>
                  </a:cxn>
                  <a:cxn ang="0">
                    <a:pos x="connsiteX852" y="connsiteY852"/>
                  </a:cxn>
                  <a:cxn ang="0">
                    <a:pos x="connsiteX853" y="connsiteY853"/>
                  </a:cxn>
                  <a:cxn ang="0">
                    <a:pos x="connsiteX854" y="connsiteY854"/>
                  </a:cxn>
                  <a:cxn ang="0">
                    <a:pos x="connsiteX855" y="connsiteY855"/>
                  </a:cxn>
                  <a:cxn ang="0">
                    <a:pos x="connsiteX856" y="connsiteY856"/>
                  </a:cxn>
                  <a:cxn ang="0">
                    <a:pos x="connsiteX857" y="connsiteY857"/>
                  </a:cxn>
                  <a:cxn ang="0">
                    <a:pos x="connsiteX858" y="connsiteY858"/>
                  </a:cxn>
                  <a:cxn ang="0">
                    <a:pos x="connsiteX859" y="connsiteY859"/>
                  </a:cxn>
                  <a:cxn ang="0">
                    <a:pos x="connsiteX860" y="connsiteY860"/>
                  </a:cxn>
                  <a:cxn ang="0">
                    <a:pos x="connsiteX861" y="connsiteY861"/>
                  </a:cxn>
                  <a:cxn ang="0">
                    <a:pos x="connsiteX862" y="connsiteY862"/>
                  </a:cxn>
                  <a:cxn ang="0">
                    <a:pos x="connsiteX863" y="connsiteY863"/>
                  </a:cxn>
                  <a:cxn ang="0">
                    <a:pos x="connsiteX864" y="connsiteY864"/>
                  </a:cxn>
                  <a:cxn ang="0">
                    <a:pos x="connsiteX865" y="connsiteY865"/>
                  </a:cxn>
                  <a:cxn ang="0">
                    <a:pos x="connsiteX866" y="connsiteY866"/>
                  </a:cxn>
                  <a:cxn ang="0">
                    <a:pos x="connsiteX867" y="connsiteY867"/>
                  </a:cxn>
                  <a:cxn ang="0">
                    <a:pos x="connsiteX868" y="connsiteY868"/>
                  </a:cxn>
                  <a:cxn ang="0">
                    <a:pos x="connsiteX869" y="connsiteY869"/>
                  </a:cxn>
                  <a:cxn ang="0">
                    <a:pos x="connsiteX870" y="connsiteY870"/>
                  </a:cxn>
                  <a:cxn ang="0">
                    <a:pos x="connsiteX871" y="connsiteY871"/>
                  </a:cxn>
                  <a:cxn ang="0">
                    <a:pos x="connsiteX872" y="connsiteY872"/>
                  </a:cxn>
                  <a:cxn ang="0">
                    <a:pos x="connsiteX873" y="connsiteY873"/>
                  </a:cxn>
                  <a:cxn ang="0">
                    <a:pos x="connsiteX874" y="connsiteY874"/>
                  </a:cxn>
                  <a:cxn ang="0">
                    <a:pos x="connsiteX875" y="connsiteY875"/>
                  </a:cxn>
                  <a:cxn ang="0">
                    <a:pos x="connsiteX876" y="connsiteY876"/>
                  </a:cxn>
                  <a:cxn ang="0">
                    <a:pos x="connsiteX877" y="connsiteY877"/>
                  </a:cxn>
                  <a:cxn ang="0">
                    <a:pos x="connsiteX878" y="connsiteY878"/>
                  </a:cxn>
                  <a:cxn ang="0">
                    <a:pos x="connsiteX879" y="connsiteY879"/>
                  </a:cxn>
                  <a:cxn ang="0">
                    <a:pos x="connsiteX880" y="connsiteY880"/>
                  </a:cxn>
                  <a:cxn ang="0">
                    <a:pos x="connsiteX881" y="connsiteY881"/>
                  </a:cxn>
                  <a:cxn ang="0">
                    <a:pos x="connsiteX882" y="connsiteY882"/>
                  </a:cxn>
                  <a:cxn ang="0">
                    <a:pos x="connsiteX883" y="connsiteY883"/>
                  </a:cxn>
                  <a:cxn ang="0">
                    <a:pos x="connsiteX884" y="connsiteY884"/>
                  </a:cxn>
                  <a:cxn ang="0">
                    <a:pos x="connsiteX885" y="connsiteY885"/>
                  </a:cxn>
                  <a:cxn ang="0">
                    <a:pos x="connsiteX886" y="connsiteY886"/>
                  </a:cxn>
                  <a:cxn ang="0">
                    <a:pos x="connsiteX887" y="connsiteY887"/>
                  </a:cxn>
                  <a:cxn ang="0">
                    <a:pos x="connsiteX888" y="connsiteY888"/>
                  </a:cxn>
                  <a:cxn ang="0">
                    <a:pos x="connsiteX889" y="connsiteY889"/>
                  </a:cxn>
                  <a:cxn ang="0">
                    <a:pos x="connsiteX890" y="connsiteY890"/>
                  </a:cxn>
                  <a:cxn ang="0">
                    <a:pos x="connsiteX891" y="connsiteY891"/>
                  </a:cxn>
                  <a:cxn ang="0">
                    <a:pos x="connsiteX892" y="connsiteY892"/>
                  </a:cxn>
                  <a:cxn ang="0">
                    <a:pos x="connsiteX893" y="connsiteY893"/>
                  </a:cxn>
                  <a:cxn ang="0">
                    <a:pos x="connsiteX894" y="connsiteY894"/>
                  </a:cxn>
                  <a:cxn ang="0">
                    <a:pos x="connsiteX895" y="connsiteY895"/>
                  </a:cxn>
                  <a:cxn ang="0">
                    <a:pos x="connsiteX896" y="connsiteY896"/>
                  </a:cxn>
                  <a:cxn ang="0">
                    <a:pos x="connsiteX897" y="connsiteY897"/>
                  </a:cxn>
                  <a:cxn ang="0">
                    <a:pos x="connsiteX898" y="connsiteY898"/>
                  </a:cxn>
                  <a:cxn ang="0">
                    <a:pos x="connsiteX899" y="connsiteY899"/>
                  </a:cxn>
                  <a:cxn ang="0">
                    <a:pos x="connsiteX900" y="connsiteY900"/>
                  </a:cxn>
                  <a:cxn ang="0">
                    <a:pos x="connsiteX901" y="connsiteY901"/>
                  </a:cxn>
                  <a:cxn ang="0">
                    <a:pos x="connsiteX902" y="connsiteY902"/>
                  </a:cxn>
                  <a:cxn ang="0">
                    <a:pos x="connsiteX903" y="connsiteY903"/>
                  </a:cxn>
                  <a:cxn ang="0">
                    <a:pos x="connsiteX904" y="connsiteY904"/>
                  </a:cxn>
                  <a:cxn ang="0">
                    <a:pos x="connsiteX905" y="connsiteY905"/>
                  </a:cxn>
                  <a:cxn ang="0">
                    <a:pos x="connsiteX906" y="connsiteY906"/>
                  </a:cxn>
                  <a:cxn ang="0">
                    <a:pos x="connsiteX907" y="connsiteY907"/>
                  </a:cxn>
                  <a:cxn ang="0">
                    <a:pos x="connsiteX908" y="connsiteY908"/>
                  </a:cxn>
                  <a:cxn ang="0">
                    <a:pos x="connsiteX909" y="connsiteY909"/>
                  </a:cxn>
                  <a:cxn ang="0">
                    <a:pos x="connsiteX910" y="connsiteY910"/>
                  </a:cxn>
                  <a:cxn ang="0">
                    <a:pos x="connsiteX911" y="connsiteY911"/>
                  </a:cxn>
                  <a:cxn ang="0">
                    <a:pos x="connsiteX912" y="connsiteY912"/>
                  </a:cxn>
                  <a:cxn ang="0">
                    <a:pos x="connsiteX913" y="connsiteY913"/>
                  </a:cxn>
                  <a:cxn ang="0">
                    <a:pos x="connsiteX914" y="connsiteY914"/>
                  </a:cxn>
                  <a:cxn ang="0">
                    <a:pos x="connsiteX915" y="connsiteY915"/>
                  </a:cxn>
                  <a:cxn ang="0">
                    <a:pos x="connsiteX916" y="connsiteY916"/>
                  </a:cxn>
                  <a:cxn ang="0">
                    <a:pos x="connsiteX917" y="connsiteY917"/>
                  </a:cxn>
                  <a:cxn ang="0">
                    <a:pos x="connsiteX918" y="connsiteY918"/>
                  </a:cxn>
                  <a:cxn ang="0">
                    <a:pos x="connsiteX919" y="connsiteY919"/>
                  </a:cxn>
                  <a:cxn ang="0">
                    <a:pos x="connsiteX920" y="connsiteY920"/>
                  </a:cxn>
                  <a:cxn ang="0">
                    <a:pos x="connsiteX921" y="connsiteY921"/>
                  </a:cxn>
                  <a:cxn ang="0">
                    <a:pos x="connsiteX922" y="connsiteY922"/>
                  </a:cxn>
                  <a:cxn ang="0">
                    <a:pos x="connsiteX923" y="connsiteY923"/>
                  </a:cxn>
                  <a:cxn ang="0">
                    <a:pos x="connsiteX924" y="connsiteY924"/>
                  </a:cxn>
                  <a:cxn ang="0">
                    <a:pos x="connsiteX925" y="connsiteY925"/>
                  </a:cxn>
                  <a:cxn ang="0">
                    <a:pos x="connsiteX926" y="connsiteY926"/>
                  </a:cxn>
                  <a:cxn ang="0">
                    <a:pos x="connsiteX927" y="connsiteY927"/>
                  </a:cxn>
                  <a:cxn ang="0">
                    <a:pos x="connsiteX928" y="connsiteY928"/>
                  </a:cxn>
                  <a:cxn ang="0">
                    <a:pos x="connsiteX929" y="connsiteY929"/>
                  </a:cxn>
                  <a:cxn ang="0">
                    <a:pos x="connsiteX930" y="connsiteY930"/>
                  </a:cxn>
                  <a:cxn ang="0">
                    <a:pos x="connsiteX931" y="connsiteY931"/>
                  </a:cxn>
                  <a:cxn ang="0">
                    <a:pos x="connsiteX932" y="connsiteY932"/>
                  </a:cxn>
                  <a:cxn ang="0">
                    <a:pos x="connsiteX933" y="connsiteY933"/>
                  </a:cxn>
                  <a:cxn ang="0">
                    <a:pos x="connsiteX934" y="connsiteY934"/>
                  </a:cxn>
                  <a:cxn ang="0">
                    <a:pos x="connsiteX935" y="connsiteY935"/>
                  </a:cxn>
                  <a:cxn ang="0">
                    <a:pos x="connsiteX936" y="connsiteY936"/>
                  </a:cxn>
                  <a:cxn ang="0">
                    <a:pos x="connsiteX937" y="connsiteY937"/>
                  </a:cxn>
                  <a:cxn ang="0">
                    <a:pos x="connsiteX938" y="connsiteY938"/>
                  </a:cxn>
                  <a:cxn ang="0">
                    <a:pos x="connsiteX939" y="connsiteY939"/>
                  </a:cxn>
                  <a:cxn ang="0">
                    <a:pos x="connsiteX940" y="connsiteY940"/>
                  </a:cxn>
                  <a:cxn ang="0">
                    <a:pos x="connsiteX941" y="connsiteY941"/>
                  </a:cxn>
                  <a:cxn ang="0">
                    <a:pos x="connsiteX942" y="connsiteY942"/>
                  </a:cxn>
                  <a:cxn ang="0">
                    <a:pos x="connsiteX943" y="connsiteY943"/>
                  </a:cxn>
                  <a:cxn ang="0">
                    <a:pos x="connsiteX944" y="connsiteY944"/>
                  </a:cxn>
                  <a:cxn ang="0">
                    <a:pos x="connsiteX945" y="connsiteY945"/>
                  </a:cxn>
                  <a:cxn ang="0">
                    <a:pos x="connsiteX946" y="connsiteY946"/>
                  </a:cxn>
                  <a:cxn ang="0">
                    <a:pos x="connsiteX947" y="connsiteY947"/>
                  </a:cxn>
                  <a:cxn ang="0">
                    <a:pos x="connsiteX948" y="connsiteY948"/>
                  </a:cxn>
                  <a:cxn ang="0">
                    <a:pos x="connsiteX949" y="connsiteY949"/>
                  </a:cxn>
                  <a:cxn ang="0">
                    <a:pos x="connsiteX950" y="connsiteY950"/>
                  </a:cxn>
                  <a:cxn ang="0">
                    <a:pos x="connsiteX951" y="connsiteY951"/>
                  </a:cxn>
                  <a:cxn ang="0">
                    <a:pos x="connsiteX952" y="connsiteY952"/>
                  </a:cxn>
                  <a:cxn ang="0">
                    <a:pos x="connsiteX953" y="connsiteY953"/>
                  </a:cxn>
                  <a:cxn ang="0">
                    <a:pos x="connsiteX954" y="connsiteY954"/>
                  </a:cxn>
                  <a:cxn ang="0">
                    <a:pos x="connsiteX955" y="connsiteY955"/>
                  </a:cxn>
                  <a:cxn ang="0">
                    <a:pos x="connsiteX956" y="connsiteY956"/>
                  </a:cxn>
                  <a:cxn ang="0">
                    <a:pos x="connsiteX957" y="connsiteY957"/>
                  </a:cxn>
                  <a:cxn ang="0">
                    <a:pos x="connsiteX958" y="connsiteY958"/>
                  </a:cxn>
                  <a:cxn ang="0">
                    <a:pos x="connsiteX959" y="connsiteY959"/>
                  </a:cxn>
                  <a:cxn ang="0">
                    <a:pos x="connsiteX960" y="connsiteY960"/>
                  </a:cxn>
                  <a:cxn ang="0">
                    <a:pos x="connsiteX961" y="connsiteY961"/>
                  </a:cxn>
                  <a:cxn ang="0">
                    <a:pos x="connsiteX962" y="connsiteY962"/>
                  </a:cxn>
                  <a:cxn ang="0">
                    <a:pos x="connsiteX963" y="connsiteY963"/>
                  </a:cxn>
                  <a:cxn ang="0">
                    <a:pos x="connsiteX964" y="connsiteY964"/>
                  </a:cxn>
                  <a:cxn ang="0">
                    <a:pos x="connsiteX965" y="connsiteY965"/>
                  </a:cxn>
                  <a:cxn ang="0">
                    <a:pos x="connsiteX966" y="connsiteY966"/>
                  </a:cxn>
                  <a:cxn ang="0">
                    <a:pos x="connsiteX967" y="connsiteY967"/>
                  </a:cxn>
                  <a:cxn ang="0">
                    <a:pos x="connsiteX968" y="connsiteY968"/>
                  </a:cxn>
                  <a:cxn ang="0">
                    <a:pos x="connsiteX969" y="connsiteY969"/>
                  </a:cxn>
                  <a:cxn ang="0">
                    <a:pos x="connsiteX970" y="connsiteY970"/>
                  </a:cxn>
                  <a:cxn ang="0">
                    <a:pos x="connsiteX971" y="connsiteY971"/>
                  </a:cxn>
                  <a:cxn ang="0">
                    <a:pos x="connsiteX972" y="connsiteY972"/>
                  </a:cxn>
                  <a:cxn ang="0">
                    <a:pos x="connsiteX973" y="connsiteY973"/>
                  </a:cxn>
                  <a:cxn ang="0">
                    <a:pos x="connsiteX974" y="connsiteY974"/>
                  </a:cxn>
                  <a:cxn ang="0">
                    <a:pos x="connsiteX975" y="connsiteY975"/>
                  </a:cxn>
                  <a:cxn ang="0">
                    <a:pos x="connsiteX976" y="connsiteY976"/>
                  </a:cxn>
                  <a:cxn ang="0">
                    <a:pos x="connsiteX977" y="connsiteY977"/>
                  </a:cxn>
                  <a:cxn ang="0">
                    <a:pos x="connsiteX978" y="connsiteY978"/>
                  </a:cxn>
                  <a:cxn ang="0">
                    <a:pos x="connsiteX979" y="connsiteY979"/>
                  </a:cxn>
                  <a:cxn ang="0">
                    <a:pos x="connsiteX980" y="connsiteY980"/>
                  </a:cxn>
                  <a:cxn ang="0">
                    <a:pos x="connsiteX981" y="connsiteY981"/>
                  </a:cxn>
                  <a:cxn ang="0">
                    <a:pos x="connsiteX982" y="connsiteY982"/>
                  </a:cxn>
                  <a:cxn ang="0">
                    <a:pos x="connsiteX983" y="connsiteY983"/>
                  </a:cxn>
                  <a:cxn ang="0">
                    <a:pos x="connsiteX984" y="connsiteY984"/>
                  </a:cxn>
                  <a:cxn ang="0">
                    <a:pos x="connsiteX985" y="connsiteY985"/>
                  </a:cxn>
                  <a:cxn ang="0">
                    <a:pos x="connsiteX986" y="connsiteY986"/>
                  </a:cxn>
                  <a:cxn ang="0">
                    <a:pos x="connsiteX987" y="connsiteY987"/>
                  </a:cxn>
                  <a:cxn ang="0">
                    <a:pos x="connsiteX988" y="connsiteY988"/>
                  </a:cxn>
                  <a:cxn ang="0">
                    <a:pos x="connsiteX989" y="connsiteY989"/>
                  </a:cxn>
                  <a:cxn ang="0">
                    <a:pos x="connsiteX990" y="connsiteY990"/>
                  </a:cxn>
                  <a:cxn ang="0">
                    <a:pos x="connsiteX991" y="connsiteY991"/>
                  </a:cxn>
                  <a:cxn ang="0">
                    <a:pos x="connsiteX992" y="connsiteY992"/>
                  </a:cxn>
                  <a:cxn ang="0">
                    <a:pos x="connsiteX993" y="connsiteY993"/>
                  </a:cxn>
                  <a:cxn ang="0">
                    <a:pos x="connsiteX994" y="connsiteY994"/>
                  </a:cxn>
                  <a:cxn ang="0">
                    <a:pos x="connsiteX995" y="connsiteY995"/>
                  </a:cxn>
                  <a:cxn ang="0">
                    <a:pos x="connsiteX996" y="connsiteY996"/>
                  </a:cxn>
                  <a:cxn ang="0">
                    <a:pos x="connsiteX997" y="connsiteY997"/>
                  </a:cxn>
                  <a:cxn ang="0">
                    <a:pos x="connsiteX998" y="connsiteY998"/>
                  </a:cxn>
                  <a:cxn ang="0">
                    <a:pos x="connsiteX999" y="connsiteY999"/>
                  </a:cxn>
                  <a:cxn ang="0">
                    <a:pos x="connsiteX1000" y="connsiteY1000"/>
                  </a:cxn>
                  <a:cxn ang="0">
                    <a:pos x="connsiteX1001" y="connsiteY1001"/>
                  </a:cxn>
                  <a:cxn ang="0">
                    <a:pos x="connsiteX1002" y="connsiteY1002"/>
                  </a:cxn>
                  <a:cxn ang="0">
                    <a:pos x="connsiteX1003" y="connsiteY1003"/>
                  </a:cxn>
                  <a:cxn ang="0">
                    <a:pos x="connsiteX1004" y="connsiteY1004"/>
                  </a:cxn>
                  <a:cxn ang="0">
                    <a:pos x="connsiteX1005" y="connsiteY1005"/>
                  </a:cxn>
                  <a:cxn ang="0">
                    <a:pos x="connsiteX1006" y="connsiteY1006"/>
                  </a:cxn>
                  <a:cxn ang="0">
                    <a:pos x="connsiteX1007" y="connsiteY1007"/>
                  </a:cxn>
                  <a:cxn ang="0">
                    <a:pos x="connsiteX1008" y="connsiteY1008"/>
                  </a:cxn>
                  <a:cxn ang="0">
                    <a:pos x="connsiteX1009" y="connsiteY1009"/>
                  </a:cxn>
                  <a:cxn ang="0">
                    <a:pos x="connsiteX1010" y="connsiteY1010"/>
                  </a:cxn>
                  <a:cxn ang="0">
                    <a:pos x="connsiteX1011" y="connsiteY1011"/>
                  </a:cxn>
                  <a:cxn ang="0">
                    <a:pos x="connsiteX1012" y="connsiteY1012"/>
                  </a:cxn>
                  <a:cxn ang="0">
                    <a:pos x="connsiteX1013" y="connsiteY1013"/>
                  </a:cxn>
                  <a:cxn ang="0">
                    <a:pos x="connsiteX1014" y="connsiteY1014"/>
                  </a:cxn>
                  <a:cxn ang="0">
                    <a:pos x="connsiteX1015" y="connsiteY1015"/>
                  </a:cxn>
                  <a:cxn ang="0">
                    <a:pos x="connsiteX1016" y="connsiteY1016"/>
                  </a:cxn>
                  <a:cxn ang="0">
                    <a:pos x="connsiteX1017" y="connsiteY1017"/>
                  </a:cxn>
                  <a:cxn ang="0">
                    <a:pos x="connsiteX1018" y="connsiteY1018"/>
                  </a:cxn>
                  <a:cxn ang="0">
                    <a:pos x="connsiteX1019" y="connsiteY1019"/>
                  </a:cxn>
                  <a:cxn ang="0">
                    <a:pos x="connsiteX1020" y="connsiteY1020"/>
                  </a:cxn>
                  <a:cxn ang="0">
                    <a:pos x="connsiteX1021" y="connsiteY1021"/>
                  </a:cxn>
                  <a:cxn ang="0">
                    <a:pos x="connsiteX1022" y="connsiteY1022"/>
                  </a:cxn>
                  <a:cxn ang="0">
                    <a:pos x="connsiteX1023" y="connsiteY1023"/>
                  </a:cxn>
                  <a:cxn ang="0">
                    <a:pos x="connsiteX1024" y="connsiteY1024"/>
                  </a:cxn>
                  <a:cxn ang="0">
                    <a:pos x="connsiteX1025" y="connsiteY1025"/>
                  </a:cxn>
                  <a:cxn ang="0">
                    <a:pos x="connsiteX1026" y="connsiteY1026"/>
                  </a:cxn>
                  <a:cxn ang="0">
                    <a:pos x="connsiteX1027" y="connsiteY1027"/>
                  </a:cxn>
                  <a:cxn ang="0">
                    <a:pos x="connsiteX1028" y="connsiteY1028"/>
                  </a:cxn>
                  <a:cxn ang="0">
                    <a:pos x="connsiteX1029" y="connsiteY1029"/>
                  </a:cxn>
                  <a:cxn ang="0">
                    <a:pos x="connsiteX1030" y="connsiteY1030"/>
                  </a:cxn>
                  <a:cxn ang="0">
                    <a:pos x="connsiteX1031" y="connsiteY1031"/>
                  </a:cxn>
                  <a:cxn ang="0">
                    <a:pos x="connsiteX1032" y="connsiteY1032"/>
                  </a:cxn>
                  <a:cxn ang="0">
                    <a:pos x="connsiteX1033" y="connsiteY1033"/>
                  </a:cxn>
                  <a:cxn ang="0">
                    <a:pos x="connsiteX1034" y="connsiteY1034"/>
                  </a:cxn>
                  <a:cxn ang="0">
                    <a:pos x="connsiteX1035" y="connsiteY1035"/>
                  </a:cxn>
                  <a:cxn ang="0">
                    <a:pos x="connsiteX1036" y="connsiteY1036"/>
                  </a:cxn>
                  <a:cxn ang="0">
                    <a:pos x="connsiteX1037" y="connsiteY1037"/>
                  </a:cxn>
                  <a:cxn ang="0">
                    <a:pos x="connsiteX1038" y="connsiteY1038"/>
                  </a:cxn>
                  <a:cxn ang="0">
                    <a:pos x="connsiteX1039" y="connsiteY1039"/>
                  </a:cxn>
                  <a:cxn ang="0">
                    <a:pos x="connsiteX1040" y="connsiteY1040"/>
                  </a:cxn>
                  <a:cxn ang="0">
                    <a:pos x="connsiteX1041" y="connsiteY1041"/>
                  </a:cxn>
                  <a:cxn ang="0">
                    <a:pos x="connsiteX1042" y="connsiteY1042"/>
                  </a:cxn>
                  <a:cxn ang="0">
                    <a:pos x="connsiteX1043" y="connsiteY1043"/>
                  </a:cxn>
                  <a:cxn ang="0">
                    <a:pos x="connsiteX1044" y="connsiteY1044"/>
                  </a:cxn>
                  <a:cxn ang="0">
                    <a:pos x="connsiteX1045" y="connsiteY1045"/>
                  </a:cxn>
                  <a:cxn ang="0">
                    <a:pos x="connsiteX1046" y="connsiteY1046"/>
                  </a:cxn>
                  <a:cxn ang="0">
                    <a:pos x="connsiteX1047" y="connsiteY1047"/>
                  </a:cxn>
                  <a:cxn ang="0">
                    <a:pos x="connsiteX1048" y="connsiteY1048"/>
                  </a:cxn>
                  <a:cxn ang="0">
                    <a:pos x="connsiteX1049" y="connsiteY1049"/>
                  </a:cxn>
                  <a:cxn ang="0">
                    <a:pos x="connsiteX1050" y="connsiteY1050"/>
                  </a:cxn>
                  <a:cxn ang="0">
                    <a:pos x="connsiteX1051" y="connsiteY1051"/>
                  </a:cxn>
                  <a:cxn ang="0">
                    <a:pos x="connsiteX1052" y="connsiteY1052"/>
                  </a:cxn>
                  <a:cxn ang="0">
                    <a:pos x="connsiteX1053" y="connsiteY1053"/>
                  </a:cxn>
                  <a:cxn ang="0">
                    <a:pos x="connsiteX1054" y="connsiteY1054"/>
                  </a:cxn>
                  <a:cxn ang="0">
                    <a:pos x="connsiteX1055" y="connsiteY1055"/>
                  </a:cxn>
                  <a:cxn ang="0">
                    <a:pos x="connsiteX1056" y="connsiteY1056"/>
                  </a:cxn>
                  <a:cxn ang="0">
                    <a:pos x="connsiteX1057" y="connsiteY1057"/>
                  </a:cxn>
                  <a:cxn ang="0">
                    <a:pos x="connsiteX1058" y="connsiteY1058"/>
                  </a:cxn>
                  <a:cxn ang="0">
                    <a:pos x="connsiteX1059" y="connsiteY1059"/>
                  </a:cxn>
                  <a:cxn ang="0">
                    <a:pos x="connsiteX1060" y="connsiteY1060"/>
                  </a:cxn>
                  <a:cxn ang="0">
                    <a:pos x="connsiteX1061" y="connsiteY1061"/>
                  </a:cxn>
                  <a:cxn ang="0">
                    <a:pos x="connsiteX1062" y="connsiteY1062"/>
                  </a:cxn>
                  <a:cxn ang="0">
                    <a:pos x="connsiteX1063" y="connsiteY1063"/>
                  </a:cxn>
                  <a:cxn ang="0">
                    <a:pos x="connsiteX1064" y="connsiteY1064"/>
                  </a:cxn>
                  <a:cxn ang="0">
                    <a:pos x="connsiteX1065" y="connsiteY1065"/>
                  </a:cxn>
                  <a:cxn ang="0">
                    <a:pos x="connsiteX1066" y="connsiteY1066"/>
                  </a:cxn>
                  <a:cxn ang="0">
                    <a:pos x="connsiteX1067" y="connsiteY1067"/>
                  </a:cxn>
                  <a:cxn ang="0">
                    <a:pos x="connsiteX1068" y="connsiteY1068"/>
                  </a:cxn>
                  <a:cxn ang="0">
                    <a:pos x="connsiteX1069" y="connsiteY1069"/>
                  </a:cxn>
                  <a:cxn ang="0">
                    <a:pos x="connsiteX1070" y="connsiteY1070"/>
                  </a:cxn>
                  <a:cxn ang="0">
                    <a:pos x="connsiteX1071" y="connsiteY1071"/>
                  </a:cxn>
                  <a:cxn ang="0">
                    <a:pos x="connsiteX1072" y="connsiteY1072"/>
                  </a:cxn>
                  <a:cxn ang="0">
                    <a:pos x="connsiteX1073" y="connsiteY1073"/>
                  </a:cxn>
                  <a:cxn ang="0">
                    <a:pos x="connsiteX1074" y="connsiteY1074"/>
                  </a:cxn>
                  <a:cxn ang="0">
                    <a:pos x="connsiteX1075" y="connsiteY1075"/>
                  </a:cxn>
                  <a:cxn ang="0">
                    <a:pos x="connsiteX1076" y="connsiteY1076"/>
                  </a:cxn>
                  <a:cxn ang="0">
                    <a:pos x="connsiteX1077" y="connsiteY1077"/>
                  </a:cxn>
                  <a:cxn ang="0">
                    <a:pos x="connsiteX1078" y="connsiteY1078"/>
                  </a:cxn>
                  <a:cxn ang="0">
                    <a:pos x="connsiteX1079" y="connsiteY1079"/>
                  </a:cxn>
                  <a:cxn ang="0">
                    <a:pos x="connsiteX1080" y="connsiteY1080"/>
                  </a:cxn>
                  <a:cxn ang="0">
                    <a:pos x="connsiteX1081" y="connsiteY1081"/>
                  </a:cxn>
                  <a:cxn ang="0">
                    <a:pos x="connsiteX1082" y="connsiteY1082"/>
                  </a:cxn>
                  <a:cxn ang="0">
                    <a:pos x="connsiteX1083" y="connsiteY1083"/>
                  </a:cxn>
                  <a:cxn ang="0">
                    <a:pos x="connsiteX1084" y="connsiteY1084"/>
                  </a:cxn>
                  <a:cxn ang="0">
                    <a:pos x="connsiteX1085" y="connsiteY1085"/>
                  </a:cxn>
                  <a:cxn ang="0">
                    <a:pos x="connsiteX1086" y="connsiteY1086"/>
                  </a:cxn>
                  <a:cxn ang="0">
                    <a:pos x="connsiteX1087" y="connsiteY1087"/>
                  </a:cxn>
                  <a:cxn ang="0">
                    <a:pos x="connsiteX1088" y="connsiteY1088"/>
                  </a:cxn>
                  <a:cxn ang="0">
                    <a:pos x="connsiteX1089" y="connsiteY1089"/>
                  </a:cxn>
                  <a:cxn ang="0">
                    <a:pos x="connsiteX1090" y="connsiteY1090"/>
                  </a:cxn>
                  <a:cxn ang="0">
                    <a:pos x="connsiteX1091" y="connsiteY1091"/>
                  </a:cxn>
                  <a:cxn ang="0">
                    <a:pos x="connsiteX1092" y="connsiteY1092"/>
                  </a:cxn>
                  <a:cxn ang="0">
                    <a:pos x="connsiteX1093" y="connsiteY1093"/>
                  </a:cxn>
                  <a:cxn ang="0">
                    <a:pos x="connsiteX1094" y="connsiteY1094"/>
                  </a:cxn>
                  <a:cxn ang="0">
                    <a:pos x="connsiteX1095" y="connsiteY1095"/>
                  </a:cxn>
                  <a:cxn ang="0">
                    <a:pos x="connsiteX1096" y="connsiteY1096"/>
                  </a:cxn>
                  <a:cxn ang="0">
                    <a:pos x="connsiteX1097" y="connsiteY1097"/>
                  </a:cxn>
                  <a:cxn ang="0">
                    <a:pos x="connsiteX1098" y="connsiteY1098"/>
                  </a:cxn>
                  <a:cxn ang="0">
                    <a:pos x="connsiteX1099" y="connsiteY1099"/>
                  </a:cxn>
                  <a:cxn ang="0">
                    <a:pos x="connsiteX1100" y="connsiteY1100"/>
                  </a:cxn>
                  <a:cxn ang="0">
                    <a:pos x="connsiteX1101" y="connsiteY1101"/>
                  </a:cxn>
                  <a:cxn ang="0">
                    <a:pos x="connsiteX1102" y="connsiteY1102"/>
                  </a:cxn>
                  <a:cxn ang="0">
                    <a:pos x="connsiteX1103" y="connsiteY1103"/>
                  </a:cxn>
                  <a:cxn ang="0">
                    <a:pos x="connsiteX1104" y="connsiteY1104"/>
                  </a:cxn>
                  <a:cxn ang="0">
                    <a:pos x="connsiteX1105" y="connsiteY1105"/>
                  </a:cxn>
                  <a:cxn ang="0">
                    <a:pos x="connsiteX1106" y="connsiteY1106"/>
                  </a:cxn>
                  <a:cxn ang="0">
                    <a:pos x="connsiteX1107" y="connsiteY1107"/>
                  </a:cxn>
                  <a:cxn ang="0">
                    <a:pos x="connsiteX1108" y="connsiteY1108"/>
                  </a:cxn>
                  <a:cxn ang="0">
                    <a:pos x="connsiteX1109" y="connsiteY1109"/>
                  </a:cxn>
                  <a:cxn ang="0">
                    <a:pos x="connsiteX1110" y="connsiteY1110"/>
                  </a:cxn>
                  <a:cxn ang="0">
                    <a:pos x="connsiteX1111" y="connsiteY1111"/>
                  </a:cxn>
                  <a:cxn ang="0">
                    <a:pos x="connsiteX1112" y="connsiteY1112"/>
                  </a:cxn>
                  <a:cxn ang="0">
                    <a:pos x="connsiteX1113" y="connsiteY1113"/>
                  </a:cxn>
                  <a:cxn ang="0">
                    <a:pos x="connsiteX1114" y="connsiteY1114"/>
                  </a:cxn>
                  <a:cxn ang="0">
                    <a:pos x="connsiteX1115" y="connsiteY1115"/>
                  </a:cxn>
                  <a:cxn ang="0">
                    <a:pos x="connsiteX1116" y="connsiteY1116"/>
                  </a:cxn>
                  <a:cxn ang="0">
                    <a:pos x="connsiteX1117" y="connsiteY1117"/>
                  </a:cxn>
                  <a:cxn ang="0">
                    <a:pos x="connsiteX1118" y="connsiteY1118"/>
                  </a:cxn>
                  <a:cxn ang="0">
                    <a:pos x="connsiteX1119" y="connsiteY1119"/>
                  </a:cxn>
                  <a:cxn ang="0">
                    <a:pos x="connsiteX1120" y="connsiteY1120"/>
                  </a:cxn>
                  <a:cxn ang="0">
                    <a:pos x="connsiteX1121" y="connsiteY1121"/>
                  </a:cxn>
                  <a:cxn ang="0">
                    <a:pos x="connsiteX1122" y="connsiteY1122"/>
                  </a:cxn>
                  <a:cxn ang="0">
                    <a:pos x="connsiteX1123" y="connsiteY1123"/>
                  </a:cxn>
                  <a:cxn ang="0">
                    <a:pos x="connsiteX1124" y="connsiteY1124"/>
                  </a:cxn>
                  <a:cxn ang="0">
                    <a:pos x="connsiteX1125" y="connsiteY1125"/>
                  </a:cxn>
                  <a:cxn ang="0">
                    <a:pos x="connsiteX1126" y="connsiteY1126"/>
                  </a:cxn>
                  <a:cxn ang="0">
                    <a:pos x="connsiteX1127" y="connsiteY1127"/>
                  </a:cxn>
                  <a:cxn ang="0">
                    <a:pos x="connsiteX1128" y="connsiteY1128"/>
                  </a:cxn>
                  <a:cxn ang="0">
                    <a:pos x="connsiteX1129" y="connsiteY1129"/>
                  </a:cxn>
                  <a:cxn ang="0">
                    <a:pos x="connsiteX1130" y="connsiteY1130"/>
                  </a:cxn>
                  <a:cxn ang="0">
                    <a:pos x="connsiteX1131" y="connsiteY1131"/>
                  </a:cxn>
                  <a:cxn ang="0">
                    <a:pos x="connsiteX1132" y="connsiteY1132"/>
                  </a:cxn>
                  <a:cxn ang="0">
                    <a:pos x="connsiteX1133" y="connsiteY1133"/>
                  </a:cxn>
                  <a:cxn ang="0">
                    <a:pos x="connsiteX1134" y="connsiteY1134"/>
                  </a:cxn>
                  <a:cxn ang="0">
                    <a:pos x="connsiteX1135" y="connsiteY1135"/>
                  </a:cxn>
                  <a:cxn ang="0">
                    <a:pos x="connsiteX1136" y="connsiteY1136"/>
                  </a:cxn>
                  <a:cxn ang="0">
                    <a:pos x="connsiteX1137" y="connsiteY1137"/>
                  </a:cxn>
                  <a:cxn ang="0">
                    <a:pos x="connsiteX1138" y="connsiteY1138"/>
                  </a:cxn>
                  <a:cxn ang="0">
                    <a:pos x="connsiteX1139" y="connsiteY1139"/>
                  </a:cxn>
                  <a:cxn ang="0">
                    <a:pos x="connsiteX1140" y="connsiteY1140"/>
                  </a:cxn>
                  <a:cxn ang="0">
                    <a:pos x="connsiteX1141" y="connsiteY1141"/>
                  </a:cxn>
                  <a:cxn ang="0">
                    <a:pos x="connsiteX1142" y="connsiteY1142"/>
                  </a:cxn>
                  <a:cxn ang="0">
                    <a:pos x="connsiteX1143" y="connsiteY1143"/>
                  </a:cxn>
                  <a:cxn ang="0">
                    <a:pos x="connsiteX1144" y="connsiteY1144"/>
                  </a:cxn>
                  <a:cxn ang="0">
                    <a:pos x="connsiteX1145" y="connsiteY1145"/>
                  </a:cxn>
                  <a:cxn ang="0">
                    <a:pos x="connsiteX1146" y="connsiteY1146"/>
                  </a:cxn>
                  <a:cxn ang="0">
                    <a:pos x="connsiteX1147" y="connsiteY1147"/>
                  </a:cxn>
                  <a:cxn ang="0">
                    <a:pos x="connsiteX1148" y="connsiteY1148"/>
                  </a:cxn>
                  <a:cxn ang="0">
                    <a:pos x="connsiteX1149" y="connsiteY1149"/>
                  </a:cxn>
                  <a:cxn ang="0">
                    <a:pos x="connsiteX1150" y="connsiteY1150"/>
                  </a:cxn>
                  <a:cxn ang="0">
                    <a:pos x="connsiteX1151" y="connsiteY1151"/>
                  </a:cxn>
                  <a:cxn ang="0">
                    <a:pos x="connsiteX1152" y="connsiteY1152"/>
                  </a:cxn>
                  <a:cxn ang="0">
                    <a:pos x="connsiteX1153" y="connsiteY1153"/>
                  </a:cxn>
                  <a:cxn ang="0">
                    <a:pos x="connsiteX1154" y="connsiteY1154"/>
                  </a:cxn>
                  <a:cxn ang="0">
                    <a:pos x="connsiteX1155" y="connsiteY1155"/>
                  </a:cxn>
                  <a:cxn ang="0">
                    <a:pos x="connsiteX1156" y="connsiteY1156"/>
                  </a:cxn>
                  <a:cxn ang="0">
                    <a:pos x="connsiteX1157" y="connsiteY1157"/>
                  </a:cxn>
                  <a:cxn ang="0">
                    <a:pos x="connsiteX1158" y="connsiteY1158"/>
                  </a:cxn>
                  <a:cxn ang="0">
                    <a:pos x="connsiteX1159" y="connsiteY1159"/>
                  </a:cxn>
                  <a:cxn ang="0">
                    <a:pos x="connsiteX1160" y="connsiteY1160"/>
                  </a:cxn>
                  <a:cxn ang="0">
                    <a:pos x="connsiteX1161" y="connsiteY1161"/>
                  </a:cxn>
                  <a:cxn ang="0">
                    <a:pos x="connsiteX1162" y="connsiteY1162"/>
                  </a:cxn>
                  <a:cxn ang="0">
                    <a:pos x="connsiteX1163" y="connsiteY1163"/>
                  </a:cxn>
                  <a:cxn ang="0">
                    <a:pos x="connsiteX1164" y="connsiteY1164"/>
                  </a:cxn>
                  <a:cxn ang="0">
                    <a:pos x="connsiteX1165" y="connsiteY1165"/>
                  </a:cxn>
                  <a:cxn ang="0">
                    <a:pos x="connsiteX1166" y="connsiteY1166"/>
                  </a:cxn>
                  <a:cxn ang="0">
                    <a:pos x="connsiteX1167" y="connsiteY1167"/>
                  </a:cxn>
                  <a:cxn ang="0">
                    <a:pos x="connsiteX1168" y="connsiteY1168"/>
                  </a:cxn>
                  <a:cxn ang="0">
                    <a:pos x="connsiteX1169" y="connsiteY1169"/>
                  </a:cxn>
                  <a:cxn ang="0">
                    <a:pos x="connsiteX1170" y="connsiteY1170"/>
                  </a:cxn>
                  <a:cxn ang="0">
                    <a:pos x="connsiteX1171" y="connsiteY1171"/>
                  </a:cxn>
                  <a:cxn ang="0">
                    <a:pos x="connsiteX1172" y="connsiteY1172"/>
                  </a:cxn>
                  <a:cxn ang="0">
                    <a:pos x="connsiteX1173" y="connsiteY1173"/>
                  </a:cxn>
                  <a:cxn ang="0">
                    <a:pos x="connsiteX1174" y="connsiteY1174"/>
                  </a:cxn>
                  <a:cxn ang="0">
                    <a:pos x="connsiteX1175" y="connsiteY1175"/>
                  </a:cxn>
                  <a:cxn ang="0">
                    <a:pos x="connsiteX1176" y="connsiteY1176"/>
                  </a:cxn>
                  <a:cxn ang="0">
                    <a:pos x="connsiteX1177" y="connsiteY1177"/>
                  </a:cxn>
                  <a:cxn ang="0">
                    <a:pos x="connsiteX1178" y="connsiteY1178"/>
                  </a:cxn>
                  <a:cxn ang="0">
                    <a:pos x="connsiteX1179" y="connsiteY1179"/>
                  </a:cxn>
                  <a:cxn ang="0">
                    <a:pos x="connsiteX1180" y="connsiteY1180"/>
                  </a:cxn>
                  <a:cxn ang="0">
                    <a:pos x="connsiteX1181" y="connsiteY1181"/>
                  </a:cxn>
                  <a:cxn ang="0">
                    <a:pos x="connsiteX1182" y="connsiteY1182"/>
                  </a:cxn>
                  <a:cxn ang="0">
                    <a:pos x="connsiteX1183" y="connsiteY1183"/>
                  </a:cxn>
                  <a:cxn ang="0">
                    <a:pos x="connsiteX1184" y="connsiteY1184"/>
                  </a:cxn>
                  <a:cxn ang="0">
                    <a:pos x="connsiteX1185" y="connsiteY1185"/>
                  </a:cxn>
                  <a:cxn ang="0">
                    <a:pos x="connsiteX1186" y="connsiteY1186"/>
                  </a:cxn>
                  <a:cxn ang="0">
                    <a:pos x="connsiteX1187" y="connsiteY1187"/>
                  </a:cxn>
                  <a:cxn ang="0">
                    <a:pos x="connsiteX1188" y="connsiteY1188"/>
                  </a:cxn>
                  <a:cxn ang="0">
                    <a:pos x="connsiteX1189" y="connsiteY1189"/>
                  </a:cxn>
                  <a:cxn ang="0">
                    <a:pos x="connsiteX1190" y="connsiteY1190"/>
                  </a:cxn>
                  <a:cxn ang="0">
                    <a:pos x="connsiteX1191" y="connsiteY1191"/>
                  </a:cxn>
                  <a:cxn ang="0">
                    <a:pos x="connsiteX1192" y="connsiteY1192"/>
                  </a:cxn>
                  <a:cxn ang="0">
                    <a:pos x="connsiteX1193" y="connsiteY1193"/>
                  </a:cxn>
                  <a:cxn ang="0">
                    <a:pos x="connsiteX1194" y="connsiteY1194"/>
                  </a:cxn>
                  <a:cxn ang="0">
                    <a:pos x="connsiteX1195" y="connsiteY1195"/>
                  </a:cxn>
                  <a:cxn ang="0">
                    <a:pos x="connsiteX1196" y="connsiteY1196"/>
                  </a:cxn>
                  <a:cxn ang="0">
                    <a:pos x="connsiteX1197" y="connsiteY1197"/>
                  </a:cxn>
                  <a:cxn ang="0">
                    <a:pos x="connsiteX1198" y="connsiteY1198"/>
                  </a:cxn>
                  <a:cxn ang="0">
                    <a:pos x="connsiteX1199" y="connsiteY1199"/>
                  </a:cxn>
                  <a:cxn ang="0">
                    <a:pos x="connsiteX1200" y="connsiteY1200"/>
                  </a:cxn>
                  <a:cxn ang="0">
                    <a:pos x="connsiteX1201" y="connsiteY1201"/>
                  </a:cxn>
                  <a:cxn ang="0">
                    <a:pos x="connsiteX1202" y="connsiteY1202"/>
                  </a:cxn>
                  <a:cxn ang="0">
                    <a:pos x="connsiteX1203" y="connsiteY1203"/>
                  </a:cxn>
                  <a:cxn ang="0">
                    <a:pos x="connsiteX1204" y="connsiteY1204"/>
                  </a:cxn>
                  <a:cxn ang="0">
                    <a:pos x="connsiteX1205" y="connsiteY1205"/>
                  </a:cxn>
                  <a:cxn ang="0">
                    <a:pos x="connsiteX1206" y="connsiteY1206"/>
                  </a:cxn>
                  <a:cxn ang="0">
                    <a:pos x="connsiteX1207" y="connsiteY1207"/>
                  </a:cxn>
                  <a:cxn ang="0">
                    <a:pos x="connsiteX1208" y="connsiteY1208"/>
                  </a:cxn>
                  <a:cxn ang="0">
                    <a:pos x="connsiteX1209" y="connsiteY1209"/>
                  </a:cxn>
                  <a:cxn ang="0">
                    <a:pos x="connsiteX1210" y="connsiteY1210"/>
                  </a:cxn>
                  <a:cxn ang="0">
                    <a:pos x="connsiteX1211" y="connsiteY1211"/>
                  </a:cxn>
                  <a:cxn ang="0">
                    <a:pos x="connsiteX1212" y="connsiteY1212"/>
                  </a:cxn>
                  <a:cxn ang="0">
                    <a:pos x="connsiteX1213" y="connsiteY1213"/>
                  </a:cxn>
                  <a:cxn ang="0">
                    <a:pos x="connsiteX1214" y="connsiteY1214"/>
                  </a:cxn>
                  <a:cxn ang="0">
                    <a:pos x="connsiteX1215" y="connsiteY1215"/>
                  </a:cxn>
                  <a:cxn ang="0">
                    <a:pos x="connsiteX1216" y="connsiteY1216"/>
                  </a:cxn>
                  <a:cxn ang="0">
                    <a:pos x="connsiteX1217" y="connsiteY1217"/>
                  </a:cxn>
                  <a:cxn ang="0">
                    <a:pos x="connsiteX1218" y="connsiteY1218"/>
                  </a:cxn>
                  <a:cxn ang="0">
                    <a:pos x="connsiteX1219" y="connsiteY1219"/>
                  </a:cxn>
                  <a:cxn ang="0">
                    <a:pos x="connsiteX1220" y="connsiteY1220"/>
                  </a:cxn>
                  <a:cxn ang="0">
                    <a:pos x="connsiteX1221" y="connsiteY1221"/>
                  </a:cxn>
                  <a:cxn ang="0">
                    <a:pos x="connsiteX1222" y="connsiteY1222"/>
                  </a:cxn>
                  <a:cxn ang="0">
                    <a:pos x="connsiteX1223" y="connsiteY1223"/>
                  </a:cxn>
                  <a:cxn ang="0">
                    <a:pos x="connsiteX1224" y="connsiteY1224"/>
                  </a:cxn>
                  <a:cxn ang="0">
                    <a:pos x="connsiteX1225" y="connsiteY1225"/>
                  </a:cxn>
                  <a:cxn ang="0">
                    <a:pos x="connsiteX1226" y="connsiteY1226"/>
                  </a:cxn>
                  <a:cxn ang="0">
                    <a:pos x="connsiteX1227" y="connsiteY1227"/>
                  </a:cxn>
                  <a:cxn ang="0">
                    <a:pos x="connsiteX1228" y="connsiteY1228"/>
                  </a:cxn>
                  <a:cxn ang="0">
                    <a:pos x="connsiteX1229" y="connsiteY1229"/>
                  </a:cxn>
                  <a:cxn ang="0">
                    <a:pos x="connsiteX1230" y="connsiteY1230"/>
                  </a:cxn>
                  <a:cxn ang="0">
                    <a:pos x="connsiteX1231" y="connsiteY1231"/>
                  </a:cxn>
                  <a:cxn ang="0">
                    <a:pos x="connsiteX1232" y="connsiteY1232"/>
                  </a:cxn>
                  <a:cxn ang="0">
                    <a:pos x="connsiteX1233" y="connsiteY1233"/>
                  </a:cxn>
                  <a:cxn ang="0">
                    <a:pos x="connsiteX1234" y="connsiteY1234"/>
                  </a:cxn>
                  <a:cxn ang="0">
                    <a:pos x="connsiteX1235" y="connsiteY1235"/>
                  </a:cxn>
                  <a:cxn ang="0">
                    <a:pos x="connsiteX1236" y="connsiteY1236"/>
                  </a:cxn>
                  <a:cxn ang="0">
                    <a:pos x="connsiteX1237" y="connsiteY1237"/>
                  </a:cxn>
                  <a:cxn ang="0">
                    <a:pos x="connsiteX1238" y="connsiteY1238"/>
                  </a:cxn>
                  <a:cxn ang="0">
                    <a:pos x="connsiteX1239" y="connsiteY1239"/>
                  </a:cxn>
                  <a:cxn ang="0">
                    <a:pos x="connsiteX1240" y="connsiteY1240"/>
                  </a:cxn>
                  <a:cxn ang="0">
                    <a:pos x="connsiteX1241" y="connsiteY1241"/>
                  </a:cxn>
                  <a:cxn ang="0">
                    <a:pos x="connsiteX1242" y="connsiteY1242"/>
                  </a:cxn>
                  <a:cxn ang="0">
                    <a:pos x="connsiteX1243" y="connsiteY1243"/>
                  </a:cxn>
                  <a:cxn ang="0">
                    <a:pos x="connsiteX1244" y="connsiteY1244"/>
                  </a:cxn>
                  <a:cxn ang="0">
                    <a:pos x="connsiteX1245" y="connsiteY1245"/>
                  </a:cxn>
                  <a:cxn ang="0">
                    <a:pos x="connsiteX1246" y="connsiteY1246"/>
                  </a:cxn>
                  <a:cxn ang="0">
                    <a:pos x="connsiteX1247" y="connsiteY1247"/>
                  </a:cxn>
                  <a:cxn ang="0">
                    <a:pos x="connsiteX1248" y="connsiteY1248"/>
                  </a:cxn>
                  <a:cxn ang="0">
                    <a:pos x="connsiteX1249" y="connsiteY1249"/>
                  </a:cxn>
                  <a:cxn ang="0">
                    <a:pos x="connsiteX1250" y="connsiteY1250"/>
                  </a:cxn>
                  <a:cxn ang="0">
                    <a:pos x="connsiteX1251" y="connsiteY1251"/>
                  </a:cxn>
                  <a:cxn ang="0">
                    <a:pos x="connsiteX1252" y="connsiteY1252"/>
                  </a:cxn>
                  <a:cxn ang="0">
                    <a:pos x="connsiteX1253" y="connsiteY1253"/>
                  </a:cxn>
                  <a:cxn ang="0">
                    <a:pos x="connsiteX1254" y="connsiteY1254"/>
                  </a:cxn>
                  <a:cxn ang="0">
                    <a:pos x="connsiteX1255" y="connsiteY1255"/>
                  </a:cxn>
                  <a:cxn ang="0">
                    <a:pos x="connsiteX1256" y="connsiteY1256"/>
                  </a:cxn>
                  <a:cxn ang="0">
                    <a:pos x="connsiteX1257" y="connsiteY1257"/>
                  </a:cxn>
                  <a:cxn ang="0">
                    <a:pos x="connsiteX1258" y="connsiteY1258"/>
                  </a:cxn>
                  <a:cxn ang="0">
                    <a:pos x="connsiteX1259" y="connsiteY1259"/>
                  </a:cxn>
                  <a:cxn ang="0">
                    <a:pos x="connsiteX1260" y="connsiteY1260"/>
                  </a:cxn>
                  <a:cxn ang="0">
                    <a:pos x="connsiteX1261" y="connsiteY1261"/>
                  </a:cxn>
                  <a:cxn ang="0">
                    <a:pos x="connsiteX1262" y="connsiteY1262"/>
                  </a:cxn>
                  <a:cxn ang="0">
                    <a:pos x="connsiteX1263" y="connsiteY1263"/>
                  </a:cxn>
                  <a:cxn ang="0">
                    <a:pos x="connsiteX1264" y="connsiteY1264"/>
                  </a:cxn>
                  <a:cxn ang="0">
                    <a:pos x="connsiteX1265" y="connsiteY1265"/>
                  </a:cxn>
                  <a:cxn ang="0">
                    <a:pos x="connsiteX1266" y="connsiteY1266"/>
                  </a:cxn>
                  <a:cxn ang="0">
                    <a:pos x="connsiteX1267" y="connsiteY1267"/>
                  </a:cxn>
                  <a:cxn ang="0">
                    <a:pos x="connsiteX1268" y="connsiteY1268"/>
                  </a:cxn>
                  <a:cxn ang="0">
                    <a:pos x="connsiteX1269" y="connsiteY1269"/>
                  </a:cxn>
                  <a:cxn ang="0">
                    <a:pos x="connsiteX1270" y="connsiteY1270"/>
                  </a:cxn>
                  <a:cxn ang="0">
                    <a:pos x="connsiteX1271" y="connsiteY1271"/>
                  </a:cxn>
                  <a:cxn ang="0">
                    <a:pos x="connsiteX1272" y="connsiteY1272"/>
                  </a:cxn>
                  <a:cxn ang="0">
                    <a:pos x="connsiteX1273" y="connsiteY1273"/>
                  </a:cxn>
                  <a:cxn ang="0">
                    <a:pos x="connsiteX1274" y="connsiteY1274"/>
                  </a:cxn>
                  <a:cxn ang="0">
                    <a:pos x="connsiteX1275" y="connsiteY1275"/>
                  </a:cxn>
                  <a:cxn ang="0">
                    <a:pos x="connsiteX1276" y="connsiteY1276"/>
                  </a:cxn>
                  <a:cxn ang="0">
                    <a:pos x="connsiteX1277" y="connsiteY1277"/>
                  </a:cxn>
                  <a:cxn ang="0">
                    <a:pos x="connsiteX1278" y="connsiteY1278"/>
                  </a:cxn>
                  <a:cxn ang="0">
                    <a:pos x="connsiteX1279" y="connsiteY1279"/>
                  </a:cxn>
                  <a:cxn ang="0">
                    <a:pos x="connsiteX1280" y="connsiteY1280"/>
                  </a:cxn>
                  <a:cxn ang="0">
                    <a:pos x="connsiteX1281" y="connsiteY1281"/>
                  </a:cxn>
                  <a:cxn ang="0">
                    <a:pos x="connsiteX1282" y="connsiteY1282"/>
                  </a:cxn>
                  <a:cxn ang="0">
                    <a:pos x="connsiteX1283" y="connsiteY1283"/>
                  </a:cxn>
                  <a:cxn ang="0">
                    <a:pos x="connsiteX1284" y="connsiteY1284"/>
                  </a:cxn>
                  <a:cxn ang="0">
                    <a:pos x="connsiteX1285" y="connsiteY1285"/>
                  </a:cxn>
                  <a:cxn ang="0">
                    <a:pos x="connsiteX1286" y="connsiteY1286"/>
                  </a:cxn>
                  <a:cxn ang="0">
                    <a:pos x="connsiteX1287" y="connsiteY1287"/>
                  </a:cxn>
                  <a:cxn ang="0">
                    <a:pos x="connsiteX1288" y="connsiteY1288"/>
                  </a:cxn>
                  <a:cxn ang="0">
                    <a:pos x="connsiteX1289" y="connsiteY1289"/>
                  </a:cxn>
                  <a:cxn ang="0">
                    <a:pos x="connsiteX1290" y="connsiteY1290"/>
                  </a:cxn>
                  <a:cxn ang="0">
                    <a:pos x="connsiteX1291" y="connsiteY1291"/>
                  </a:cxn>
                  <a:cxn ang="0">
                    <a:pos x="connsiteX1292" y="connsiteY1292"/>
                  </a:cxn>
                  <a:cxn ang="0">
                    <a:pos x="connsiteX1293" y="connsiteY1293"/>
                  </a:cxn>
                  <a:cxn ang="0">
                    <a:pos x="connsiteX1294" y="connsiteY1294"/>
                  </a:cxn>
                  <a:cxn ang="0">
                    <a:pos x="connsiteX1295" y="connsiteY1295"/>
                  </a:cxn>
                  <a:cxn ang="0">
                    <a:pos x="connsiteX1296" y="connsiteY1296"/>
                  </a:cxn>
                  <a:cxn ang="0">
                    <a:pos x="connsiteX1297" y="connsiteY1297"/>
                  </a:cxn>
                  <a:cxn ang="0">
                    <a:pos x="connsiteX1298" y="connsiteY1298"/>
                  </a:cxn>
                  <a:cxn ang="0">
                    <a:pos x="connsiteX1299" y="connsiteY1299"/>
                  </a:cxn>
                  <a:cxn ang="0">
                    <a:pos x="connsiteX1300" y="connsiteY1300"/>
                  </a:cxn>
                  <a:cxn ang="0">
                    <a:pos x="connsiteX1301" y="connsiteY1301"/>
                  </a:cxn>
                  <a:cxn ang="0">
                    <a:pos x="connsiteX1302" y="connsiteY1302"/>
                  </a:cxn>
                  <a:cxn ang="0">
                    <a:pos x="connsiteX1303" y="connsiteY1303"/>
                  </a:cxn>
                  <a:cxn ang="0">
                    <a:pos x="connsiteX1304" y="connsiteY1304"/>
                  </a:cxn>
                  <a:cxn ang="0">
                    <a:pos x="connsiteX1305" y="connsiteY1305"/>
                  </a:cxn>
                  <a:cxn ang="0">
                    <a:pos x="connsiteX1306" y="connsiteY1306"/>
                  </a:cxn>
                  <a:cxn ang="0">
                    <a:pos x="connsiteX1307" y="connsiteY1307"/>
                  </a:cxn>
                  <a:cxn ang="0">
                    <a:pos x="connsiteX1308" y="connsiteY1308"/>
                  </a:cxn>
                  <a:cxn ang="0">
                    <a:pos x="connsiteX1309" y="connsiteY1309"/>
                  </a:cxn>
                  <a:cxn ang="0">
                    <a:pos x="connsiteX1310" y="connsiteY1310"/>
                  </a:cxn>
                  <a:cxn ang="0">
                    <a:pos x="connsiteX1311" y="connsiteY1311"/>
                  </a:cxn>
                  <a:cxn ang="0">
                    <a:pos x="connsiteX1312" y="connsiteY1312"/>
                  </a:cxn>
                  <a:cxn ang="0">
                    <a:pos x="connsiteX1313" y="connsiteY1313"/>
                  </a:cxn>
                  <a:cxn ang="0">
                    <a:pos x="connsiteX1314" y="connsiteY1314"/>
                  </a:cxn>
                  <a:cxn ang="0">
                    <a:pos x="connsiteX1315" y="connsiteY1315"/>
                  </a:cxn>
                  <a:cxn ang="0">
                    <a:pos x="connsiteX1316" y="connsiteY1316"/>
                  </a:cxn>
                  <a:cxn ang="0">
                    <a:pos x="connsiteX1317" y="connsiteY1317"/>
                  </a:cxn>
                  <a:cxn ang="0">
                    <a:pos x="connsiteX1318" y="connsiteY1318"/>
                  </a:cxn>
                  <a:cxn ang="0">
                    <a:pos x="connsiteX1319" y="connsiteY1319"/>
                  </a:cxn>
                  <a:cxn ang="0">
                    <a:pos x="connsiteX1320" y="connsiteY1320"/>
                  </a:cxn>
                  <a:cxn ang="0">
                    <a:pos x="connsiteX1321" y="connsiteY1321"/>
                  </a:cxn>
                  <a:cxn ang="0">
                    <a:pos x="connsiteX1322" y="connsiteY1322"/>
                  </a:cxn>
                  <a:cxn ang="0">
                    <a:pos x="connsiteX1323" y="connsiteY1323"/>
                  </a:cxn>
                  <a:cxn ang="0">
                    <a:pos x="connsiteX1324" y="connsiteY1324"/>
                  </a:cxn>
                  <a:cxn ang="0">
                    <a:pos x="connsiteX1325" y="connsiteY1325"/>
                  </a:cxn>
                  <a:cxn ang="0">
                    <a:pos x="connsiteX1326" y="connsiteY1326"/>
                  </a:cxn>
                  <a:cxn ang="0">
                    <a:pos x="connsiteX1327" y="connsiteY1327"/>
                  </a:cxn>
                  <a:cxn ang="0">
                    <a:pos x="connsiteX1328" y="connsiteY1328"/>
                  </a:cxn>
                  <a:cxn ang="0">
                    <a:pos x="connsiteX1329" y="connsiteY1329"/>
                  </a:cxn>
                  <a:cxn ang="0">
                    <a:pos x="connsiteX1330" y="connsiteY1330"/>
                  </a:cxn>
                  <a:cxn ang="0">
                    <a:pos x="connsiteX1331" y="connsiteY1331"/>
                  </a:cxn>
                  <a:cxn ang="0">
                    <a:pos x="connsiteX1332" y="connsiteY1332"/>
                  </a:cxn>
                  <a:cxn ang="0">
                    <a:pos x="connsiteX1333" y="connsiteY1333"/>
                  </a:cxn>
                  <a:cxn ang="0">
                    <a:pos x="connsiteX1334" y="connsiteY1334"/>
                  </a:cxn>
                  <a:cxn ang="0">
                    <a:pos x="connsiteX1335" y="connsiteY1335"/>
                  </a:cxn>
                  <a:cxn ang="0">
                    <a:pos x="connsiteX1336" y="connsiteY1336"/>
                  </a:cxn>
                  <a:cxn ang="0">
                    <a:pos x="connsiteX1337" y="connsiteY1337"/>
                  </a:cxn>
                  <a:cxn ang="0">
                    <a:pos x="connsiteX1338" y="connsiteY1338"/>
                  </a:cxn>
                  <a:cxn ang="0">
                    <a:pos x="connsiteX1339" y="connsiteY1339"/>
                  </a:cxn>
                  <a:cxn ang="0">
                    <a:pos x="connsiteX1340" y="connsiteY1340"/>
                  </a:cxn>
                  <a:cxn ang="0">
                    <a:pos x="connsiteX1341" y="connsiteY1341"/>
                  </a:cxn>
                  <a:cxn ang="0">
                    <a:pos x="connsiteX1342" y="connsiteY1342"/>
                  </a:cxn>
                  <a:cxn ang="0">
                    <a:pos x="connsiteX1343" y="connsiteY1343"/>
                  </a:cxn>
                  <a:cxn ang="0">
                    <a:pos x="connsiteX1344" y="connsiteY1344"/>
                  </a:cxn>
                  <a:cxn ang="0">
                    <a:pos x="connsiteX1345" y="connsiteY1345"/>
                  </a:cxn>
                  <a:cxn ang="0">
                    <a:pos x="connsiteX1346" y="connsiteY1346"/>
                  </a:cxn>
                  <a:cxn ang="0">
                    <a:pos x="connsiteX1347" y="connsiteY1347"/>
                  </a:cxn>
                  <a:cxn ang="0">
                    <a:pos x="connsiteX1348" y="connsiteY1348"/>
                  </a:cxn>
                  <a:cxn ang="0">
                    <a:pos x="connsiteX1349" y="connsiteY1349"/>
                  </a:cxn>
                  <a:cxn ang="0">
                    <a:pos x="connsiteX1350" y="connsiteY1350"/>
                  </a:cxn>
                  <a:cxn ang="0">
                    <a:pos x="connsiteX1351" y="connsiteY1351"/>
                  </a:cxn>
                  <a:cxn ang="0">
                    <a:pos x="connsiteX1352" y="connsiteY1352"/>
                  </a:cxn>
                  <a:cxn ang="0">
                    <a:pos x="connsiteX1353" y="connsiteY1353"/>
                  </a:cxn>
                  <a:cxn ang="0">
                    <a:pos x="connsiteX1354" y="connsiteY1354"/>
                  </a:cxn>
                  <a:cxn ang="0">
                    <a:pos x="connsiteX1355" y="connsiteY1355"/>
                  </a:cxn>
                  <a:cxn ang="0">
                    <a:pos x="connsiteX1356" y="connsiteY1356"/>
                  </a:cxn>
                  <a:cxn ang="0">
                    <a:pos x="connsiteX1357" y="connsiteY1357"/>
                  </a:cxn>
                  <a:cxn ang="0">
                    <a:pos x="connsiteX1358" y="connsiteY1358"/>
                  </a:cxn>
                  <a:cxn ang="0">
                    <a:pos x="connsiteX1359" y="connsiteY1359"/>
                  </a:cxn>
                  <a:cxn ang="0">
                    <a:pos x="connsiteX1360" y="connsiteY1360"/>
                  </a:cxn>
                  <a:cxn ang="0">
                    <a:pos x="connsiteX1361" y="connsiteY1361"/>
                  </a:cxn>
                  <a:cxn ang="0">
                    <a:pos x="connsiteX1362" y="connsiteY1362"/>
                  </a:cxn>
                  <a:cxn ang="0">
                    <a:pos x="connsiteX1363" y="connsiteY1363"/>
                  </a:cxn>
                  <a:cxn ang="0">
                    <a:pos x="connsiteX1364" y="connsiteY1364"/>
                  </a:cxn>
                  <a:cxn ang="0">
                    <a:pos x="connsiteX1365" y="connsiteY1365"/>
                  </a:cxn>
                  <a:cxn ang="0">
                    <a:pos x="connsiteX1366" y="connsiteY1366"/>
                  </a:cxn>
                  <a:cxn ang="0">
                    <a:pos x="connsiteX1367" y="connsiteY1367"/>
                  </a:cxn>
                  <a:cxn ang="0">
                    <a:pos x="connsiteX1368" y="connsiteY1368"/>
                  </a:cxn>
                  <a:cxn ang="0">
                    <a:pos x="connsiteX1369" y="connsiteY1369"/>
                  </a:cxn>
                  <a:cxn ang="0">
                    <a:pos x="connsiteX1370" y="connsiteY1370"/>
                  </a:cxn>
                  <a:cxn ang="0">
                    <a:pos x="connsiteX1371" y="connsiteY1371"/>
                  </a:cxn>
                  <a:cxn ang="0">
                    <a:pos x="connsiteX1372" y="connsiteY1372"/>
                  </a:cxn>
                  <a:cxn ang="0">
                    <a:pos x="connsiteX1373" y="connsiteY1373"/>
                  </a:cxn>
                  <a:cxn ang="0">
                    <a:pos x="connsiteX1374" y="connsiteY1374"/>
                  </a:cxn>
                  <a:cxn ang="0">
                    <a:pos x="connsiteX1375" y="connsiteY1375"/>
                  </a:cxn>
                  <a:cxn ang="0">
                    <a:pos x="connsiteX1376" y="connsiteY1376"/>
                  </a:cxn>
                  <a:cxn ang="0">
                    <a:pos x="connsiteX1377" y="connsiteY1377"/>
                  </a:cxn>
                  <a:cxn ang="0">
                    <a:pos x="connsiteX1378" y="connsiteY1378"/>
                  </a:cxn>
                  <a:cxn ang="0">
                    <a:pos x="connsiteX1379" y="connsiteY1379"/>
                  </a:cxn>
                  <a:cxn ang="0">
                    <a:pos x="connsiteX1380" y="connsiteY1380"/>
                  </a:cxn>
                  <a:cxn ang="0">
                    <a:pos x="connsiteX1381" y="connsiteY1381"/>
                  </a:cxn>
                  <a:cxn ang="0">
                    <a:pos x="connsiteX1382" y="connsiteY1382"/>
                  </a:cxn>
                  <a:cxn ang="0">
                    <a:pos x="connsiteX1383" y="connsiteY1383"/>
                  </a:cxn>
                  <a:cxn ang="0">
                    <a:pos x="connsiteX1384" y="connsiteY1384"/>
                  </a:cxn>
                  <a:cxn ang="0">
                    <a:pos x="connsiteX1385" y="connsiteY1385"/>
                  </a:cxn>
                  <a:cxn ang="0">
                    <a:pos x="connsiteX1386" y="connsiteY1386"/>
                  </a:cxn>
                  <a:cxn ang="0">
                    <a:pos x="connsiteX1387" y="connsiteY1387"/>
                  </a:cxn>
                  <a:cxn ang="0">
                    <a:pos x="connsiteX1388" y="connsiteY1388"/>
                  </a:cxn>
                  <a:cxn ang="0">
                    <a:pos x="connsiteX1389" y="connsiteY1389"/>
                  </a:cxn>
                  <a:cxn ang="0">
                    <a:pos x="connsiteX1390" y="connsiteY1390"/>
                  </a:cxn>
                  <a:cxn ang="0">
                    <a:pos x="connsiteX1391" y="connsiteY1391"/>
                  </a:cxn>
                  <a:cxn ang="0">
                    <a:pos x="connsiteX1392" y="connsiteY1392"/>
                  </a:cxn>
                  <a:cxn ang="0">
                    <a:pos x="connsiteX1393" y="connsiteY1393"/>
                  </a:cxn>
                  <a:cxn ang="0">
                    <a:pos x="connsiteX1394" y="connsiteY1394"/>
                  </a:cxn>
                  <a:cxn ang="0">
                    <a:pos x="connsiteX1395" y="connsiteY1395"/>
                  </a:cxn>
                  <a:cxn ang="0">
                    <a:pos x="connsiteX1396" y="connsiteY1396"/>
                  </a:cxn>
                  <a:cxn ang="0">
                    <a:pos x="connsiteX1397" y="connsiteY1397"/>
                  </a:cxn>
                  <a:cxn ang="0">
                    <a:pos x="connsiteX1398" y="connsiteY1398"/>
                  </a:cxn>
                  <a:cxn ang="0">
                    <a:pos x="connsiteX1399" y="connsiteY1399"/>
                  </a:cxn>
                  <a:cxn ang="0">
                    <a:pos x="connsiteX1400" y="connsiteY1400"/>
                  </a:cxn>
                  <a:cxn ang="0">
                    <a:pos x="connsiteX1401" y="connsiteY1401"/>
                  </a:cxn>
                  <a:cxn ang="0">
                    <a:pos x="connsiteX1402" y="connsiteY1402"/>
                  </a:cxn>
                  <a:cxn ang="0">
                    <a:pos x="connsiteX1403" y="connsiteY1403"/>
                  </a:cxn>
                  <a:cxn ang="0">
                    <a:pos x="connsiteX1404" y="connsiteY1404"/>
                  </a:cxn>
                  <a:cxn ang="0">
                    <a:pos x="connsiteX1405" y="connsiteY1405"/>
                  </a:cxn>
                  <a:cxn ang="0">
                    <a:pos x="connsiteX1406" y="connsiteY1406"/>
                  </a:cxn>
                  <a:cxn ang="0">
                    <a:pos x="connsiteX1407" y="connsiteY1407"/>
                  </a:cxn>
                  <a:cxn ang="0">
                    <a:pos x="connsiteX1408" y="connsiteY1408"/>
                  </a:cxn>
                  <a:cxn ang="0">
                    <a:pos x="connsiteX1409" y="connsiteY1409"/>
                  </a:cxn>
                  <a:cxn ang="0">
                    <a:pos x="connsiteX1410" y="connsiteY1410"/>
                  </a:cxn>
                  <a:cxn ang="0">
                    <a:pos x="connsiteX1411" y="connsiteY1411"/>
                  </a:cxn>
                  <a:cxn ang="0">
                    <a:pos x="connsiteX1412" y="connsiteY1412"/>
                  </a:cxn>
                  <a:cxn ang="0">
                    <a:pos x="connsiteX1413" y="connsiteY1413"/>
                  </a:cxn>
                  <a:cxn ang="0">
                    <a:pos x="connsiteX1414" y="connsiteY1414"/>
                  </a:cxn>
                  <a:cxn ang="0">
                    <a:pos x="connsiteX1415" y="connsiteY1415"/>
                  </a:cxn>
                  <a:cxn ang="0">
                    <a:pos x="connsiteX1416" y="connsiteY1416"/>
                  </a:cxn>
                  <a:cxn ang="0">
                    <a:pos x="connsiteX1417" y="connsiteY1417"/>
                  </a:cxn>
                  <a:cxn ang="0">
                    <a:pos x="connsiteX1418" y="connsiteY1418"/>
                  </a:cxn>
                  <a:cxn ang="0">
                    <a:pos x="connsiteX1419" y="connsiteY1419"/>
                  </a:cxn>
                  <a:cxn ang="0">
                    <a:pos x="connsiteX1420" y="connsiteY1420"/>
                  </a:cxn>
                  <a:cxn ang="0">
                    <a:pos x="connsiteX1421" y="connsiteY1421"/>
                  </a:cxn>
                  <a:cxn ang="0">
                    <a:pos x="connsiteX1422" y="connsiteY1422"/>
                  </a:cxn>
                  <a:cxn ang="0">
                    <a:pos x="connsiteX1423" y="connsiteY1423"/>
                  </a:cxn>
                  <a:cxn ang="0">
                    <a:pos x="connsiteX1424" y="connsiteY1424"/>
                  </a:cxn>
                  <a:cxn ang="0">
                    <a:pos x="connsiteX1425" y="connsiteY1425"/>
                  </a:cxn>
                  <a:cxn ang="0">
                    <a:pos x="connsiteX1426" y="connsiteY1426"/>
                  </a:cxn>
                  <a:cxn ang="0">
                    <a:pos x="connsiteX1427" y="connsiteY1427"/>
                  </a:cxn>
                  <a:cxn ang="0">
                    <a:pos x="connsiteX1428" y="connsiteY1428"/>
                  </a:cxn>
                  <a:cxn ang="0">
                    <a:pos x="connsiteX1429" y="connsiteY1429"/>
                  </a:cxn>
                  <a:cxn ang="0">
                    <a:pos x="connsiteX1430" y="connsiteY1430"/>
                  </a:cxn>
                  <a:cxn ang="0">
                    <a:pos x="connsiteX1431" y="connsiteY1431"/>
                  </a:cxn>
                  <a:cxn ang="0">
                    <a:pos x="connsiteX1432" y="connsiteY1432"/>
                  </a:cxn>
                  <a:cxn ang="0">
                    <a:pos x="connsiteX1433" y="connsiteY1433"/>
                  </a:cxn>
                  <a:cxn ang="0">
                    <a:pos x="connsiteX1434" y="connsiteY1434"/>
                  </a:cxn>
                  <a:cxn ang="0">
                    <a:pos x="connsiteX1435" y="connsiteY1435"/>
                  </a:cxn>
                  <a:cxn ang="0">
                    <a:pos x="connsiteX1436" y="connsiteY1436"/>
                  </a:cxn>
                  <a:cxn ang="0">
                    <a:pos x="connsiteX1437" y="connsiteY1437"/>
                  </a:cxn>
                  <a:cxn ang="0">
                    <a:pos x="connsiteX1438" y="connsiteY1438"/>
                  </a:cxn>
                  <a:cxn ang="0">
                    <a:pos x="connsiteX1439" y="connsiteY1439"/>
                  </a:cxn>
                  <a:cxn ang="0">
                    <a:pos x="connsiteX1440" y="connsiteY1440"/>
                  </a:cxn>
                  <a:cxn ang="0">
                    <a:pos x="connsiteX1441" y="connsiteY1441"/>
                  </a:cxn>
                  <a:cxn ang="0">
                    <a:pos x="connsiteX1442" y="connsiteY1442"/>
                  </a:cxn>
                  <a:cxn ang="0">
                    <a:pos x="connsiteX1443" y="connsiteY1443"/>
                  </a:cxn>
                  <a:cxn ang="0">
                    <a:pos x="connsiteX1444" y="connsiteY1444"/>
                  </a:cxn>
                  <a:cxn ang="0">
                    <a:pos x="connsiteX1445" y="connsiteY1445"/>
                  </a:cxn>
                  <a:cxn ang="0">
                    <a:pos x="connsiteX1446" y="connsiteY1446"/>
                  </a:cxn>
                  <a:cxn ang="0">
                    <a:pos x="connsiteX1447" y="connsiteY1447"/>
                  </a:cxn>
                  <a:cxn ang="0">
                    <a:pos x="connsiteX1448" y="connsiteY1448"/>
                  </a:cxn>
                  <a:cxn ang="0">
                    <a:pos x="connsiteX1449" y="connsiteY1449"/>
                  </a:cxn>
                  <a:cxn ang="0">
                    <a:pos x="connsiteX1450" y="connsiteY1450"/>
                  </a:cxn>
                  <a:cxn ang="0">
                    <a:pos x="connsiteX1451" y="connsiteY1451"/>
                  </a:cxn>
                  <a:cxn ang="0">
                    <a:pos x="connsiteX1452" y="connsiteY1452"/>
                  </a:cxn>
                  <a:cxn ang="0">
                    <a:pos x="connsiteX1453" y="connsiteY1453"/>
                  </a:cxn>
                  <a:cxn ang="0">
                    <a:pos x="connsiteX1454" y="connsiteY1454"/>
                  </a:cxn>
                  <a:cxn ang="0">
                    <a:pos x="connsiteX1455" y="connsiteY1455"/>
                  </a:cxn>
                  <a:cxn ang="0">
                    <a:pos x="connsiteX1456" y="connsiteY1456"/>
                  </a:cxn>
                  <a:cxn ang="0">
                    <a:pos x="connsiteX1457" y="connsiteY1457"/>
                  </a:cxn>
                  <a:cxn ang="0">
                    <a:pos x="connsiteX1458" y="connsiteY1458"/>
                  </a:cxn>
                  <a:cxn ang="0">
                    <a:pos x="connsiteX1459" y="connsiteY1459"/>
                  </a:cxn>
                  <a:cxn ang="0">
                    <a:pos x="connsiteX1460" y="connsiteY1460"/>
                  </a:cxn>
                  <a:cxn ang="0">
                    <a:pos x="connsiteX1461" y="connsiteY1461"/>
                  </a:cxn>
                  <a:cxn ang="0">
                    <a:pos x="connsiteX1462" y="connsiteY1462"/>
                  </a:cxn>
                  <a:cxn ang="0">
                    <a:pos x="connsiteX1463" y="connsiteY1463"/>
                  </a:cxn>
                  <a:cxn ang="0">
                    <a:pos x="connsiteX1464" y="connsiteY1464"/>
                  </a:cxn>
                  <a:cxn ang="0">
                    <a:pos x="connsiteX1465" y="connsiteY1465"/>
                  </a:cxn>
                  <a:cxn ang="0">
                    <a:pos x="connsiteX1466" y="connsiteY1466"/>
                  </a:cxn>
                  <a:cxn ang="0">
                    <a:pos x="connsiteX1467" y="connsiteY1467"/>
                  </a:cxn>
                  <a:cxn ang="0">
                    <a:pos x="connsiteX1468" y="connsiteY1468"/>
                  </a:cxn>
                  <a:cxn ang="0">
                    <a:pos x="connsiteX1469" y="connsiteY1469"/>
                  </a:cxn>
                  <a:cxn ang="0">
                    <a:pos x="connsiteX1470" y="connsiteY1470"/>
                  </a:cxn>
                  <a:cxn ang="0">
                    <a:pos x="connsiteX1471" y="connsiteY1471"/>
                  </a:cxn>
                  <a:cxn ang="0">
                    <a:pos x="connsiteX1472" y="connsiteY1472"/>
                  </a:cxn>
                  <a:cxn ang="0">
                    <a:pos x="connsiteX1473" y="connsiteY1473"/>
                  </a:cxn>
                  <a:cxn ang="0">
                    <a:pos x="connsiteX1474" y="connsiteY1474"/>
                  </a:cxn>
                  <a:cxn ang="0">
                    <a:pos x="connsiteX1475" y="connsiteY1475"/>
                  </a:cxn>
                  <a:cxn ang="0">
                    <a:pos x="connsiteX1476" y="connsiteY1476"/>
                  </a:cxn>
                  <a:cxn ang="0">
                    <a:pos x="connsiteX1477" y="connsiteY1477"/>
                  </a:cxn>
                  <a:cxn ang="0">
                    <a:pos x="connsiteX1478" y="connsiteY1478"/>
                  </a:cxn>
                  <a:cxn ang="0">
                    <a:pos x="connsiteX1479" y="connsiteY1479"/>
                  </a:cxn>
                  <a:cxn ang="0">
                    <a:pos x="connsiteX1480" y="connsiteY1480"/>
                  </a:cxn>
                  <a:cxn ang="0">
                    <a:pos x="connsiteX1481" y="connsiteY1481"/>
                  </a:cxn>
                  <a:cxn ang="0">
                    <a:pos x="connsiteX1482" y="connsiteY1482"/>
                  </a:cxn>
                  <a:cxn ang="0">
                    <a:pos x="connsiteX1483" y="connsiteY1483"/>
                  </a:cxn>
                  <a:cxn ang="0">
                    <a:pos x="connsiteX1484" y="connsiteY1484"/>
                  </a:cxn>
                  <a:cxn ang="0">
                    <a:pos x="connsiteX1485" y="connsiteY1485"/>
                  </a:cxn>
                  <a:cxn ang="0">
                    <a:pos x="connsiteX1486" y="connsiteY1486"/>
                  </a:cxn>
                  <a:cxn ang="0">
                    <a:pos x="connsiteX1487" y="connsiteY1487"/>
                  </a:cxn>
                  <a:cxn ang="0">
                    <a:pos x="connsiteX1488" y="connsiteY1488"/>
                  </a:cxn>
                  <a:cxn ang="0">
                    <a:pos x="connsiteX1489" y="connsiteY1489"/>
                  </a:cxn>
                  <a:cxn ang="0">
                    <a:pos x="connsiteX1490" y="connsiteY1490"/>
                  </a:cxn>
                  <a:cxn ang="0">
                    <a:pos x="connsiteX1491" y="connsiteY1491"/>
                  </a:cxn>
                  <a:cxn ang="0">
                    <a:pos x="connsiteX1492" y="connsiteY1492"/>
                  </a:cxn>
                  <a:cxn ang="0">
                    <a:pos x="connsiteX1493" y="connsiteY1493"/>
                  </a:cxn>
                  <a:cxn ang="0">
                    <a:pos x="connsiteX1494" y="connsiteY1494"/>
                  </a:cxn>
                  <a:cxn ang="0">
                    <a:pos x="connsiteX1495" y="connsiteY1495"/>
                  </a:cxn>
                  <a:cxn ang="0">
                    <a:pos x="connsiteX1496" y="connsiteY1496"/>
                  </a:cxn>
                  <a:cxn ang="0">
                    <a:pos x="connsiteX1497" y="connsiteY1497"/>
                  </a:cxn>
                  <a:cxn ang="0">
                    <a:pos x="connsiteX1498" y="connsiteY1498"/>
                  </a:cxn>
                  <a:cxn ang="0">
                    <a:pos x="connsiteX1499" y="connsiteY1499"/>
                  </a:cxn>
                  <a:cxn ang="0">
                    <a:pos x="connsiteX1500" y="connsiteY1500"/>
                  </a:cxn>
                  <a:cxn ang="0">
                    <a:pos x="connsiteX1501" y="connsiteY1501"/>
                  </a:cxn>
                  <a:cxn ang="0">
                    <a:pos x="connsiteX1502" y="connsiteY1502"/>
                  </a:cxn>
                  <a:cxn ang="0">
                    <a:pos x="connsiteX1503" y="connsiteY1503"/>
                  </a:cxn>
                  <a:cxn ang="0">
                    <a:pos x="connsiteX1504" y="connsiteY1504"/>
                  </a:cxn>
                  <a:cxn ang="0">
                    <a:pos x="connsiteX1505" y="connsiteY1505"/>
                  </a:cxn>
                  <a:cxn ang="0">
                    <a:pos x="connsiteX1506" y="connsiteY1506"/>
                  </a:cxn>
                  <a:cxn ang="0">
                    <a:pos x="connsiteX1507" y="connsiteY1507"/>
                  </a:cxn>
                  <a:cxn ang="0">
                    <a:pos x="connsiteX1508" y="connsiteY1508"/>
                  </a:cxn>
                  <a:cxn ang="0">
                    <a:pos x="connsiteX1509" y="connsiteY1509"/>
                  </a:cxn>
                  <a:cxn ang="0">
                    <a:pos x="connsiteX1510" y="connsiteY1510"/>
                  </a:cxn>
                  <a:cxn ang="0">
                    <a:pos x="connsiteX1511" y="connsiteY1511"/>
                  </a:cxn>
                  <a:cxn ang="0">
                    <a:pos x="connsiteX1512" y="connsiteY1512"/>
                  </a:cxn>
                  <a:cxn ang="0">
                    <a:pos x="connsiteX1513" y="connsiteY1513"/>
                  </a:cxn>
                  <a:cxn ang="0">
                    <a:pos x="connsiteX1514" y="connsiteY1514"/>
                  </a:cxn>
                  <a:cxn ang="0">
                    <a:pos x="connsiteX1515" y="connsiteY1515"/>
                  </a:cxn>
                  <a:cxn ang="0">
                    <a:pos x="connsiteX1516" y="connsiteY1516"/>
                  </a:cxn>
                  <a:cxn ang="0">
                    <a:pos x="connsiteX1517" y="connsiteY1517"/>
                  </a:cxn>
                  <a:cxn ang="0">
                    <a:pos x="connsiteX1518" y="connsiteY1518"/>
                  </a:cxn>
                  <a:cxn ang="0">
                    <a:pos x="connsiteX1519" y="connsiteY1519"/>
                  </a:cxn>
                  <a:cxn ang="0">
                    <a:pos x="connsiteX1520" y="connsiteY1520"/>
                  </a:cxn>
                  <a:cxn ang="0">
                    <a:pos x="connsiteX1521" y="connsiteY1521"/>
                  </a:cxn>
                  <a:cxn ang="0">
                    <a:pos x="connsiteX1522" y="connsiteY1522"/>
                  </a:cxn>
                  <a:cxn ang="0">
                    <a:pos x="connsiteX1523" y="connsiteY1523"/>
                  </a:cxn>
                  <a:cxn ang="0">
                    <a:pos x="connsiteX1524" y="connsiteY1524"/>
                  </a:cxn>
                  <a:cxn ang="0">
                    <a:pos x="connsiteX1525" y="connsiteY1525"/>
                  </a:cxn>
                  <a:cxn ang="0">
                    <a:pos x="connsiteX1526" y="connsiteY1526"/>
                  </a:cxn>
                  <a:cxn ang="0">
                    <a:pos x="connsiteX1527" y="connsiteY1527"/>
                  </a:cxn>
                  <a:cxn ang="0">
                    <a:pos x="connsiteX1528" y="connsiteY1528"/>
                  </a:cxn>
                  <a:cxn ang="0">
                    <a:pos x="connsiteX1529" y="connsiteY1529"/>
                  </a:cxn>
                  <a:cxn ang="0">
                    <a:pos x="connsiteX1530" y="connsiteY1530"/>
                  </a:cxn>
                  <a:cxn ang="0">
                    <a:pos x="connsiteX1531" y="connsiteY1531"/>
                  </a:cxn>
                  <a:cxn ang="0">
                    <a:pos x="connsiteX1532" y="connsiteY1532"/>
                  </a:cxn>
                  <a:cxn ang="0">
                    <a:pos x="connsiteX1533" y="connsiteY1533"/>
                  </a:cxn>
                  <a:cxn ang="0">
                    <a:pos x="connsiteX1534" y="connsiteY1534"/>
                  </a:cxn>
                  <a:cxn ang="0">
                    <a:pos x="connsiteX1535" y="connsiteY1535"/>
                  </a:cxn>
                  <a:cxn ang="0">
                    <a:pos x="connsiteX1536" y="connsiteY1536"/>
                  </a:cxn>
                  <a:cxn ang="0">
                    <a:pos x="connsiteX1537" y="connsiteY1537"/>
                  </a:cxn>
                  <a:cxn ang="0">
                    <a:pos x="connsiteX1538" y="connsiteY1538"/>
                  </a:cxn>
                  <a:cxn ang="0">
                    <a:pos x="connsiteX1539" y="connsiteY1539"/>
                  </a:cxn>
                  <a:cxn ang="0">
                    <a:pos x="connsiteX1540" y="connsiteY1540"/>
                  </a:cxn>
                  <a:cxn ang="0">
                    <a:pos x="connsiteX1541" y="connsiteY1541"/>
                  </a:cxn>
                  <a:cxn ang="0">
                    <a:pos x="connsiteX1542" y="connsiteY1542"/>
                  </a:cxn>
                  <a:cxn ang="0">
                    <a:pos x="connsiteX1543" y="connsiteY1543"/>
                  </a:cxn>
                  <a:cxn ang="0">
                    <a:pos x="connsiteX1544" y="connsiteY1544"/>
                  </a:cxn>
                  <a:cxn ang="0">
                    <a:pos x="connsiteX1545" y="connsiteY1545"/>
                  </a:cxn>
                  <a:cxn ang="0">
                    <a:pos x="connsiteX1546" y="connsiteY1546"/>
                  </a:cxn>
                  <a:cxn ang="0">
                    <a:pos x="connsiteX1547" y="connsiteY1547"/>
                  </a:cxn>
                  <a:cxn ang="0">
                    <a:pos x="connsiteX1548" y="connsiteY1548"/>
                  </a:cxn>
                  <a:cxn ang="0">
                    <a:pos x="connsiteX1549" y="connsiteY1549"/>
                  </a:cxn>
                  <a:cxn ang="0">
                    <a:pos x="connsiteX1550" y="connsiteY1550"/>
                  </a:cxn>
                  <a:cxn ang="0">
                    <a:pos x="connsiteX1551" y="connsiteY1551"/>
                  </a:cxn>
                  <a:cxn ang="0">
                    <a:pos x="connsiteX1552" y="connsiteY1552"/>
                  </a:cxn>
                  <a:cxn ang="0">
                    <a:pos x="connsiteX1553" y="connsiteY1553"/>
                  </a:cxn>
                  <a:cxn ang="0">
                    <a:pos x="connsiteX1554" y="connsiteY1554"/>
                  </a:cxn>
                  <a:cxn ang="0">
                    <a:pos x="connsiteX1555" y="connsiteY1555"/>
                  </a:cxn>
                  <a:cxn ang="0">
                    <a:pos x="connsiteX1556" y="connsiteY1556"/>
                  </a:cxn>
                  <a:cxn ang="0">
                    <a:pos x="connsiteX1557" y="connsiteY1557"/>
                  </a:cxn>
                  <a:cxn ang="0">
                    <a:pos x="connsiteX1558" y="connsiteY1558"/>
                  </a:cxn>
                  <a:cxn ang="0">
                    <a:pos x="connsiteX1559" y="connsiteY1559"/>
                  </a:cxn>
                  <a:cxn ang="0">
                    <a:pos x="connsiteX1560" y="connsiteY1560"/>
                  </a:cxn>
                  <a:cxn ang="0">
                    <a:pos x="connsiteX1561" y="connsiteY1561"/>
                  </a:cxn>
                  <a:cxn ang="0">
                    <a:pos x="connsiteX1562" y="connsiteY1562"/>
                  </a:cxn>
                  <a:cxn ang="0">
                    <a:pos x="connsiteX1563" y="connsiteY1563"/>
                  </a:cxn>
                  <a:cxn ang="0">
                    <a:pos x="connsiteX1564" y="connsiteY1564"/>
                  </a:cxn>
                  <a:cxn ang="0">
                    <a:pos x="connsiteX1565" y="connsiteY1565"/>
                  </a:cxn>
                  <a:cxn ang="0">
                    <a:pos x="connsiteX1566" y="connsiteY1566"/>
                  </a:cxn>
                  <a:cxn ang="0">
                    <a:pos x="connsiteX1567" y="connsiteY1567"/>
                  </a:cxn>
                  <a:cxn ang="0">
                    <a:pos x="connsiteX1568" y="connsiteY1568"/>
                  </a:cxn>
                  <a:cxn ang="0">
                    <a:pos x="connsiteX1569" y="connsiteY1569"/>
                  </a:cxn>
                  <a:cxn ang="0">
                    <a:pos x="connsiteX1570" y="connsiteY1570"/>
                  </a:cxn>
                  <a:cxn ang="0">
                    <a:pos x="connsiteX1571" y="connsiteY1571"/>
                  </a:cxn>
                  <a:cxn ang="0">
                    <a:pos x="connsiteX1572" y="connsiteY1572"/>
                  </a:cxn>
                  <a:cxn ang="0">
                    <a:pos x="connsiteX1573" y="connsiteY1573"/>
                  </a:cxn>
                  <a:cxn ang="0">
                    <a:pos x="connsiteX1574" y="connsiteY1574"/>
                  </a:cxn>
                  <a:cxn ang="0">
                    <a:pos x="connsiteX1575" y="connsiteY1575"/>
                  </a:cxn>
                  <a:cxn ang="0">
                    <a:pos x="connsiteX1576" y="connsiteY1576"/>
                  </a:cxn>
                  <a:cxn ang="0">
                    <a:pos x="connsiteX1577" y="connsiteY1577"/>
                  </a:cxn>
                  <a:cxn ang="0">
                    <a:pos x="connsiteX1578" y="connsiteY1578"/>
                  </a:cxn>
                  <a:cxn ang="0">
                    <a:pos x="connsiteX1579" y="connsiteY1579"/>
                  </a:cxn>
                  <a:cxn ang="0">
                    <a:pos x="connsiteX1580" y="connsiteY1580"/>
                  </a:cxn>
                  <a:cxn ang="0">
                    <a:pos x="connsiteX1581" y="connsiteY1581"/>
                  </a:cxn>
                  <a:cxn ang="0">
                    <a:pos x="connsiteX1582" y="connsiteY1582"/>
                  </a:cxn>
                  <a:cxn ang="0">
                    <a:pos x="connsiteX1583" y="connsiteY1583"/>
                  </a:cxn>
                  <a:cxn ang="0">
                    <a:pos x="connsiteX1584" y="connsiteY1584"/>
                  </a:cxn>
                  <a:cxn ang="0">
                    <a:pos x="connsiteX1585" y="connsiteY1585"/>
                  </a:cxn>
                  <a:cxn ang="0">
                    <a:pos x="connsiteX1586" y="connsiteY1586"/>
                  </a:cxn>
                  <a:cxn ang="0">
                    <a:pos x="connsiteX1587" y="connsiteY1587"/>
                  </a:cxn>
                  <a:cxn ang="0">
                    <a:pos x="connsiteX1588" y="connsiteY1588"/>
                  </a:cxn>
                  <a:cxn ang="0">
                    <a:pos x="connsiteX1589" y="connsiteY1589"/>
                  </a:cxn>
                  <a:cxn ang="0">
                    <a:pos x="connsiteX1590" y="connsiteY1590"/>
                  </a:cxn>
                  <a:cxn ang="0">
                    <a:pos x="connsiteX1591" y="connsiteY1591"/>
                  </a:cxn>
                  <a:cxn ang="0">
                    <a:pos x="connsiteX1592" y="connsiteY1592"/>
                  </a:cxn>
                  <a:cxn ang="0">
                    <a:pos x="connsiteX1593" y="connsiteY1593"/>
                  </a:cxn>
                  <a:cxn ang="0">
                    <a:pos x="connsiteX1594" y="connsiteY1594"/>
                  </a:cxn>
                  <a:cxn ang="0">
                    <a:pos x="connsiteX1595" y="connsiteY1595"/>
                  </a:cxn>
                  <a:cxn ang="0">
                    <a:pos x="connsiteX1596" y="connsiteY1596"/>
                  </a:cxn>
                  <a:cxn ang="0">
                    <a:pos x="connsiteX1597" y="connsiteY1597"/>
                  </a:cxn>
                  <a:cxn ang="0">
                    <a:pos x="connsiteX1598" y="connsiteY1598"/>
                  </a:cxn>
                  <a:cxn ang="0">
                    <a:pos x="connsiteX1599" y="connsiteY1599"/>
                  </a:cxn>
                  <a:cxn ang="0">
                    <a:pos x="connsiteX1600" y="connsiteY1600"/>
                  </a:cxn>
                  <a:cxn ang="0">
                    <a:pos x="connsiteX1601" y="connsiteY1601"/>
                  </a:cxn>
                  <a:cxn ang="0">
                    <a:pos x="connsiteX1602" y="connsiteY1602"/>
                  </a:cxn>
                  <a:cxn ang="0">
                    <a:pos x="connsiteX1603" y="connsiteY1603"/>
                  </a:cxn>
                  <a:cxn ang="0">
                    <a:pos x="connsiteX1604" y="connsiteY1604"/>
                  </a:cxn>
                  <a:cxn ang="0">
                    <a:pos x="connsiteX1605" y="connsiteY1605"/>
                  </a:cxn>
                  <a:cxn ang="0">
                    <a:pos x="connsiteX1606" y="connsiteY1606"/>
                  </a:cxn>
                  <a:cxn ang="0">
                    <a:pos x="connsiteX1607" y="connsiteY1607"/>
                  </a:cxn>
                  <a:cxn ang="0">
                    <a:pos x="connsiteX1608" y="connsiteY1608"/>
                  </a:cxn>
                  <a:cxn ang="0">
                    <a:pos x="connsiteX1609" y="connsiteY1609"/>
                  </a:cxn>
                  <a:cxn ang="0">
                    <a:pos x="connsiteX1610" y="connsiteY1610"/>
                  </a:cxn>
                  <a:cxn ang="0">
                    <a:pos x="connsiteX1611" y="connsiteY1611"/>
                  </a:cxn>
                  <a:cxn ang="0">
                    <a:pos x="connsiteX1612" y="connsiteY1612"/>
                  </a:cxn>
                  <a:cxn ang="0">
                    <a:pos x="connsiteX1613" y="connsiteY1613"/>
                  </a:cxn>
                  <a:cxn ang="0">
                    <a:pos x="connsiteX1614" y="connsiteY1614"/>
                  </a:cxn>
                  <a:cxn ang="0">
                    <a:pos x="connsiteX1615" y="connsiteY1615"/>
                  </a:cxn>
                  <a:cxn ang="0">
                    <a:pos x="connsiteX1616" y="connsiteY1616"/>
                  </a:cxn>
                  <a:cxn ang="0">
                    <a:pos x="connsiteX1617" y="connsiteY1617"/>
                  </a:cxn>
                  <a:cxn ang="0">
                    <a:pos x="connsiteX1618" y="connsiteY1618"/>
                  </a:cxn>
                  <a:cxn ang="0">
                    <a:pos x="connsiteX1619" y="connsiteY1619"/>
                  </a:cxn>
                  <a:cxn ang="0">
                    <a:pos x="connsiteX1620" y="connsiteY1620"/>
                  </a:cxn>
                  <a:cxn ang="0">
                    <a:pos x="connsiteX1621" y="connsiteY1621"/>
                  </a:cxn>
                  <a:cxn ang="0">
                    <a:pos x="connsiteX1622" y="connsiteY1622"/>
                  </a:cxn>
                  <a:cxn ang="0">
                    <a:pos x="connsiteX1623" y="connsiteY1623"/>
                  </a:cxn>
                  <a:cxn ang="0">
                    <a:pos x="connsiteX1624" y="connsiteY1624"/>
                  </a:cxn>
                  <a:cxn ang="0">
                    <a:pos x="connsiteX1625" y="connsiteY1625"/>
                  </a:cxn>
                  <a:cxn ang="0">
                    <a:pos x="connsiteX1626" y="connsiteY1626"/>
                  </a:cxn>
                  <a:cxn ang="0">
                    <a:pos x="connsiteX1627" y="connsiteY1627"/>
                  </a:cxn>
                  <a:cxn ang="0">
                    <a:pos x="connsiteX1628" y="connsiteY1628"/>
                  </a:cxn>
                  <a:cxn ang="0">
                    <a:pos x="connsiteX1629" y="connsiteY1629"/>
                  </a:cxn>
                  <a:cxn ang="0">
                    <a:pos x="connsiteX1630" y="connsiteY1630"/>
                  </a:cxn>
                  <a:cxn ang="0">
                    <a:pos x="connsiteX1631" y="connsiteY1631"/>
                  </a:cxn>
                  <a:cxn ang="0">
                    <a:pos x="connsiteX1632" y="connsiteY1632"/>
                  </a:cxn>
                  <a:cxn ang="0">
                    <a:pos x="connsiteX1633" y="connsiteY1633"/>
                  </a:cxn>
                  <a:cxn ang="0">
                    <a:pos x="connsiteX1634" y="connsiteY1634"/>
                  </a:cxn>
                  <a:cxn ang="0">
                    <a:pos x="connsiteX1635" y="connsiteY1635"/>
                  </a:cxn>
                  <a:cxn ang="0">
                    <a:pos x="connsiteX1636" y="connsiteY1636"/>
                  </a:cxn>
                  <a:cxn ang="0">
                    <a:pos x="connsiteX1637" y="connsiteY1637"/>
                  </a:cxn>
                  <a:cxn ang="0">
                    <a:pos x="connsiteX1638" y="connsiteY1638"/>
                  </a:cxn>
                  <a:cxn ang="0">
                    <a:pos x="connsiteX1639" y="connsiteY1639"/>
                  </a:cxn>
                  <a:cxn ang="0">
                    <a:pos x="connsiteX1640" y="connsiteY1640"/>
                  </a:cxn>
                  <a:cxn ang="0">
                    <a:pos x="connsiteX1641" y="connsiteY1641"/>
                  </a:cxn>
                  <a:cxn ang="0">
                    <a:pos x="connsiteX1642" y="connsiteY1642"/>
                  </a:cxn>
                  <a:cxn ang="0">
                    <a:pos x="connsiteX1643" y="connsiteY1643"/>
                  </a:cxn>
                  <a:cxn ang="0">
                    <a:pos x="connsiteX1644" y="connsiteY1644"/>
                  </a:cxn>
                  <a:cxn ang="0">
                    <a:pos x="connsiteX1645" y="connsiteY1645"/>
                  </a:cxn>
                  <a:cxn ang="0">
                    <a:pos x="connsiteX1646" y="connsiteY1646"/>
                  </a:cxn>
                  <a:cxn ang="0">
                    <a:pos x="connsiteX1647" y="connsiteY1647"/>
                  </a:cxn>
                  <a:cxn ang="0">
                    <a:pos x="connsiteX1648" y="connsiteY1648"/>
                  </a:cxn>
                  <a:cxn ang="0">
                    <a:pos x="connsiteX1649" y="connsiteY1649"/>
                  </a:cxn>
                  <a:cxn ang="0">
                    <a:pos x="connsiteX1650" y="connsiteY1650"/>
                  </a:cxn>
                  <a:cxn ang="0">
                    <a:pos x="connsiteX1651" y="connsiteY1651"/>
                  </a:cxn>
                  <a:cxn ang="0">
                    <a:pos x="connsiteX1652" y="connsiteY1652"/>
                  </a:cxn>
                  <a:cxn ang="0">
                    <a:pos x="connsiteX1653" y="connsiteY1653"/>
                  </a:cxn>
                  <a:cxn ang="0">
                    <a:pos x="connsiteX1654" y="connsiteY1654"/>
                  </a:cxn>
                  <a:cxn ang="0">
                    <a:pos x="connsiteX1655" y="connsiteY1655"/>
                  </a:cxn>
                  <a:cxn ang="0">
                    <a:pos x="connsiteX1656" y="connsiteY1656"/>
                  </a:cxn>
                  <a:cxn ang="0">
                    <a:pos x="connsiteX1657" y="connsiteY1657"/>
                  </a:cxn>
                  <a:cxn ang="0">
                    <a:pos x="connsiteX1658" y="connsiteY1658"/>
                  </a:cxn>
                  <a:cxn ang="0">
                    <a:pos x="connsiteX1659" y="connsiteY1659"/>
                  </a:cxn>
                  <a:cxn ang="0">
                    <a:pos x="connsiteX1660" y="connsiteY1660"/>
                  </a:cxn>
                  <a:cxn ang="0">
                    <a:pos x="connsiteX1661" y="connsiteY1661"/>
                  </a:cxn>
                  <a:cxn ang="0">
                    <a:pos x="connsiteX1662" y="connsiteY1662"/>
                  </a:cxn>
                  <a:cxn ang="0">
                    <a:pos x="connsiteX1663" y="connsiteY1663"/>
                  </a:cxn>
                  <a:cxn ang="0">
                    <a:pos x="connsiteX1664" y="connsiteY1664"/>
                  </a:cxn>
                  <a:cxn ang="0">
                    <a:pos x="connsiteX1665" y="connsiteY1665"/>
                  </a:cxn>
                  <a:cxn ang="0">
                    <a:pos x="connsiteX1666" y="connsiteY1666"/>
                  </a:cxn>
                  <a:cxn ang="0">
                    <a:pos x="connsiteX1667" y="connsiteY1667"/>
                  </a:cxn>
                  <a:cxn ang="0">
                    <a:pos x="connsiteX1668" y="connsiteY1668"/>
                  </a:cxn>
                  <a:cxn ang="0">
                    <a:pos x="connsiteX1669" y="connsiteY1669"/>
                  </a:cxn>
                  <a:cxn ang="0">
                    <a:pos x="connsiteX1670" y="connsiteY1670"/>
                  </a:cxn>
                  <a:cxn ang="0">
                    <a:pos x="connsiteX1671" y="connsiteY1671"/>
                  </a:cxn>
                  <a:cxn ang="0">
                    <a:pos x="connsiteX1672" y="connsiteY1672"/>
                  </a:cxn>
                  <a:cxn ang="0">
                    <a:pos x="connsiteX1673" y="connsiteY1673"/>
                  </a:cxn>
                  <a:cxn ang="0">
                    <a:pos x="connsiteX1674" y="connsiteY1674"/>
                  </a:cxn>
                  <a:cxn ang="0">
                    <a:pos x="connsiteX1675" y="connsiteY1675"/>
                  </a:cxn>
                  <a:cxn ang="0">
                    <a:pos x="connsiteX1676" y="connsiteY1676"/>
                  </a:cxn>
                  <a:cxn ang="0">
                    <a:pos x="connsiteX1677" y="connsiteY1677"/>
                  </a:cxn>
                  <a:cxn ang="0">
                    <a:pos x="connsiteX1678" y="connsiteY1678"/>
                  </a:cxn>
                  <a:cxn ang="0">
                    <a:pos x="connsiteX1679" y="connsiteY1679"/>
                  </a:cxn>
                  <a:cxn ang="0">
                    <a:pos x="connsiteX1680" y="connsiteY1680"/>
                  </a:cxn>
                  <a:cxn ang="0">
                    <a:pos x="connsiteX1681" y="connsiteY1681"/>
                  </a:cxn>
                  <a:cxn ang="0">
                    <a:pos x="connsiteX1682" y="connsiteY1682"/>
                  </a:cxn>
                  <a:cxn ang="0">
                    <a:pos x="connsiteX1683" y="connsiteY1683"/>
                  </a:cxn>
                  <a:cxn ang="0">
                    <a:pos x="connsiteX1684" y="connsiteY1684"/>
                  </a:cxn>
                  <a:cxn ang="0">
                    <a:pos x="connsiteX1685" y="connsiteY1685"/>
                  </a:cxn>
                  <a:cxn ang="0">
                    <a:pos x="connsiteX1686" y="connsiteY1686"/>
                  </a:cxn>
                  <a:cxn ang="0">
                    <a:pos x="connsiteX1687" y="connsiteY1687"/>
                  </a:cxn>
                  <a:cxn ang="0">
                    <a:pos x="connsiteX1688" y="connsiteY1688"/>
                  </a:cxn>
                  <a:cxn ang="0">
                    <a:pos x="connsiteX1689" y="connsiteY1689"/>
                  </a:cxn>
                  <a:cxn ang="0">
                    <a:pos x="connsiteX1690" y="connsiteY1690"/>
                  </a:cxn>
                  <a:cxn ang="0">
                    <a:pos x="connsiteX1691" y="connsiteY1691"/>
                  </a:cxn>
                  <a:cxn ang="0">
                    <a:pos x="connsiteX1692" y="connsiteY1692"/>
                  </a:cxn>
                  <a:cxn ang="0">
                    <a:pos x="connsiteX1693" y="connsiteY1693"/>
                  </a:cxn>
                  <a:cxn ang="0">
                    <a:pos x="connsiteX1694" y="connsiteY1694"/>
                  </a:cxn>
                  <a:cxn ang="0">
                    <a:pos x="connsiteX1695" y="connsiteY1695"/>
                  </a:cxn>
                  <a:cxn ang="0">
                    <a:pos x="connsiteX1696" y="connsiteY1696"/>
                  </a:cxn>
                  <a:cxn ang="0">
                    <a:pos x="connsiteX1697" y="connsiteY1697"/>
                  </a:cxn>
                  <a:cxn ang="0">
                    <a:pos x="connsiteX1698" y="connsiteY1698"/>
                  </a:cxn>
                  <a:cxn ang="0">
                    <a:pos x="connsiteX1699" y="connsiteY1699"/>
                  </a:cxn>
                  <a:cxn ang="0">
                    <a:pos x="connsiteX1700" y="connsiteY1700"/>
                  </a:cxn>
                  <a:cxn ang="0">
                    <a:pos x="connsiteX1701" y="connsiteY1701"/>
                  </a:cxn>
                  <a:cxn ang="0">
                    <a:pos x="connsiteX1702" y="connsiteY1702"/>
                  </a:cxn>
                  <a:cxn ang="0">
                    <a:pos x="connsiteX1703" y="connsiteY1703"/>
                  </a:cxn>
                  <a:cxn ang="0">
                    <a:pos x="connsiteX1704" y="connsiteY1704"/>
                  </a:cxn>
                  <a:cxn ang="0">
                    <a:pos x="connsiteX1705" y="connsiteY1705"/>
                  </a:cxn>
                  <a:cxn ang="0">
                    <a:pos x="connsiteX1706" y="connsiteY1706"/>
                  </a:cxn>
                  <a:cxn ang="0">
                    <a:pos x="connsiteX1707" y="connsiteY1707"/>
                  </a:cxn>
                  <a:cxn ang="0">
                    <a:pos x="connsiteX1708" y="connsiteY1708"/>
                  </a:cxn>
                  <a:cxn ang="0">
                    <a:pos x="connsiteX1709" y="connsiteY1709"/>
                  </a:cxn>
                  <a:cxn ang="0">
                    <a:pos x="connsiteX1710" y="connsiteY1710"/>
                  </a:cxn>
                  <a:cxn ang="0">
                    <a:pos x="connsiteX1711" y="connsiteY1711"/>
                  </a:cxn>
                  <a:cxn ang="0">
                    <a:pos x="connsiteX1712" y="connsiteY1712"/>
                  </a:cxn>
                  <a:cxn ang="0">
                    <a:pos x="connsiteX1713" y="connsiteY1713"/>
                  </a:cxn>
                  <a:cxn ang="0">
                    <a:pos x="connsiteX1714" y="connsiteY1714"/>
                  </a:cxn>
                  <a:cxn ang="0">
                    <a:pos x="connsiteX1715" y="connsiteY1715"/>
                  </a:cxn>
                  <a:cxn ang="0">
                    <a:pos x="connsiteX1716" y="connsiteY1716"/>
                  </a:cxn>
                  <a:cxn ang="0">
                    <a:pos x="connsiteX1717" y="connsiteY1717"/>
                  </a:cxn>
                  <a:cxn ang="0">
                    <a:pos x="connsiteX1718" y="connsiteY1718"/>
                  </a:cxn>
                  <a:cxn ang="0">
                    <a:pos x="connsiteX1719" y="connsiteY1719"/>
                  </a:cxn>
                  <a:cxn ang="0">
                    <a:pos x="connsiteX1720" y="connsiteY1720"/>
                  </a:cxn>
                  <a:cxn ang="0">
                    <a:pos x="connsiteX1721" y="connsiteY1721"/>
                  </a:cxn>
                  <a:cxn ang="0">
                    <a:pos x="connsiteX1722" y="connsiteY1722"/>
                  </a:cxn>
                  <a:cxn ang="0">
                    <a:pos x="connsiteX1723" y="connsiteY1723"/>
                  </a:cxn>
                  <a:cxn ang="0">
                    <a:pos x="connsiteX1724" y="connsiteY1724"/>
                  </a:cxn>
                  <a:cxn ang="0">
                    <a:pos x="connsiteX1725" y="connsiteY1725"/>
                  </a:cxn>
                  <a:cxn ang="0">
                    <a:pos x="connsiteX1726" y="connsiteY1726"/>
                  </a:cxn>
                  <a:cxn ang="0">
                    <a:pos x="connsiteX1727" y="connsiteY1727"/>
                  </a:cxn>
                  <a:cxn ang="0">
                    <a:pos x="connsiteX1728" y="connsiteY1728"/>
                  </a:cxn>
                  <a:cxn ang="0">
                    <a:pos x="connsiteX1729" y="connsiteY1729"/>
                  </a:cxn>
                  <a:cxn ang="0">
                    <a:pos x="connsiteX1730" y="connsiteY1730"/>
                  </a:cxn>
                  <a:cxn ang="0">
                    <a:pos x="connsiteX1731" y="connsiteY1731"/>
                  </a:cxn>
                  <a:cxn ang="0">
                    <a:pos x="connsiteX1732" y="connsiteY1732"/>
                  </a:cxn>
                  <a:cxn ang="0">
                    <a:pos x="connsiteX1733" y="connsiteY1733"/>
                  </a:cxn>
                  <a:cxn ang="0">
                    <a:pos x="connsiteX1734" y="connsiteY1734"/>
                  </a:cxn>
                  <a:cxn ang="0">
                    <a:pos x="connsiteX1735" y="connsiteY1735"/>
                  </a:cxn>
                  <a:cxn ang="0">
                    <a:pos x="connsiteX1736" y="connsiteY1736"/>
                  </a:cxn>
                  <a:cxn ang="0">
                    <a:pos x="connsiteX1737" y="connsiteY1737"/>
                  </a:cxn>
                  <a:cxn ang="0">
                    <a:pos x="connsiteX1738" y="connsiteY1738"/>
                  </a:cxn>
                  <a:cxn ang="0">
                    <a:pos x="connsiteX1739" y="connsiteY1739"/>
                  </a:cxn>
                  <a:cxn ang="0">
                    <a:pos x="connsiteX1740" y="connsiteY1740"/>
                  </a:cxn>
                  <a:cxn ang="0">
                    <a:pos x="connsiteX1741" y="connsiteY1741"/>
                  </a:cxn>
                  <a:cxn ang="0">
                    <a:pos x="connsiteX1742" y="connsiteY1742"/>
                  </a:cxn>
                  <a:cxn ang="0">
                    <a:pos x="connsiteX1743" y="connsiteY1743"/>
                  </a:cxn>
                  <a:cxn ang="0">
                    <a:pos x="connsiteX1744" y="connsiteY1744"/>
                  </a:cxn>
                  <a:cxn ang="0">
                    <a:pos x="connsiteX1745" y="connsiteY1745"/>
                  </a:cxn>
                  <a:cxn ang="0">
                    <a:pos x="connsiteX1746" y="connsiteY1746"/>
                  </a:cxn>
                  <a:cxn ang="0">
                    <a:pos x="connsiteX1747" y="connsiteY1747"/>
                  </a:cxn>
                  <a:cxn ang="0">
                    <a:pos x="connsiteX1748" y="connsiteY1748"/>
                  </a:cxn>
                  <a:cxn ang="0">
                    <a:pos x="connsiteX1749" y="connsiteY1749"/>
                  </a:cxn>
                  <a:cxn ang="0">
                    <a:pos x="connsiteX1750" y="connsiteY1750"/>
                  </a:cxn>
                  <a:cxn ang="0">
                    <a:pos x="connsiteX1751" y="connsiteY1751"/>
                  </a:cxn>
                  <a:cxn ang="0">
                    <a:pos x="connsiteX1752" y="connsiteY1752"/>
                  </a:cxn>
                  <a:cxn ang="0">
                    <a:pos x="connsiteX1753" y="connsiteY1753"/>
                  </a:cxn>
                  <a:cxn ang="0">
                    <a:pos x="connsiteX1754" y="connsiteY1754"/>
                  </a:cxn>
                  <a:cxn ang="0">
                    <a:pos x="connsiteX1755" y="connsiteY1755"/>
                  </a:cxn>
                  <a:cxn ang="0">
                    <a:pos x="connsiteX1756" y="connsiteY1756"/>
                  </a:cxn>
                  <a:cxn ang="0">
                    <a:pos x="connsiteX1757" y="connsiteY1757"/>
                  </a:cxn>
                  <a:cxn ang="0">
                    <a:pos x="connsiteX1758" y="connsiteY1758"/>
                  </a:cxn>
                  <a:cxn ang="0">
                    <a:pos x="connsiteX1759" y="connsiteY1759"/>
                  </a:cxn>
                  <a:cxn ang="0">
                    <a:pos x="connsiteX1760" y="connsiteY1760"/>
                  </a:cxn>
                  <a:cxn ang="0">
                    <a:pos x="connsiteX1761" y="connsiteY1761"/>
                  </a:cxn>
                  <a:cxn ang="0">
                    <a:pos x="connsiteX1762" y="connsiteY1762"/>
                  </a:cxn>
                  <a:cxn ang="0">
                    <a:pos x="connsiteX1763" y="connsiteY1763"/>
                  </a:cxn>
                  <a:cxn ang="0">
                    <a:pos x="connsiteX1764" y="connsiteY1764"/>
                  </a:cxn>
                  <a:cxn ang="0">
                    <a:pos x="connsiteX1765" y="connsiteY1765"/>
                  </a:cxn>
                  <a:cxn ang="0">
                    <a:pos x="connsiteX1766" y="connsiteY1766"/>
                  </a:cxn>
                  <a:cxn ang="0">
                    <a:pos x="connsiteX1767" y="connsiteY1767"/>
                  </a:cxn>
                  <a:cxn ang="0">
                    <a:pos x="connsiteX1768" y="connsiteY1768"/>
                  </a:cxn>
                  <a:cxn ang="0">
                    <a:pos x="connsiteX1769" y="connsiteY1769"/>
                  </a:cxn>
                  <a:cxn ang="0">
                    <a:pos x="connsiteX1770" y="connsiteY1770"/>
                  </a:cxn>
                  <a:cxn ang="0">
                    <a:pos x="connsiteX1771" y="connsiteY1771"/>
                  </a:cxn>
                  <a:cxn ang="0">
                    <a:pos x="connsiteX1772" y="connsiteY1772"/>
                  </a:cxn>
                  <a:cxn ang="0">
                    <a:pos x="connsiteX1773" y="connsiteY1773"/>
                  </a:cxn>
                  <a:cxn ang="0">
                    <a:pos x="connsiteX1774" y="connsiteY1774"/>
                  </a:cxn>
                  <a:cxn ang="0">
                    <a:pos x="connsiteX1775" y="connsiteY1775"/>
                  </a:cxn>
                  <a:cxn ang="0">
                    <a:pos x="connsiteX1776" y="connsiteY1776"/>
                  </a:cxn>
                  <a:cxn ang="0">
                    <a:pos x="connsiteX1777" y="connsiteY1777"/>
                  </a:cxn>
                  <a:cxn ang="0">
                    <a:pos x="connsiteX1778" y="connsiteY1778"/>
                  </a:cxn>
                  <a:cxn ang="0">
                    <a:pos x="connsiteX1779" y="connsiteY1779"/>
                  </a:cxn>
                  <a:cxn ang="0">
                    <a:pos x="connsiteX1780" y="connsiteY1780"/>
                  </a:cxn>
                  <a:cxn ang="0">
                    <a:pos x="connsiteX1781" y="connsiteY1781"/>
                  </a:cxn>
                  <a:cxn ang="0">
                    <a:pos x="connsiteX1782" y="connsiteY1782"/>
                  </a:cxn>
                  <a:cxn ang="0">
                    <a:pos x="connsiteX1783" y="connsiteY1783"/>
                  </a:cxn>
                  <a:cxn ang="0">
                    <a:pos x="connsiteX1784" y="connsiteY1784"/>
                  </a:cxn>
                  <a:cxn ang="0">
                    <a:pos x="connsiteX1785" y="connsiteY1785"/>
                  </a:cxn>
                  <a:cxn ang="0">
                    <a:pos x="connsiteX1786" y="connsiteY1786"/>
                  </a:cxn>
                  <a:cxn ang="0">
                    <a:pos x="connsiteX1787" y="connsiteY1787"/>
                  </a:cxn>
                  <a:cxn ang="0">
                    <a:pos x="connsiteX1788" y="connsiteY1788"/>
                  </a:cxn>
                  <a:cxn ang="0">
                    <a:pos x="connsiteX1789" y="connsiteY1789"/>
                  </a:cxn>
                  <a:cxn ang="0">
                    <a:pos x="connsiteX1790" y="connsiteY1790"/>
                  </a:cxn>
                  <a:cxn ang="0">
                    <a:pos x="connsiteX1791" y="connsiteY1791"/>
                  </a:cxn>
                  <a:cxn ang="0">
                    <a:pos x="connsiteX1792" y="connsiteY1792"/>
                  </a:cxn>
                  <a:cxn ang="0">
                    <a:pos x="connsiteX1793" y="connsiteY1793"/>
                  </a:cxn>
                  <a:cxn ang="0">
                    <a:pos x="connsiteX1794" y="connsiteY1794"/>
                  </a:cxn>
                  <a:cxn ang="0">
                    <a:pos x="connsiteX1795" y="connsiteY1795"/>
                  </a:cxn>
                  <a:cxn ang="0">
                    <a:pos x="connsiteX1796" y="connsiteY1796"/>
                  </a:cxn>
                  <a:cxn ang="0">
                    <a:pos x="connsiteX1797" y="connsiteY1797"/>
                  </a:cxn>
                  <a:cxn ang="0">
                    <a:pos x="connsiteX1798" y="connsiteY1798"/>
                  </a:cxn>
                  <a:cxn ang="0">
                    <a:pos x="connsiteX1799" y="connsiteY1799"/>
                  </a:cxn>
                  <a:cxn ang="0">
                    <a:pos x="connsiteX1800" y="connsiteY1800"/>
                  </a:cxn>
                  <a:cxn ang="0">
                    <a:pos x="connsiteX1801" y="connsiteY1801"/>
                  </a:cxn>
                  <a:cxn ang="0">
                    <a:pos x="connsiteX1802" y="connsiteY1802"/>
                  </a:cxn>
                  <a:cxn ang="0">
                    <a:pos x="connsiteX1803" y="connsiteY1803"/>
                  </a:cxn>
                  <a:cxn ang="0">
                    <a:pos x="connsiteX1804" y="connsiteY1804"/>
                  </a:cxn>
                  <a:cxn ang="0">
                    <a:pos x="connsiteX1805" y="connsiteY1805"/>
                  </a:cxn>
                  <a:cxn ang="0">
                    <a:pos x="connsiteX1806" y="connsiteY1806"/>
                  </a:cxn>
                  <a:cxn ang="0">
                    <a:pos x="connsiteX1807" y="connsiteY1807"/>
                  </a:cxn>
                  <a:cxn ang="0">
                    <a:pos x="connsiteX1808" y="connsiteY1808"/>
                  </a:cxn>
                  <a:cxn ang="0">
                    <a:pos x="connsiteX1809" y="connsiteY1809"/>
                  </a:cxn>
                  <a:cxn ang="0">
                    <a:pos x="connsiteX1810" y="connsiteY1810"/>
                  </a:cxn>
                  <a:cxn ang="0">
                    <a:pos x="connsiteX1811" y="connsiteY1811"/>
                  </a:cxn>
                  <a:cxn ang="0">
                    <a:pos x="connsiteX1812" y="connsiteY1812"/>
                  </a:cxn>
                  <a:cxn ang="0">
                    <a:pos x="connsiteX1813" y="connsiteY1813"/>
                  </a:cxn>
                  <a:cxn ang="0">
                    <a:pos x="connsiteX1814" y="connsiteY1814"/>
                  </a:cxn>
                  <a:cxn ang="0">
                    <a:pos x="connsiteX1815" y="connsiteY1815"/>
                  </a:cxn>
                  <a:cxn ang="0">
                    <a:pos x="connsiteX1816" y="connsiteY1816"/>
                  </a:cxn>
                  <a:cxn ang="0">
                    <a:pos x="connsiteX1817" y="connsiteY1817"/>
                  </a:cxn>
                  <a:cxn ang="0">
                    <a:pos x="connsiteX1818" y="connsiteY1818"/>
                  </a:cxn>
                  <a:cxn ang="0">
                    <a:pos x="connsiteX1819" y="connsiteY1819"/>
                  </a:cxn>
                  <a:cxn ang="0">
                    <a:pos x="connsiteX1820" y="connsiteY1820"/>
                  </a:cxn>
                  <a:cxn ang="0">
                    <a:pos x="connsiteX1821" y="connsiteY1821"/>
                  </a:cxn>
                  <a:cxn ang="0">
                    <a:pos x="connsiteX1822" y="connsiteY1822"/>
                  </a:cxn>
                  <a:cxn ang="0">
                    <a:pos x="connsiteX1823" y="connsiteY1823"/>
                  </a:cxn>
                  <a:cxn ang="0">
                    <a:pos x="connsiteX1824" y="connsiteY1824"/>
                  </a:cxn>
                  <a:cxn ang="0">
                    <a:pos x="connsiteX1825" y="connsiteY1825"/>
                  </a:cxn>
                  <a:cxn ang="0">
                    <a:pos x="connsiteX1826" y="connsiteY1826"/>
                  </a:cxn>
                  <a:cxn ang="0">
                    <a:pos x="connsiteX1827" y="connsiteY1827"/>
                  </a:cxn>
                  <a:cxn ang="0">
                    <a:pos x="connsiteX1828" y="connsiteY1828"/>
                  </a:cxn>
                  <a:cxn ang="0">
                    <a:pos x="connsiteX1829" y="connsiteY1829"/>
                  </a:cxn>
                  <a:cxn ang="0">
                    <a:pos x="connsiteX1830" y="connsiteY1830"/>
                  </a:cxn>
                  <a:cxn ang="0">
                    <a:pos x="connsiteX1831" y="connsiteY1831"/>
                  </a:cxn>
                  <a:cxn ang="0">
                    <a:pos x="connsiteX1832" y="connsiteY1832"/>
                  </a:cxn>
                  <a:cxn ang="0">
                    <a:pos x="connsiteX1833" y="connsiteY1833"/>
                  </a:cxn>
                  <a:cxn ang="0">
                    <a:pos x="connsiteX1834" y="connsiteY1834"/>
                  </a:cxn>
                  <a:cxn ang="0">
                    <a:pos x="connsiteX1835" y="connsiteY1835"/>
                  </a:cxn>
                  <a:cxn ang="0">
                    <a:pos x="connsiteX1836" y="connsiteY1836"/>
                  </a:cxn>
                  <a:cxn ang="0">
                    <a:pos x="connsiteX1837" y="connsiteY1837"/>
                  </a:cxn>
                  <a:cxn ang="0">
                    <a:pos x="connsiteX1838" y="connsiteY1838"/>
                  </a:cxn>
                  <a:cxn ang="0">
                    <a:pos x="connsiteX1839" y="connsiteY1839"/>
                  </a:cxn>
                  <a:cxn ang="0">
                    <a:pos x="connsiteX1840" y="connsiteY1840"/>
                  </a:cxn>
                  <a:cxn ang="0">
                    <a:pos x="connsiteX1841" y="connsiteY1841"/>
                  </a:cxn>
                  <a:cxn ang="0">
                    <a:pos x="connsiteX1842" y="connsiteY1842"/>
                  </a:cxn>
                  <a:cxn ang="0">
                    <a:pos x="connsiteX1843" y="connsiteY1843"/>
                  </a:cxn>
                  <a:cxn ang="0">
                    <a:pos x="connsiteX1844" y="connsiteY1844"/>
                  </a:cxn>
                  <a:cxn ang="0">
                    <a:pos x="connsiteX1845" y="connsiteY1845"/>
                  </a:cxn>
                  <a:cxn ang="0">
                    <a:pos x="connsiteX1846" y="connsiteY1846"/>
                  </a:cxn>
                  <a:cxn ang="0">
                    <a:pos x="connsiteX1847" y="connsiteY1847"/>
                  </a:cxn>
                  <a:cxn ang="0">
                    <a:pos x="connsiteX1848" y="connsiteY1848"/>
                  </a:cxn>
                  <a:cxn ang="0">
                    <a:pos x="connsiteX1849" y="connsiteY1849"/>
                  </a:cxn>
                  <a:cxn ang="0">
                    <a:pos x="connsiteX1850" y="connsiteY1850"/>
                  </a:cxn>
                  <a:cxn ang="0">
                    <a:pos x="connsiteX1851" y="connsiteY1851"/>
                  </a:cxn>
                  <a:cxn ang="0">
                    <a:pos x="connsiteX1852" y="connsiteY1852"/>
                  </a:cxn>
                  <a:cxn ang="0">
                    <a:pos x="connsiteX1853" y="connsiteY1853"/>
                  </a:cxn>
                  <a:cxn ang="0">
                    <a:pos x="connsiteX1854" y="connsiteY1854"/>
                  </a:cxn>
                  <a:cxn ang="0">
                    <a:pos x="connsiteX1855" y="connsiteY1855"/>
                  </a:cxn>
                  <a:cxn ang="0">
                    <a:pos x="connsiteX1856" y="connsiteY1856"/>
                  </a:cxn>
                  <a:cxn ang="0">
                    <a:pos x="connsiteX1857" y="connsiteY1857"/>
                  </a:cxn>
                  <a:cxn ang="0">
                    <a:pos x="connsiteX1858" y="connsiteY1858"/>
                  </a:cxn>
                  <a:cxn ang="0">
                    <a:pos x="connsiteX1859" y="connsiteY1859"/>
                  </a:cxn>
                  <a:cxn ang="0">
                    <a:pos x="connsiteX1860" y="connsiteY1860"/>
                  </a:cxn>
                  <a:cxn ang="0">
                    <a:pos x="connsiteX1861" y="connsiteY1861"/>
                  </a:cxn>
                  <a:cxn ang="0">
                    <a:pos x="connsiteX1862" y="connsiteY1862"/>
                  </a:cxn>
                  <a:cxn ang="0">
                    <a:pos x="connsiteX1863" y="connsiteY1863"/>
                  </a:cxn>
                  <a:cxn ang="0">
                    <a:pos x="connsiteX1864" y="connsiteY1864"/>
                  </a:cxn>
                  <a:cxn ang="0">
                    <a:pos x="connsiteX1865" y="connsiteY1865"/>
                  </a:cxn>
                  <a:cxn ang="0">
                    <a:pos x="connsiteX1866" y="connsiteY1866"/>
                  </a:cxn>
                  <a:cxn ang="0">
                    <a:pos x="connsiteX1867" y="connsiteY1867"/>
                  </a:cxn>
                  <a:cxn ang="0">
                    <a:pos x="connsiteX1868" y="connsiteY1868"/>
                  </a:cxn>
                  <a:cxn ang="0">
                    <a:pos x="connsiteX1869" y="connsiteY1869"/>
                  </a:cxn>
                  <a:cxn ang="0">
                    <a:pos x="connsiteX1870" y="connsiteY1870"/>
                  </a:cxn>
                  <a:cxn ang="0">
                    <a:pos x="connsiteX1871" y="connsiteY1871"/>
                  </a:cxn>
                  <a:cxn ang="0">
                    <a:pos x="connsiteX1872" y="connsiteY1872"/>
                  </a:cxn>
                  <a:cxn ang="0">
                    <a:pos x="connsiteX1873" y="connsiteY1873"/>
                  </a:cxn>
                  <a:cxn ang="0">
                    <a:pos x="connsiteX1874" y="connsiteY1874"/>
                  </a:cxn>
                  <a:cxn ang="0">
                    <a:pos x="connsiteX1875" y="connsiteY1875"/>
                  </a:cxn>
                  <a:cxn ang="0">
                    <a:pos x="connsiteX1876" y="connsiteY1876"/>
                  </a:cxn>
                  <a:cxn ang="0">
                    <a:pos x="connsiteX1877" y="connsiteY1877"/>
                  </a:cxn>
                  <a:cxn ang="0">
                    <a:pos x="connsiteX1878" y="connsiteY1878"/>
                  </a:cxn>
                  <a:cxn ang="0">
                    <a:pos x="connsiteX1879" y="connsiteY1879"/>
                  </a:cxn>
                  <a:cxn ang="0">
                    <a:pos x="connsiteX1880" y="connsiteY1880"/>
                  </a:cxn>
                  <a:cxn ang="0">
                    <a:pos x="connsiteX1881" y="connsiteY1881"/>
                  </a:cxn>
                  <a:cxn ang="0">
                    <a:pos x="connsiteX1882" y="connsiteY1882"/>
                  </a:cxn>
                  <a:cxn ang="0">
                    <a:pos x="connsiteX1883" y="connsiteY1883"/>
                  </a:cxn>
                  <a:cxn ang="0">
                    <a:pos x="connsiteX1884" y="connsiteY1884"/>
                  </a:cxn>
                  <a:cxn ang="0">
                    <a:pos x="connsiteX1885" y="connsiteY1885"/>
                  </a:cxn>
                  <a:cxn ang="0">
                    <a:pos x="connsiteX1886" y="connsiteY1886"/>
                  </a:cxn>
                  <a:cxn ang="0">
                    <a:pos x="connsiteX1887" y="connsiteY1887"/>
                  </a:cxn>
                  <a:cxn ang="0">
                    <a:pos x="connsiteX1888" y="connsiteY1888"/>
                  </a:cxn>
                  <a:cxn ang="0">
                    <a:pos x="connsiteX1889" y="connsiteY1889"/>
                  </a:cxn>
                  <a:cxn ang="0">
                    <a:pos x="connsiteX1890" y="connsiteY1890"/>
                  </a:cxn>
                  <a:cxn ang="0">
                    <a:pos x="connsiteX1891" y="connsiteY1891"/>
                  </a:cxn>
                  <a:cxn ang="0">
                    <a:pos x="connsiteX1892" y="connsiteY1892"/>
                  </a:cxn>
                  <a:cxn ang="0">
                    <a:pos x="connsiteX1893" y="connsiteY1893"/>
                  </a:cxn>
                  <a:cxn ang="0">
                    <a:pos x="connsiteX1894" y="connsiteY1894"/>
                  </a:cxn>
                  <a:cxn ang="0">
                    <a:pos x="connsiteX1895" y="connsiteY1895"/>
                  </a:cxn>
                  <a:cxn ang="0">
                    <a:pos x="connsiteX1896" y="connsiteY1896"/>
                  </a:cxn>
                  <a:cxn ang="0">
                    <a:pos x="connsiteX1897" y="connsiteY1897"/>
                  </a:cxn>
                  <a:cxn ang="0">
                    <a:pos x="connsiteX1898" y="connsiteY1898"/>
                  </a:cxn>
                  <a:cxn ang="0">
                    <a:pos x="connsiteX1899" y="connsiteY1899"/>
                  </a:cxn>
                  <a:cxn ang="0">
                    <a:pos x="connsiteX1900" y="connsiteY1900"/>
                  </a:cxn>
                  <a:cxn ang="0">
                    <a:pos x="connsiteX1901" y="connsiteY1901"/>
                  </a:cxn>
                </a:cxnLst>
                <a:rect l="l" t="t" r="r" b="b"/>
                <a:pathLst>
                  <a:path w="2918007" h="2013279">
                    <a:moveTo>
                      <a:pt x="919617" y="1842840"/>
                    </a:moveTo>
                    <a:lnTo>
                      <a:pt x="946395" y="1843537"/>
                    </a:lnTo>
                    <a:cubicBezTo>
                      <a:pt x="955561" y="1845197"/>
                      <a:pt x="964981" y="1848661"/>
                      <a:pt x="974689" y="1855048"/>
                    </a:cubicBezTo>
                    <a:cubicBezTo>
                      <a:pt x="1013214" y="1880907"/>
                      <a:pt x="1048811" y="1890758"/>
                      <a:pt x="1080710" y="1890450"/>
                    </a:cubicBezTo>
                    <a:lnTo>
                      <a:pt x="1080710" y="1890450"/>
                    </a:lnTo>
                    <a:lnTo>
                      <a:pt x="1030185" y="1882561"/>
                    </a:lnTo>
                    <a:cubicBezTo>
                      <a:pt x="1012483" y="1876905"/>
                      <a:pt x="993952" y="1867978"/>
                      <a:pt x="974690" y="1855048"/>
                    </a:cubicBezTo>
                    <a:cubicBezTo>
                      <a:pt x="955273" y="1842273"/>
                      <a:pt x="937011" y="1841195"/>
                      <a:pt x="919617" y="1842840"/>
                    </a:cubicBezTo>
                    <a:close/>
                    <a:moveTo>
                      <a:pt x="1312420" y="1839964"/>
                    </a:moveTo>
                    <a:lnTo>
                      <a:pt x="1352544" y="1841503"/>
                    </a:lnTo>
                    <a:lnTo>
                      <a:pt x="1352544" y="1841503"/>
                    </a:lnTo>
                    <a:lnTo>
                      <a:pt x="1312421" y="1839964"/>
                    </a:lnTo>
                    <a:close/>
                    <a:moveTo>
                      <a:pt x="1403032" y="1782012"/>
                    </a:moveTo>
                    <a:lnTo>
                      <a:pt x="1403034" y="1782014"/>
                    </a:lnTo>
                    <a:lnTo>
                      <a:pt x="1411936" y="1798116"/>
                    </a:lnTo>
                    <a:lnTo>
                      <a:pt x="1413421" y="1803975"/>
                    </a:lnTo>
                    <a:lnTo>
                      <a:pt x="1416034" y="1835335"/>
                    </a:lnTo>
                    <a:lnTo>
                      <a:pt x="1416034" y="1835346"/>
                    </a:lnTo>
                    <a:cubicBezTo>
                      <a:pt x="1414185" y="1871056"/>
                      <a:pt x="1313095" y="1887063"/>
                      <a:pt x="1259467" y="1890757"/>
                    </a:cubicBezTo>
                    <a:cubicBezTo>
                      <a:pt x="1205840" y="1894452"/>
                      <a:pt x="1198443" y="1926467"/>
                      <a:pt x="1210155" y="1942475"/>
                    </a:cubicBezTo>
                    <a:cubicBezTo>
                      <a:pt x="1213083" y="1946323"/>
                      <a:pt x="1217514" y="1950595"/>
                      <a:pt x="1224246" y="1953933"/>
                    </a:cubicBezTo>
                    <a:lnTo>
                      <a:pt x="1224246" y="1953933"/>
                    </a:lnTo>
                    <a:lnTo>
                      <a:pt x="1228713" y="1954871"/>
                    </a:lnTo>
                    <a:lnTo>
                      <a:pt x="1252148" y="1959791"/>
                    </a:lnTo>
                    <a:lnTo>
                      <a:pt x="1252148" y="1959791"/>
                    </a:lnTo>
                    <a:lnTo>
                      <a:pt x="1228713" y="1954871"/>
                    </a:lnTo>
                    <a:lnTo>
                      <a:pt x="1224246" y="1953933"/>
                    </a:lnTo>
                    <a:lnTo>
                      <a:pt x="1224246" y="1953933"/>
                    </a:lnTo>
                    <a:lnTo>
                      <a:pt x="1210156" y="1942475"/>
                    </a:lnTo>
                    <a:cubicBezTo>
                      <a:pt x="1198444" y="1926467"/>
                      <a:pt x="1205841" y="1894452"/>
                      <a:pt x="1259468" y="1890757"/>
                    </a:cubicBezTo>
                    <a:cubicBezTo>
                      <a:pt x="1313096" y="1887063"/>
                      <a:pt x="1414186" y="1871056"/>
                      <a:pt x="1416035" y="1835346"/>
                    </a:cubicBezTo>
                    <a:lnTo>
                      <a:pt x="1416034" y="1835335"/>
                    </a:lnTo>
                    <a:lnTo>
                      <a:pt x="1415090" y="1810565"/>
                    </a:lnTo>
                    <a:lnTo>
                      <a:pt x="1413421" y="1803975"/>
                    </a:lnTo>
                    <a:lnTo>
                      <a:pt x="1413109" y="1800238"/>
                    </a:lnTo>
                    <a:lnTo>
                      <a:pt x="1411936" y="1798116"/>
                    </a:lnTo>
                    <a:lnTo>
                      <a:pt x="1410332" y="1791786"/>
                    </a:lnTo>
                    <a:lnTo>
                      <a:pt x="1403034" y="1782014"/>
                    </a:lnTo>
                    <a:lnTo>
                      <a:pt x="1403033" y="1782012"/>
                    </a:lnTo>
                    <a:close/>
                    <a:moveTo>
                      <a:pt x="1499248" y="1696816"/>
                    </a:moveTo>
                    <a:cubicBezTo>
                      <a:pt x="1460723" y="1695893"/>
                      <a:pt x="1438379" y="1701434"/>
                      <a:pt x="1417806" y="1712132"/>
                    </a:cubicBezTo>
                    <a:lnTo>
                      <a:pt x="1405848" y="1719670"/>
                    </a:lnTo>
                    <a:lnTo>
                      <a:pt x="1402485" y="1721101"/>
                    </a:lnTo>
                    <a:lnTo>
                      <a:pt x="1347578" y="1757996"/>
                    </a:lnTo>
                    <a:lnTo>
                      <a:pt x="1346997" y="1758385"/>
                    </a:lnTo>
                    <a:lnTo>
                      <a:pt x="1312122" y="1775875"/>
                    </a:lnTo>
                    <a:lnTo>
                      <a:pt x="1312122" y="1775875"/>
                    </a:lnTo>
                    <a:lnTo>
                      <a:pt x="1297300" y="1775932"/>
                    </a:lnTo>
                    <a:lnTo>
                      <a:pt x="1312122" y="1775875"/>
                    </a:lnTo>
                    <a:lnTo>
                      <a:pt x="1312122" y="1775875"/>
                    </a:lnTo>
                    <a:cubicBezTo>
                      <a:pt x="1319953" y="1773508"/>
                      <a:pt x="1331125" y="1768236"/>
                      <a:pt x="1346998" y="1758385"/>
                    </a:cubicBezTo>
                    <a:lnTo>
                      <a:pt x="1347578" y="1757996"/>
                    </a:lnTo>
                    <a:lnTo>
                      <a:pt x="1386476" y="1731882"/>
                    </a:lnTo>
                    <a:lnTo>
                      <a:pt x="1405848" y="1719670"/>
                    </a:lnTo>
                    <a:lnTo>
                      <a:pt x="1451796" y="1700116"/>
                    </a:lnTo>
                    <a:lnTo>
                      <a:pt x="1499248" y="1696816"/>
                    </a:lnTo>
                    <a:close/>
                    <a:moveTo>
                      <a:pt x="2079592" y="1655104"/>
                    </a:moveTo>
                    <a:lnTo>
                      <a:pt x="2089127" y="1660087"/>
                    </a:lnTo>
                    <a:cubicBezTo>
                      <a:pt x="2091727" y="1661953"/>
                      <a:pt x="2093461" y="1663569"/>
                      <a:pt x="2093461" y="1663569"/>
                    </a:cubicBezTo>
                    <a:lnTo>
                      <a:pt x="2093466" y="1663573"/>
                    </a:lnTo>
                    <a:lnTo>
                      <a:pt x="2115252" y="1687244"/>
                    </a:lnTo>
                    <a:lnTo>
                      <a:pt x="2116852" y="1690459"/>
                    </a:lnTo>
                    <a:lnTo>
                      <a:pt x="2116752" y="1701539"/>
                    </a:lnTo>
                    <a:lnTo>
                      <a:pt x="2114804" y="1717519"/>
                    </a:lnTo>
                    <a:lnTo>
                      <a:pt x="2114752" y="1717783"/>
                    </a:lnTo>
                    <a:lnTo>
                      <a:pt x="2111000" y="1729487"/>
                    </a:lnTo>
                    <a:lnTo>
                      <a:pt x="2112139" y="1731085"/>
                    </a:lnTo>
                    <a:lnTo>
                      <a:pt x="2111404" y="1734825"/>
                    </a:lnTo>
                    <a:cubicBezTo>
                      <a:pt x="2113224" y="1738876"/>
                      <a:pt x="2119504" y="1740992"/>
                      <a:pt x="2134760" y="1740530"/>
                    </a:cubicBezTo>
                    <a:lnTo>
                      <a:pt x="2134760" y="1740530"/>
                    </a:lnTo>
                    <a:lnTo>
                      <a:pt x="2118045" y="1739370"/>
                    </a:lnTo>
                    <a:lnTo>
                      <a:pt x="2112139" y="1731085"/>
                    </a:lnTo>
                    <a:lnTo>
                      <a:pt x="2114752" y="1717783"/>
                    </a:lnTo>
                    <a:lnTo>
                      <a:pt x="2116659" y="1711833"/>
                    </a:lnTo>
                    <a:lnTo>
                      <a:pt x="2116752" y="1701539"/>
                    </a:lnTo>
                    <a:lnTo>
                      <a:pt x="2117857" y="1692478"/>
                    </a:lnTo>
                    <a:lnTo>
                      <a:pt x="2116852" y="1690459"/>
                    </a:lnTo>
                    <a:lnTo>
                      <a:pt x="2116865" y="1688996"/>
                    </a:lnTo>
                    <a:lnTo>
                      <a:pt x="2115252" y="1687244"/>
                    </a:lnTo>
                    <a:lnTo>
                      <a:pt x="2110784" y="1678265"/>
                    </a:lnTo>
                    <a:lnTo>
                      <a:pt x="2093466" y="1663573"/>
                    </a:lnTo>
                    <a:lnTo>
                      <a:pt x="2093462" y="1663569"/>
                    </a:lnTo>
                    <a:cubicBezTo>
                      <a:pt x="2093462" y="1663569"/>
                      <a:pt x="2086528" y="1657105"/>
                      <a:pt x="2079593" y="1655104"/>
                    </a:cubicBezTo>
                    <a:close/>
                    <a:moveTo>
                      <a:pt x="289776" y="1591004"/>
                    </a:moveTo>
                    <a:cubicBezTo>
                      <a:pt x="309482" y="1597873"/>
                      <a:pt x="346716" y="1607243"/>
                      <a:pt x="392773" y="1601644"/>
                    </a:cubicBezTo>
                    <a:lnTo>
                      <a:pt x="392773" y="1601644"/>
                    </a:lnTo>
                    <a:lnTo>
                      <a:pt x="331393" y="1600999"/>
                    </a:lnTo>
                    <a:cubicBezTo>
                      <a:pt x="313864" y="1598498"/>
                      <a:pt x="299629" y="1594439"/>
                      <a:pt x="289776" y="1591004"/>
                    </a:cubicBezTo>
                    <a:close/>
                    <a:moveTo>
                      <a:pt x="2232084" y="1584289"/>
                    </a:moveTo>
                    <a:lnTo>
                      <a:pt x="2232081" y="1584290"/>
                    </a:lnTo>
                    <a:lnTo>
                      <a:pt x="2172593" y="1592226"/>
                    </a:lnTo>
                    <a:lnTo>
                      <a:pt x="2147248" y="1597613"/>
                    </a:lnTo>
                    <a:lnTo>
                      <a:pt x="2142293" y="1598391"/>
                    </a:lnTo>
                    <a:cubicBezTo>
                      <a:pt x="2112319" y="1604866"/>
                      <a:pt x="2083830" y="1611851"/>
                      <a:pt x="2061408" y="1615545"/>
                    </a:cubicBezTo>
                    <a:cubicBezTo>
                      <a:pt x="2002233" y="1626012"/>
                      <a:pt x="1980659" y="1643251"/>
                      <a:pt x="1980659" y="1706667"/>
                    </a:cubicBezTo>
                    <a:lnTo>
                      <a:pt x="1978131" y="1739592"/>
                    </a:lnTo>
                    <a:lnTo>
                      <a:pt x="1976523" y="1746054"/>
                    </a:lnTo>
                    <a:lnTo>
                      <a:pt x="1971531" y="1757635"/>
                    </a:lnTo>
                    <a:lnTo>
                      <a:pt x="1969185" y="1760677"/>
                    </a:lnTo>
                    <a:lnTo>
                      <a:pt x="1959596" y="1764157"/>
                    </a:lnTo>
                    <a:lnTo>
                      <a:pt x="1959597" y="1764157"/>
                    </a:lnTo>
                    <a:cubicBezTo>
                      <a:pt x="1962609" y="1764388"/>
                      <a:pt x="1965431" y="1763883"/>
                      <a:pt x="1967971" y="1762252"/>
                    </a:cubicBezTo>
                    <a:lnTo>
                      <a:pt x="1969185" y="1760677"/>
                    </a:lnTo>
                    <a:lnTo>
                      <a:pt x="1970411" y="1760232"/>
                    </a:lnTo>
                    <a:lnTo>
                      <a:pt x="1971531" y="1757635"/>
                    </a:lnTo>
                    <a:lnTo>
                      <a:pt x="1974647" y="1753594"/>
                    </a:lnTo>
                    <a:lnTo>
                      <a:pt x="1976523" y="1746054"/>
                    </a:lnTo>
                    <a:lnTo>
                      <a:pt x="1977876" y="1742916"/>
                    </a:lnTo>
                    <a:lnTo>
                      <a:pt x="1978131" y="1739592"/>
                    </a:lnTo>
                    <a:lnTo>
                      <a:pt x="1979063" y="1735845"/>
                    </a:lnTo>
                    <a:cubicBezTo>
                      <a:pt x="1980097" y="1728154"/>
                      <a:pt x="1980660" y="1718558"/>
                      <a:pt x="1980660" y="1706667"/>
                    </a:cubicBezTo>
                    <a:cubicBezTo>
                      <a:pt x="1980660" y="1643251"/>
                      <a:pt x="2002234" y="1626012"/>
                      <a:pt x="2061409" y="1615545"/>
                    </a:cubicBezTo>
                    <a:cubicBezTo>
                      <a:pt x="2076357" y="1613082"/>
                      <a:pt x="2094001" y="1609157"/>
                      <a:pt x="2112985" y="1604895"/>
                    </a:cubicBezTo>
                    <a:lnTo>
                      <a:pt x="2147248" y="1597613"/>
                    </a:lnTo>
                    <a:lnTo>
                      <a:pt x="2232081" y="1584290"/>
                    </a:lnTo>
                    <a:lnTo>
                      <a:pt x="2232085" y="1584289"/>
                    </a:lnTo>
                    <a:close/>
                    <a:moveTo>
                      <a:pt x="1522672" y="1576141"/>
                    </a:moveTo>
                    <a:lnTo>
                      <a:pt x="1522671" y="1576141"/>
                    </a:lnTo>
                    <a:lnTo>
                      <a:pt x="1541086" y="1594140"/>
                    </a:lnTo>
                    <a:lnTo>
                      <a:pt x="1566281" y="1629863"/>
                    </a:lnTo>
                    <a:lnTo>
                      <a:pt x="1573075" y="1640544"/>
                    </a:lnTo>
                    <a:lnTo>
                      <a:pt x="1576192" y="1645623"/>
                    </a:lnTo>
                    <a:lnTo>
                      <a:pt x="1580518" y="1652941"/>
                    </a:lnTo>
                    <a:lnTo>
                      <a:pt x="1580613" y="1653102"/>
                    </a:lnTo>
                    <a:lnTo>
                      <a:pt x="1580665" y="1653155"/>
                    </a:lnTo>
                    <a:lnTo>
                      <a:pt x="1617078" y="1690618"/>
                    </a:lnTo>
                    <a:lnTo>
                      <a:pt x="1624194" y="1697080"/>
                    </a:lnTo>
                    <a:lnTo>
                      <a:pt x="1628623" y="1701549"/>
                    </a:lnTo>
                    <a:lnTo>
                      <a:pt x="1636422" y="1708185"/>
                    </a:lnTo>
                    <a:lnTo>
                      <a:pt x="1650764" y="1721209"/>
                    </a:lnTo>
                    <a:lnTo>
                      <a:pt x="1658267" y="1726770"/>
                    </a:lnTo>
                    <a:lnTo>
                      <a:pt x="1671590" y="1738106"/>
                    </a:lnTo>
                    <a:cubicBezTo>
                      <a:pt x="1698462" y="1758885"/>
                      <a:pt x="1721693" y="1772854"/>
                      <a:pt x="1740724" y="1782243"/>
                    </a:cubicBezTo>
                    <a:lnTo>
                      <a:pt x="1746978" y="1784615"/>
                    </a:lnTo>
                    <a:lnTo>
                      <a:pt x="1754203" y="1788461"/>
                    </a:lnTo>
                    <a:lnTo>
                      <a:pt x="1784658" y="1798903"/>
                    </a:lnTo>
                    <a:lnTo>
                      <a:pt x="1784662" y="1798905"/>
                    </a:lnTo>
                    <a:lnTo>
                      <a:pt x="1784663" y="1798905"/>
                    </a:lnTo>
                    <a:lnTo>
                      <a:pt x="1785936" y="1799118"/>
                    </a:lnTo>
                    <a:lnTo>
                      <a:pt x="1800053" y="1801483"/>
                    </a:lnTo>
                    <a:lnTo>
                      <a:pt x="1800054" y="1801483"/>
                    </a:lnTo>
                    <a:lnTo>
                      <a:pt x="1785936" y="1799118"/>
                    </a:lnTo>
                    <a:lnTo>
                      <a:pt x="1784663" y="1798905"/>
                    </a:lnTo>
                    <a:lnTo>
                      <a:pt x="1784663" y="1798905"/>
                    </a:lnTo>
                    <a:lnTo>
                      <a:pt x="1784658" y="1798903"/>
                    </a:lnTo>
                    <a:lnTo>
                      <a:pt x="1746978" y="1784615"/>
                    </a:lnTo>
                    <a:lnTo>
                      <a:pt x="1709098" y="1764446"/>
                    </a:lnTo>
                    <a:lnTo>
                      <a:pt x="1658267" y="1726770"/>
                    </a:lnTo>
                    <a:lnTo>
                      <a:pt x="1636422" y="1708185"/>
                    </a:lnTo>
                    <a:lnTo>
                      <a:pt x="1624194" y="1697080"/>
                    </a:lnTo>
                    <a:lnTo>
                      <a:pt x="1580665" y="1653155"/>
                    </a:lnTo>
                    <a:lnTo>
                      <a:pt x="1580614" y="1653102"/>
                    </a:lnTo>
                    <a:lnTo>
                      <a:pt x="1580518" y="1652941"/>
                    </a:lnTo>
                    <a:lnTo>
                      <a:pt x="1577167" y="1647213"/>
                    </a:lnTo>
                    <a:lnTo>
                      <a:pt x="1576192" y="1645623"/>
                    </a:lnTo>
                    <a:lnTo>
                      <a:pt x="1574681" y="1643068"/>
                    </a:lnTo>
                    <a:lnTo>
                      <a:pt x="1573075" y="1640544"/>
                    </a:lnTo>
                    <a:lnTo>
                      <a:pt x="1568131" y="1632485"/>
                    </a:lnTo>
                    <a:lnTo>
                      <a:pt x="1566281" y="1629863"/>
                    </a:lnTo>
                    <a:lnTo>
                      <a:pt x="1559965" y="1619932"/>
                    </a:lnTo>
                    <a:cubicBezTo>
                      <a:pt x="1548253" y="1602461"/>
                      <a:pt x="1533768" y="1583221"/>
                      <a:pt x="1522672" y="1576141"/>
                    </a:cubicBezTo>
                    <a:close/>
                    <a:moveTo>
                      <a:pt x="506760" y="1570139"/>
                    </a:moveTo>
                    <a:lnTo>
                      <a:pt x="506760" y="1570139"/>
                    </a:lnTo>
                    <a:lnTo>
                      <a:pt x="520992" y="1573342"/>
                    </a:lnTo>
                    <a:cubicBezTo>
                      <a:pt x="534518" y="1579402"/>
                      <a:pt x="544978" y="1595074"/>
                      <a:pt x="543822" y="1629706"/>
                    </a:cubicBezTo>
                    <a:cubicBezTo>
                      <a:pt x="543206" y="1652794"/>
                      <a:pt x="530222" y="1665993"/>
                      <a:pt x="510054" y="1671688"/>
                    </a:cubicBezTo>
                    <a:lnTo>
                      <a:pt x="475062" y="1674902"/>
                    </a:lnTo>
                    <a:lnTo>
                      <a:pt x="475062" y="1674902"/>
                    </a:lnTo>
                    <a:cubicBezTo>
                      <a:pt x="514148" y="1676720"/>
                      <a:pt x="542898" y="1664339"/>
                      <a:pt x="543822" y="1629706"/>
                    </a:cubicBezTo>
                    <a:cubicBezTo>
                      <a:pt x="545363" y="1583530"/>
                      <a:pt x="526254" y="1571062"/>
                      <a:pt x="506760" y="1570139"/>
                    </a:cubicBezTo>
                    <a:close/>
                    <a:moveTo>
                      <a:pt x="2203394" y="1547435"/>
                    </a:moveTo>
                    <a:lnTo>
                      <a:pt x="2253726" y="1548436"/>
                    </a:lnTo>
                    <a:lnTo>
                      <a:pt x="2253734" y="1548438"/>
                    </a:lnTo>
                    <a:lnTo>
                      <a:pt x="2283955" y="1559558"/>
                    </a:lnTo>
                    <a:lnTo>
                      <a:pt x="2288138" y="1563215"/>
                    </a:lnTo>
                    <a:lnTo>
                      <a:pt x="2291836" y="1569999"/>
                    </a:lnTo>
                    <a:lnTo>
                      <a:pt x="2288138" y="1583674"/>
                    </a:lnTo>
                    <a:lnTo>
                      <a:pt x="2283313" y="1587840"/>
                    </a:lnTo>
                    <a:lnTo>
                      <a:pt x="2283314" y="1587840"/>
                    </a:lnTo>
                    <a:cubicBezTo>
                      <a:pt x="2283314" y="1587840"/>
                      <a:pt x="2292714" y="1581529"/>
                      <a:pt x="2293716" y="1573448"/>
                    </a:cubicBezTo>
                    <a:lnTo>
                      <a:pt x="2291836" y="1569999"/>
                    </a:lnTo>
                    <a:lnTo>
                      <a:pt x="2292614" y="1567126"/>
                    </a:lnTo>
                    <a:lnTo>
                      <a:pt x="2288138" y="1563215"/>
                    </a:lnTo>
                    <a:lnTo>
                      <a:pt x="2286695" y="1560566"/>
                    </a:lnTo>
                    <a:lnTo>
                      <a:pt x="2283955" y="1559558"/>
                    </a:lnTo>
                    <a:lnTo>
                      <a:pt x="2281406" y="1557330"/>
                    </a:lnTo>
                    <a:lnTo>
                      <a:pt x="2253734" y="1548438"/>
                    </a:lnTo>
                    <a:lnTo>
                      <a:pt x="2253727" y="1548436"/>
                    </a:lnTo>
                    <a:cubicBezTo>
                      <a:pt x="2236930" y="1545049"/>
                      <a:pt x="2220095" y="1545203"/>
                      <a:pt x="2203394" y="1547435"/>
                    </a:cubicBezTo>
                    <a:close/>
                    <a:moveTo>
                      <a:pt x="989426" y="1534746"/>
                    </a:moveTo>
                    <a:lnTo>
                      <a:pt x="994414" y="1534890"/>
                    </a:lnTo>
                    <a:lnTo>
                      <a:pt x="1021357" y="1548766"/>
                    </a:lnTo>
                    <a:lnTo>
                      <a:pt x="1027313" y="1560173"/>
                    </a:lnTo>
                    <a:lnTo>
                      <a:pt x="1034865" y="1577065"/>
                    </a:lnTo>
                    <a:lnTo>
                      <a:pt x="1036500" y="1580109"/>
                    </a:lnTo>
                    <a:lnTo>
                      <a:pt x="1042287" y="1594415"/>
                    </a:lnTo>
                    <a:lnTo>
                      <a:pt x="1045707" y="1597251"/>
                    </a:lnTo>
                    <a:lnTo>
                      <a:pt x="1048763" y="1602943"/>
                    </a:lnTo>
                    <a:cubicBezTo>
                      <a:pt x="1052158" y="1606262"/>
                      <a:pt x="1056331" y="1608874"/>
                      <a:pt x="1061639" y="1610464"/>
                    </a:cubicBezTo>
                    <a:lnTo>
                      <a:pt x="1061640" y="1610464"/>
                    </a:lnTo>
                    <a:lnTo>
                      <a:pt x="1079977" y="1611756"/>
                    </a:lnTo>
                    <a:lnTo>
                      <a:pt x="1081327" y="1611851"/>
                    </a:lnTo>
                    <a:lnTo>
                      <a:pt x="1081327" y="1611851"/>
                    </a:lnTo>
                    <a:lnTo>
                      <a:pt x="1079977" y="1611756"/>
                    </a:lnTo>
                    <a:lnTo>
                      <a:pt x="1061640" y="1610464"/>
                    </a:lnTo>
                    <a:lnTo>
                      <a:pt x="1061640" y="1610464"/>
                    </a:lnTo>
                    <a:lnTo>
                      <a:pt x="1045707" y="1597251"/>
                    </a:lnTo>
                    <a:lnTo>
                      <a:pt x="1036500" y="1580109"/>
                    </a:lnTo>
                    <a:lnTo>
                      <a:pt x="1032297" y="1569716"/>
                    </a:lnTo>
                    <a:lnTo>
                      <a:pt x="1027313" y="1560173"/>
                    </a:lnTo>
                    <a:lnTo>
                      <a:pt x="1022470" y="1549340"/>
                    </a:lnTo>
                    <a:lnTo>
                      <a:pt x="1021357" y="1548766"/>
                    </a:lnTo>
                    <a:lnTo>
                      <a:pt x="1020172" y="1546497"/>
                    </a:lnTo>
                    <a:cubicBezTo>
                      <a:pt x="1014497" y="1540130"/>
                      <a:pt x="1006550" y="1535698"/>
                      <a:pt x="994415" y="1534890"/>
                    </a:cubicBezTo>
                    <a:cubicBezTo>
                      <a:pt x="994415" y="1534890"/>
                      <a:pt x="992296" y="1534620"/>
                      <a:pt x="989426" y="1534746"/>
                    </a:cubicBezTo>
                    <a:close/>
                    <a:moveTo>
                      <a:pt x="1798204" y="1483173"/>
                    </a:moveTo>
                    <a:lnTo>
                      <a:pt x="1750510" y="1483740"/>
                    </a:lnTo>
                    <a:lnTo>
                      <a:pt x="1750511" y="1483740"/>
                    </a:lnTo>
                    <a:close/>
                    <a:moveTo>
                      <a:pt x="1566975" y="1449156"/>
                    </a:moveTo>
                    <a:lnTo>
                      <a:pt x="1529034" y="1450063"/>
                    </a:lnTo>
                    <a:lnTo>
                      <a:pt x="1521929" y="1450233"/>
                    </a:lnTo>
                    <a:lnTo>
                      <a:pt x="1516975" y="1450767"/>
                    </a:lnTo>
                    <a:lnTo>
                      <a:pt x="1473359" y="1455467"/>
                    </a:lnTo>
                    <a:cubicBezTo>
                      <a:pt x="1404322" y="1463471"/>
                      <a:pt x="1390145" y="1510879"/>
                      <a:pt x="1301383" y="1534890"/>
                    </a:cubicBezTo>
                    <a:cubicBezTo>
                      <a:pt x="1212004" y="1558287"/>
                      <a:pt x="1148515" y="1598306"/>
                      <a:pt x="1148515" y="1598306"/>
                    </a:cubicBezTo>
                    <a:cubicBezTo>
                      <a:pt x="1077628" y="1673420"/>
                      <a:pt x="1033864" y="1704820"/>
                      <a:pt x="952498" y="1716518"/>
                    </a:cubicBezTo>
                    <a:lnTo>
                      <a:pt x="909764" y="1718058"/>
                    </a:lnTo>
                    <a:cubicBezTo>
                      <a:pt x="918750" y="1719674"/>
                      <a:pt x="932311" y="1719597"/>
                      <a:pt x="952499" y="1716518"/>
                    </a:cubicBezTo>
                    <a:cubicBezTo>
                      <a:pt x="1033865" y="1704820"/>
                      <a:pt x="1077629" y="1673420"/>
                      <a:pt x="1148516" y="1598306"/>
                    </a:cubicBezTo>
                    <a:cubicBezTo>
                      <a:pt x="1148516" y="1598306"/>
                      <a:pt x="1212005" y="1558287"/>
                      <a:pt x="1301384" y="1534890"/>
                    </a:cubicBezTo>
                    <a:cubicBezTo>
                      <a:pt x="1390146" y="1510879"/>
                      <a:pt x="1404323" y="1463471"/>
                      <a:pt x="1473360" y="1455467"/>
                    </a:cubicBezTo>
                    <a:lnTo>
                      <a:pt x="1516975" y="1450767"/>
                    </a:lnTo>
                    <a:lnTo>
                      <a:pt x="1521930" y="1450233"/>
                    </a:lnTo>
                    <a:lnTo>
                      <a:pt x="1529034" y="1450063"/>
                    </a:lnTo>
                    <a:lnTo>
                      <a:pt x="1566975" y="1449156"/>
                    </a:lnTo>
                    <a:close/>
                    <a:moveTo>
                      <a:pt x="786454" y="1421835"/>
                    </a:moveTo>
                    <a:cubicBezTo>
                      <a:pt x="779172" y="1420334"/>
                      <a:pt x="769117" y="1421296"/>
                      <a:pt x="755248" y="1426530"/>
                    </a:cubicBezTo>
                    <a:lnTo>
                      <a:pt x="736786" y="1426943"/>
                    </a:lnTo>
                    <a:lnTo>
                      <a:pt x="736786" y="1426943"/>
                    </a:lnTo>
                    <a:cubicBezTo>
                      <a:pt x="748161" y="1426876"/>
                      <a:pt x="755249" y="1426530"/>
                      <a:pt x="755249" y="1426530"/>
                    </a:cubicBezTo>
                    <a:lnTo>
                      <a:pt x="786454" y="1421835"/>
                    </a:lnTo>
                    <a:close/>
                    <a:moveTo>
                      <a:pt x="2099009" y="1376659"/>
                    </a:moveTo>
                    <a:lnTo>
                      <a:pt x="2120265" y="1381382"/>
                    </a:lnTo>
                    <a:lnTo>
                      <a:pt x="2122596" y="1393508"/>
                    </a:lnTo>
                    <a:lnTo>
                      <a:pt x="2121071" y="1396565"/>
                    </a:lnTo>
                    <a:lnTo>
                      <a:pt x="2116884" y="1401902"/>
                    </a:lnTo>
                    <a:cubicBezTo>
                      <a:pt x="2053395" y="1443769"/>
                      <a:pt x="1857378" y="1378506"/>
                      <a:pt x="1875254" y="1507185"/>
                    </a:cubicBezTo>
                    <a:lnTo>
                      <a:pt x="1875262" y="1507214"/>
                    </a:lnTo>
                    <a:lnTo>
                      <a:pt x="1882616" y="1538957"/>
                    </a:lnTo>
                    <a:lnTo>
                      <a:pt x="1885021" y="1543882"/>
                    </a:lnTo>
                    <a:lnTo>
                      <a:pt x="1886034" y="1547689"/>
                    </a:lnTo>
                    <a:lnTo>
                      <a:pt x="1889193" y="1552426"/>
                    </a:lnTo>
                    <a:lnTo>
                      <a:pt x="1894160" y="1562598"/>
                    </a:lnTo>
                    <a:lnTo>
                      <a:pt x="1898216" y="1565956"/>
                    </a:lnTo>
                    <a:lnTo>
                      <a:pt x="1903821" y="1574361"/>
                    </a:lnTo>
                    <a:cubicBezTo>
                      <a:pt x="1917632" y="1588089"/>
                      <a:pt x="1934968" y="1594265"/>
                      <a:pt x="1953537" y="1596228"/>
                    </a:cubicBezTo>
                    <a:lnTo>
                      <a:pt x="1953538" y="1596228"/>
                    </a:lnTo>
                    <a:lnTo>
                      <a:pt x="1926896" y="1589707"/>
                    </a:lnTo>
                    <a:lnTo>
                      <a:pt x="1898216" y="1565956"/>
                    </a:lnTo>
                    <a:lnTo>
                      <a:pt x="1889193" y="1552426"/>
                    </a:lnTo>
                    <a:lnTo>
                      <a:pt x="1885021" y="1543882"/>
                    </a:lnTo>
                    <a:lnTo>
                      <a:pt x="1875262" y="1507214"/>
                    </a:lnTo>
                    <a:lnTo>
                      <a:pt x="1875255" y="1507185"/>
                    </a:lnTo>
                    <a:cubicBezTo>
                      <a:pt x="1857379" y="1378506"/>
                      <a:pt x="2053396" y="1443769"/>
                      <a:pt x="2116885" y="1401902"/>
                    </a:cubicBezTo>
                    <a:cubicBezTo>
                      <a:pt x="2116885" y="1401902"/>
                      <a:pt x="2118503" y="1400439"/>
                      <a:pt x="2120246" y="1398217"/>
                    </a:cubicBezTo>
                    <a:lnTo>
                      <a:pt x="2121071" y="1396565"/>
                    </a:lnTo>
                    <a:lnTo>
                      <a:pt x="2122768" y="1394402"/>
                    </a:lnTo>
                    <a:lnTo>
                      <a:pt x="2122596" y="1393508"/>
                    </a:lnTo>
                    <a:lnTo>
                      <a:pt x="2124359" y="1389973"/>
                    </a:lnTo>
                    <a:cubicBezTo>
                      <a:pt x="2125361" y="1383893"/>
                      <a:pt x="2120892" y="1377582"/>
                      <a:pt x="2099010" y="1376659"/>
                    </a:cubicBezTo>
                    <a:close/>
                    <a:moveTo>
                      <a:pt x="602255" y="1376380"/>
                    </a:moveTo>
                    <a:lnTo>
                      <a:pt x="631351" y="1381584"/>
                    </a:lnTo>
                    <a:cubicBezTo>
                      <a:pt x="651076" y="1386817"/>
                      <a:pt x="689910" y="1392205"/>
                      <a:pt x="734060" y="1390973"/>
                    </a:cubicBezTo>
                    <a:lnTo>
                      <a:pt x="734060" y="1390973"/>
                    </a:lnTo>
                    <a:lnTo>
                      <a:pt x="673547" y="1388703"/>
                    </a:lnTo>
                    <a:cubicBezTo>
                      <a:pt x="655854" y="1386856"/>
                      <a:pt x="641215" y="1384201"/>
                      <a:pt x="631352" y="1381584"/>
                    </a:cubicBezTo>
                    <a:cubicBezTo>
                      <a:pt x="621490" y="1378967"/>
                      <a:pt x="611280" y="1377159"/>
                      <a:pt x="602256" y="1376380"/>
                    </a:cubicBezTo>
                    <a:close/>
                    <a:moveTo>
                      <a:pt x="1133105" y="1339718"/>
                    </a:moveTo>
                    <a:lnTo>
                      <a:pt x="1149459" y="1347135"/>
                    </a:lnTo>
                    <a:lnTo>
                      <a:pt x="1149464" y="1347150"/>
                    </a:lnTo>
                    <a:lnTo>
                      <a:pt x="1155365" y="1367673"/>
                    </a:lnTo>
                    <a:lnTo>
                      <a:pt x="1156844" y="1380140"/>
                    </a:lnTo>
                    <a:lnTo>
                      <a:pt x="1158590" y="1397987"/>
                    </a:lnTo>
                    <a:lnTo>
                      <a:pt x="1164537" y="1426510"/>
                    </a:lnTo>
                    <a:lnTo>
                      <a:pt x="1164541" y="1426530"/>
                    </a:lnTo>
                    <a:lnTo>
                      <a:pt x="1164558" y="1426562"/>
                    </a:lnTo>
                    <a:lnTo>
                      <a:pt x="1178873" y="1455380"/>
                    </a:lnTo>
                    <a:lnTo>
                      <a:pt x="1190453" y="1476316"/>
                    </a:lnTo>
                    <a:lnTo>
                      <a:pt x="1195535" y="1486112"/>
                    </a:lnTo>
                    <a:lnTo>
                      <a:pt x="1201985" y="1505913"/>
                    </a:lnTo>
                    <a:lnTo>
                      <a:pt x="1201988" y="1505924"/>
                    </a:lnTo>
                    <a:lnTo>
                      <a:pt x="1188581" y="1510879"/>
                    </a:lnTo>
                    <a:lnTo>
                      <a:pt x="1188582" y="1510879"/>
                    </a:lnTo>
                    <a:cubicBezTo>
                      <a:pt x="1197674" y="1512880"/>
                      <a:pt x="1201526" y="1510763"/>
                      <a:pt x="1201989" y="1505924"/>
                    </a:cubicBezTo>
                    <a:lnTo>
                      <a:pt x="1201985" y="1505913"/>
                    </a:lnTo>
                    <a:lnTo>
                      <a:pt x="1198087" y="1491031"/>
                    </a:lnTo>
                    <a:lnTo>
                      <a:pt x="1195535" y="1486112"/>
                    </a:lnTo>
                    <a:lnTo>
                      <a:pt x="1195054" y="1484635"/>
                    </a:lnTo>
                    <a:lnTo>
                      <a:pt x="1190453" y="1476316"/>
                    </a:lnTo>
                    <a:lnTo>
                      <a:pt x="1187425" y="1470480"/>
                    </a:lnTo>
                    <a:lnTo>
                      <a:pt x="1164558" y="1426562"/>
                    </a:lnTo>
                    <a:lnTo>
                      <a:pt x="1164542" y="1426530"/>
                    </a:lnTo>
                    <a:lnTo>
                      <a:pt x="1164537" y="1426510"/>
                    </a:lnTo>
                    <a:lnTo>
                      <a:pt x="1157195" y="1383098"/>
                    </a:lnTo>
                    <a:lnTo>
                      <a:pt x="1156844" y="1380140"/>
                    </a:lnTo>
                    <a:lnTo>
                      <a:pt x="1155758" y="1369040"/>
                    </a:lnTo>
                    <a:lnTo>
                      <a:pt x="1155365" y="1367673"/>
                    </a:lnTo>
                    <a:lnTo>
                      <a:pt x="1154765" y="1362612"/>
                    </a:lnTo>
                    <a:lnTo>
                      <a:pt x="1149464" y="1347150"/>
                    </a:lnTo>
                    <a:lnTo>
                      <a:pt x="1149459" y="1347135"/>
                    </a:lnTo>
                    <a:cubicBezTo>
                      <a:pt x="1146050" y="1341834"/>
                      <a:pt x="1140965" y="1338948"/>
                      <a:pt x="1133106" y="1339718"/>
                    </a:cubicBezTo>
                    <a:close/>
                    <a:moveTo>
                      <a:pt x="185076" y="1331714"/>
                    </a:moveTo>
                    <a:lnTo>
                      <a:pt x="229280" y="1341324"/>
                    </a:lnTo>
                    <a:cubicBezTo>
                      <a:pt x="242367" y="1343479"/>
                      <a:pt x="253910" y="1344643"/>
                      <a:pt x="264225" y="1344989"/>
                    </a:cubicBezTo>
                    <a:lnTo>
                      <a:pt x="264225" y="1344989"/>
                    </a:lnTo>
                    <a:lnTo>
                      <a:pt x="229281" y="1341324"/>
                    </a:lnTo>
                    <a:cubicBezTo>
                      <a:pt x="216195" y="1339169"/>
                      <a:pt x="201565" y="1336023"/>
                      <a:pt x="185076" y="1331714"/>
                    </a:cubicBezTo>
                    <a:close/>
                    <a:moveTo>
                      <a:pt x="1069254" y="1312314"/>
                    </a:moveTo>
                    <a:cubicBezTo>
                      <a:pt x="1055420" y="1311283"/>
                      <a:pt x="1042903" y="1311515"/>
                      <a:pt x="1031589" y="1312711"/>
                    </a:cubicBezTo>
                    <a:lnTo>
                      <a:pt x="1029025" y="1313231"/>
                    </a:lnTo>
                    <a:lnTo>
                      <a:pt x="1026814" y="1313281"/>
                    </a:lnTo>
                    <a:lnTo>
                      <a:pt x="1022870" y="1314480"/>
                    </a:lnTo>
                    <a:lnTo>
                      <a:pt x="1001144" y="1318888"/>
                    </a:lnTo>
                    <a:lnTo>
                      <a:pt x="991719" y="1323946"/>
                    </a:lnTo>
                    <a:lnTo>
                      <a:pt x="980282" y="1327421"/>
                    </a:lnTo>
                    <a:lnTo>
                      <a:pt x="966848" y="1337292"/>
                    </a:lnTo>
                    <a:lnTo>
                      <a:pt x="959205" y="1341393"/>
                    </a:lnTo>
                    <a:lnTo>
                      <a:pt x="955423" y="1345686"/>
                    </a:lnTo>
                    <a:lnTo>
                      <a:pt x="951271" y="1348736"/>
                    </a:lnTo>
                    <a:lnTo>
                      <a:pt x="941420" y="1361580"/>
                    </a:lnTo>
                    <a:lnTo>
                      <a:pt x="938015" y="1365445"/>
                    </a:lnTo>
                    <a:lnTo>
                      <a:pt x="937074" y="1367247"/>
                    </a:lnTo>
                    <a:lnTo>
                      <a:pt x="936367" y="1368168"/>
                    </a:lnTo>
                    <a:lnTo>
                      <a:pt x="932176" y="1376621"/>
                    </a:lnTo>
                    <a:lnTo>
                      <a:pt x="932156" y="1376659"/>
                    </a:lnTo>
                    <a:cubicBezTo>
                      <a:pt x="839695" y="1410522"/>
                      <a:pt x="821203" y="1500412"/>
                      <a:pt x="821203" y="1500412"/>
                    </a:cubicBezTo>
                    <a:cubicBezTo>
                      <a:pt x="834764" y="1519498"/>
                      <a:pt x="826135" y="1562596"/>
                      <a:pt x="826135" y="1562596"/>
                    </a:cubicBezTo>
                    <a:cubicBezTo>
                      <a:pt x="778671" y="1598306"/>
                      <a:pt x="778671" y="1688812"/>
                      <a:pt x="778671" y="1688812"/>
                    </a:cubicBezTo>
                    <a:cubicBezTo>
                      <a:pt x="782370" y="1704512"/>
                      <a:pt x="786068" y="1718700"/>
                      <a:pt x="789771" y="1731514"/>
                    </a:cubicBezTo>
                    <a:lnTo>
                      <a:pt x="793560" y="1743252"/>
                    </a:lnTo>
                    <a:lnTo>
                      <a:pt x="795330" y="1749724"/>
                    </a:lnTo>
                    <a:lnTo>
                      <a:pt x="797268" y="1754737"/>
                    </a:lnTo>
                    <a:lnTo>
                      <a:pt x="800898" y="1765981"/>
                    </a:lnTo>
                    <a:lnTo>
                      <a:pt x="804874" y="1774412"/>
                    </a:lnTo>
                    <a:lnTo>
                      <a:pt x="812080" y="1793054"/>
                    </a:lnTo>
                    <a:lnTo>
                      <a:pt x="819852" y="1806177"/>
                    </a:lnTo>
                    <a:lnTo>
                      <a:pt x="823342" y="1813575"/>
                    </a:lnTo>
                    <a:lnTo>
                      <a:pt x="825829" y="1816267"/>
                    </a:lnTo>
                    <a:lnTo>
                      <a:pt x="829013" y="1821642"/>
                    </a:lnTo>
                    <a:lnTo>
                      <a:pt x="846210" y="1838318"/>
                    </a:lnTo>
                    <a:lnTo>
                      <a:pt x="846218" y="1838327"/>
                    </a:lnTo>
                    <a:cubicBezTo>
                      <a:pt x="853940" y="1843518"/>
                      <a:pt x="861770" y="1846024"/>
                      <a:pt x="869745" y="1846967"/>
                    </a:cubicBezTo>
                    <a:lnTo>
                      <a:pt x="869746" y="1846967"/>
                    </a:lnTo>
                    <a:lnTo>
                      <a:pt x="846219" y="1838327"/>
                    </a:lnTo>
                    <a:lnTo>
                      <a:pt x="846210" y="1838318"/>
                    </a:lnTo>
                    <a:lnTo>
                      <a:pt x="825829" y="1816267"/>
                    </a:lnTo>
                    <a:lnTo>
                      <a:pt x="819852" y="1806177"/>
                    </a:lnTo>
                    <a:lnTo>
                      <a:pt x="804874" y="1774412"/>
                    </a:lnTo>
                    <a:lnTo>
                      <a:pt x="797268" y="1754737"/>
                    </a:lnTo>
                    <a:lnTo>
                      <a:pt x="793560" y="1743252"/>
                    </a:lnTo>
                    <a:lnTo>
                      <a:pt x="778672" y="1688812"/>
                    </a:lnTo>
                    <a:cubicBezTo>
                      <a:pt x="778672" y="1688812"/>
                      <a:pt x="778672" y="1598306"/>
                      <a:pt x="826136" y="1562596"/>
                    </a:cubicBezTo>
                    <a:cubicBezTo>
                      <a:pt x="826136" y="1562596"/>
                      <a:pt x="834765" y="1519498"/>
                      <a:pt x="821204" y="1500412"/>
                    </a:cubicBezTo>
                    <a:cubicBezTo>
                      <a:pt x="821204" y="1500412"/>
                      <a:pt x="839696" y="1410522"/>
                      <a:pt x="932157" y="1376659"/>
                    </a:cubicBezTo>
                    <a:lnTo>
                      <a:pt x="932176" y="1376621"/>
                    </a:lnTo>
                    <a:lnTo>
                      <a:pt x="937074" y="1367247"/>
                    </a:lnTo>
                    <a:lnTo>
                      <a:pt x="941420" y="1361580"/>
                    </a:lnTo>
                    <a:lnTo>
                      <a:pt x="955423" y="1345686"/>
                    </a:lnTo>
                    <a:lnTo>
                      <a:pt x="966848" y="1337292"/>
                    </a:lnTo>
                    <a:lnTo>
                      <a:pt x="991719" y="1323946"/>
                    </a:lnTo>
                    <a:lnTo>
                      <a:pt x="1022870" y="1314480"/>
                    </a:lnTo>
                    <a:lnTo>
                      <a:pt x="1029025" y="1313231"/>
                    </a:lnTo>
                    <a:lnTo>
                      <a:pt x="1069254" y="1312314"/>
                    </a:lnTo>
                    <a:close/>
                    <a:moveTo>
                      <a:pt x="454443" y="1310780"/>
                    </a:moveTo>
                    <a:cubicBezTo>
                      <a:pt x="449050" y="1318014"/>
                      <a:pt x="441730" y="1324595"/>
                      <a:pt x="433784" y="1330395"/>
                    </a:cubicBezTo>
                    <a:lnTo>
                      <a:pt x="433777" y="1330400"/>
                    </a:lnTo>
                    <a:lnTo>
                      <a:pt x="400643" y="1349411"/>
                    </a:lnTo>
                    <a:lnTo>
                      <a:pt x="391172" y="1353835"/>
                    </a:lnTo>
                    <a:lnTo>
                      <a:pt x="386877" y="1355680"/>
                    </a:lnTo>
                    <a:lnTo>
                      <a:pt x="380475" y="1358188"/>
                    </a:lnTo>
                    <a:lnTo>
                      <a:pt x="311377" y="1375258"/>
                    </a:lnTo>
                    <a:lnTo>
                      <a:pt x="311376" y="1375258"/>
                    </a:lnTo>
                    <a:lnTo>
                      <a:pt x="279114" y="1378792"/>
                    </a:lnTo>
                    <a:lnTo>
                      <a:pt x="260748" y="1380805"/>
                    </a:lnTo>
                    <a:lnTo>
                      <a:pt x="260749" y="1380805"/>
                    </a:lnTo>
                    <a:lnTo>
                      <a:pt x="279114" y="1378792"/>
                    </a:lnTo>
                    <a:lnTo>
                      <a:pt x="311377" y="1375258"/>
                    </a:lnTo>
                    <a:lnTo>
                      <a:pt x="311377" y="1375258"/>
                    </a:lnTo>
                    <a:cubicBezTo>
                      <a:pt x="331173" y="1371646"/>
                      <a:pt x="354048" y="1366115"/>
                      <a:pt x="380476" y="1358188"/>
                    </a:cubicBezTo>
                    <a:cubicBezTo>
                      <a:pt x="380476" y="1358188"/>
                      <a:pt x="382318" y="1357538"/>
                      <a:pt x="385453" y="1356292"/>
                    </a:cubicBezTo>
                    <a:lnTo>
                      <a:pt x="386877" y="1355680"/>
                    </a:lnTo>
                    <a:lnTo>
                      <a:pt x="388999" y="1354850"/>
                    </a:lnTo>
                    <a:lnTo>
                      <a:pt x="391172" y="1353835"/>
                    </a:lnTo>
                    <a:lnTo>
                      <a:pt x="398192" y="1350818"/>
                    </a:lnTo>
                    <a:lnTo>
                      <a:pt x="400643" y="1349411"/>
                    </a:lnTo>
                    <a:lnTo>
                      <a:pt x="409369" y="1345336"/>
                    </a:lnTo>
                    <a:lnTo>
                      <a:pt x="433777" y="1330400"/>
                    </a:lnTo>
                    <a:lnTo>
                      <a:pt x="433785" y="1330395"/>
                    </a:lnTo>
                    <a:lnTo>
                      <a:pt x="454443" y="1310781"/>
                    </a:lnTo>
                    <a:close/>
                    <a:moveTo>
                      <a:pt x="586165" y="1241610"/>
                    </a:moveTo>
                    <a:cubicBezTo>
                      <a:pt x="571627" y="1242228"/>
                      <a:pt x="555225" y="1244056"/>
                      <a:pt x="536425" y="1247365"/>
                    </a:cubicBezTo>
                    <a:cubicBezTo>
                      <a:pt x="536425" y="1247365"/>
                      <a:pt x="451361" y="1305239"/>
                      <a:pt x="528411" y="1424067"/>
                    </a:cubicBezTo>
                    <a:cubicBezTo>
                      <a:pt x="528411" y="1424067"/>
                      <a:pt x="504372" y="1508416"/>
                      <a:pt x="538890" y="1547820"/>
                    </a:cubicBezTo>
                    <a:lnTo>
                      <a:pt x="538915" y="1547827"/>
                    </a:lnTo>
                    <a:lnTo>
                      <a:pt x="547132" y="1550259"/>
                    </a:lnTo>
                    <a:lnTo>
                      <a:pt x="548826" y="1550691"/>
                    </a:lnTo>
                    <a:lnTo>
                      <a:pt x="551509" y="1551467"/>
                    </a:lnTo>
                    <a:lnTo>
                      <a:pt x="555815" y="1552476"/>
                    </a:lnTo>
                    <a:lnTo>
                      <a:pt x="569220" y="1555901"/>
                    </a:lnTo>
                    <a:lnTo>
                      <a:pt x="572756" y="1556450"/>
                    </a:lnTo>
                    <a:lnTo>
                      <a:pt x="584222" y="1559138"/>
                    </a:lnTo>
                    <a:cubicBezTo>
                      <a:pt x="597617" y="1561822"/>
                      <a:pt x="613075" y="1564358"/>
                      <a:pt x="629310" y="1565931"/>
                    </a:cubicBezTo>
                    <a:lnTo>
                      <a:pt x="634523" y="1566037"/>
                    </a:lnTo>
                    <a:lnTo>
                      <a:pt x="639134" y="1566752"/>
                    </a:lnTo>
                    <a:lnTo>
                      <a:pt x="679056" y="1566940"/>
                    </a:lnTo>
                    <a:lnTo>
                      <a:pt x="634523" y="1566037"/>
                    </a:lnTo>
                    <a:lnTo>
                      <a:pt x="572756" y="1556450"/>
                    </a:lnTo>
                    <a:lnTo>
                      <a:pt x="555815" y="1552476"/>
                    </a:lnTo>
                    <a:lnTo>
                      <a:pt x="548826" y="1550691"/>
                    </a:lnTo>
                    <a:lnTo>
                      <a:pt x="538915" y="1547827"/>
                    </a:lnTo>
                    <a:lnTo>
                      <a:pt x="538891" y="1547820"/>
                    </a:lnTo>
                    <a:cubicBezTo>
                      <a:pt x="504373" y="1508416"/>
                      <a:pt x="528412" y="1424067"/>
                      <a:pt x="528412" y="1424067"/>
                    </a:cubicBezTo>
                    <a:cubicBezTo>
                      <a:pt x="451362" y="1305239"/>
                      <a:pt x="536426" y="1247365"/>
                      <a:pt x="536426" y="1247365"/>
                    </a:cubicBezTo>
                    <a:lnTo>
                      <a:pt x="586166" y="1241610"/>
                    </a:lnTo>
                    <a:close/>
                    <a:moveTo>
                      <a:pt x="1596385" y="1215105"/>
                    </a:moveTo>
                    <a:lnTo>
                      <a:pt x="1609230" y="1218911"/>
                    </a:lnTo>
                    <a:lnTo>
                      <a:pt x="1613762" y="1223843"/>
                    </a:lnTo>
                    <a:lnTo>
                      <a:pt x="1619447" y="1235897"/>
                    </a:lnTo>
                    <a:lnTo>
                      <a:pt x="1622205" y="1244422"/>
                    </a:lnTo>
                    <a:lnTo>
                      <a:pt x="1624213" y="1255240"/>
                    </a:lnTo>
                    <a:lnTo>
                      <a:pt x="1629925" y="1301545"/>
                    </a:lnTo>
                    <a:cubicBezTo>
                      <a:pt x="1633624" y="1348953"/>
                      <a:pt x="1578147" y="1417910"/>
                      <a:pt x="1695264" y="1432071"/>
                    </a:cubicBezTo>
                    <a:cubicBezTo>
                      <a:pt x="1724389" y="1435457"/>
                      <a:pt x="1754169" y="1435419"/>
                      <a:pt x="1782764" y="1432311"/>
                    </a:cubicBezTo>
                    <a:lnTo>
                      <a:pt x="1782764" y="1432311"/>
                    </a:lnTo>
                    <a:lnTo>
                      <a:pt x="1695265" y="1432071"/>
                    </a:lnTo>
                    <a:cubicBezTo>
                      <a:pt x="1578148" y="1417910"/>
                      <a:pt x="1633625" y="1348953"/>
                      <a:pt x="1629926" y="1301545"/>
                    </a:cubicBezTo>
                    <a:cubicBezTo>
                      <a:pt x="1629117" y="1291174"/>
                      <a:pt x="1628190" y="1280126"/>
                      <a:pt x="1626861" y="1269503"/>
                    </a:cubicBezTo>
                    <a:lnTo>
                      <a:pt x="1624213" y="1255240"/>
                    </a:lnTo>
                    <a:lnTo>
                      <a:pt x="1623294" y="1247789"/>
                    </a:lnTo>
                    <a:lnTo>
                      <a:pt x="1622205" y="1244422"/>
                    </a:lnTo>
                    <a:lnTo>
                      <a:pt x="1621385" y="1240007"/>
                    </a:lnTo>
                    <a:lnTo>
                      <a:pt x="1619447" y="1235897"/>
                    </a:lnTo>
                    <a:lnTo>
                      <a:pt x="1616517" y="1226841"/>
                    </a:lnTo>
                    <a:lnTo>
                      <a:pt x="1613762" y="1223843"/>
                    </a:lnTo>
                    <a:lnTo>
                      <a:pt x="1611794" y="1219671"/>
                    </a:lnTo>
                    <a:lnTo>
                      <a:pt x="1609230" y="1218911"/>
                    </a:lnTo>
                    <a:lnTo>
                      <a:pt x="1606001" y="1215397"/>
                    </a:lnTo>
                    <a:close/>
                    <a:moveTo>
                      <a:pt x="633567" y="1197003"/>
                    </a:moveTo>
                    <a:lnTo>
                      <a:pt x="690534" y="1210912"/>
                    </a:lnTo>
                    <a:lnTo>
                      <a:pt x="706433" y="1218144"/>
                    </a:lnTo>
                    <a:lnTo>
                      <a:pt x="739870" y="1236231"/>
                    </a:lnTo>
                    <a:lnTo>
                      <a:pt x="752530" y="1243801"/>
                    </a:lnTo>
                    <a:lnTo>
                      <a:pt x="784196" y="1260281"/>
                    </a:lnTo>
                    <a:lnTo>
                      <a:pt x="784219" y="1260294"/>
                    </a:lnTo>
                    <a:lnTo>
                      <a:pt x="784239" y="1260301"/>
                    </a:lnTo>
                    <a:lnTo>
                      <a:pt x="827638" y="1277033"/>
                    </a:lnTo>
                    <a:lnTo>
                      <a:pt x="839282" y="1280442"/>
                    </a:lnTo>
                    <a:lnTo>
                      <a:pt x="848104" y="1283671"/>
                    </a:lnTo>
                    <a:lnTo>
                      <a:pt x="859369" y="1286325"/>
                    </a:lnTo>
                    <a:lnTo>
                      <a:pt x="866665" y="1288461"/>
                    </a:lnTo>
                    <a:lnTo>
                      <a:pt x="869181" y="1288637"/>
                    </a:lnTo>
                    <a:lnTo>
                      <a:pt x="874976" y="1290002"/>
                    </a:lnTo>
                    <a:cubicBezTo>
                      <a:pt x="882914" y="1291225"/>
                      <a:pt x="889683" y="1291463"/>
                      <a:pt x="894826" y="1290424"/>
                    </a:cubicBezTo>
                    <a:lnTo>
                      <a:pt x="894826" y="1290424"/>
                    </a:lnTo>
                    <a:lnTo>
                      <a:pt x="869181" y="1288637"/>
                    </a:lnTo>
                    <a:lnTo>
                      <a:pt x="859369" y="1286325"/>
                    </a:lnTo>
                    <a:lnTo>
                      <a:pt x="839282" y="1280442"/>
                    </a:lnTo>
                    <a:lnTo>
                      <a:pt x="784239" y="1260301"/>
                    </a:lnTo>
                    <a:lnTo>
                      <a:pt x="784220" y="1260294"/>
                    </a:lnTo>
                    <a:lnTo>
                      <a:pt x="784196" y="1260281"/>
                    </a:lnTo>
                    <a:lnTo>
                      <a:pt x="741938" y="1237350"/>
                    </a:lnTo>
                    <a:lnTo>
                      <a:pt x="739870" y="1236231"/>
                    </a:lnTo>
                    <a:lnTo>
                      <a:pt x="719751" y="1224200"/>
                    </a:lnTo>
                    <a:lnTo>
                      <a:pt x="706433" y="1218144"/>
                    </a:lnTo>
                    <a:lnTo>
                      <a:pt x="695149" y="1212039"/>
                    </a:lnTo>
                    <a:lnTo>
                      <a:pt x="690534" y="1210912"/>
                    </a:lnTo>
                    <a:lnTo>
                      <a:pt x="681543" y="1206823"/>
                    </a:lnTo>
                    <a:cubicBezTo>
                      <a:pt x="667420" y="1201994"/>
                      <a:pt x="651669" y="1198424"/>
                      <a:pt x="633567" y="1197003"/>
                    </a:cubicBezTo>
                    <a:close/>
                    <a:moveTo>
                      <a:pt x="1407010" y="1171394"/>
                    </a:moveTo>
                    <a:lnTo>
                      <a:pt x="1407010" y="1171395"/>
                    </a:lnTo>
                    <a:lnTo>
                      <a:pt x="1425562" y="1177487"/>
                    </a:lnTo>
                    <a:lnTo>
                      <a:pt x="1431431" y="1182672"/>
                    </a:lnTo>
                    <a:lnTo>
                      <a:pt x="1446527" y="1202532"/>
                    </a:lnTo>
                    <a:lnTo>
                      <a:pt x="1451935" y="1213121"/>
                    </a:lnTo>
                    <a:lnTo>
                      <a:pt x="1459798" y="1261525"/>
                    </a:lnTo>
                    <a:cubicBezTo>
                      <a:pt x="1453635" y="1347106"/>
                      <a:pt x="1406172" y="1334792"/>
                      <a:pt x="1477674" y="1382200"/>
                    </a:cubicBezTo>
                    <a:cubicBezTo>
                      <a:pt x="1495396" y="1394052"/>
                      <a:pt x="1509573" y="1399862"/>
                      <a:pt x="1520899" y="1401228"/>
                    </a:cubicBezTo>
                    <a:lnTo>
                      <a:pt x="1520900" y="1401228"/>
                    </a:lnTo>
                    <a:lnTo>
                      <a:pt x="1501686" y="1395646"/>
                    </a:lnTo>
                    <a:cubicBezTo>
                      <a:pt x="1494510" y="1392541"/>
                      <a:pt x="1486536" y="1388126"/>
                      <a:pt x="1477675" y="1382200"/>
                    </a:cubicBezTo>
                    <a:cubicBezTo>
                      <a:pt x="1406173" y="1334792"/>
                      <a:pt x="1453636" y="1347106"/>
                      <a:pt x="1459799" y="1261525"/>
                    </a:cubicBezTo>
                    <a:cubicBezTo>
                      <a:pt x="1460839" y="1245594"/>
                      <a:pt x="1458976" y="1231676"/>
                      <a:pt x="1455366" y="1219840"/>
                    </a:cubicBezTo>
                    <a:lnTo>
                      <a:pt x="1451935" y="1213121"/>
                    </a:lnTo>
                    <a:lnTo>
                      <a:pt x="1451217" y="1208701"/>
                    </a:lnTo>
                    <a:lnTo>
                      <a:pt x="1446527" y="1202532"/>
                    </a:lnTo>
                    <a:lnTo>
                      <a:pt x="1440458" y="1190648"/>
                    </a:lnTo>
                    <a:lnTo>
                      <a:pt x="1431431" y="1182672"/>
                    </a:lnTo>
                    <a:lnTo>
                      <a:pt x="1428131" y="1178331"/>
                    </a:lnTo>
                    <a:lnTo>
                      <a:pt x="1425562" y="1177487"/>
                    </a:lnTo>
                    <a:lnTo>
                      <a:pt x="1422024" y="1174361"/>
                    </a:lnTo>
                    <a:cubicBezTo>
                      <a:pt x="1416063" y="1171129"/>
                      <a:pt x="1410672" y="1170117"/>
                      <a:pt x="1407010" y="1171394"/>
                    </a:cubicBezTo>
                    <a:close/>
                    <a:moveTo>
                      <a:pt x="2454771" y="1162313"/>
                    </a:moveTo>
                    <a:lnTo>
                      <a:pt x="2497449" y="1166697"/>
                    </a:lnTo>
                    <a:lnTo>
                      <a:pt x="2509074" y="1169436"/>
                    </a:lnTo>
                    <a:lnTo>
                      <a:pt x="2514272" y="1170919"/>
                    </a:lnTo>
                    <a:lnTo>
                      <a:pt x="2521862" y="1173482"/>
                    </a:lnTo>
                    <a:cubicBezTo>
                      <a:pt x="2537580" y="1186719"/>
                      <a:pt x="2549562" y="1193838"/>
                      <a:pt x="2559183" y="1196657"/>
                    </a:cubicBezTo>
                    <a:lnTo>
                      <a:pt x="2559184" y="1196656"/>
                    </a:lnTo>
                    <a:lnTo>
                      <a:pt x="2542810" y="1188976"/>
                    </a:lnTo>
                    <a:cubicBezTo>
                      <a:pt x="2536647" y="1185189"/>
                      <a:pt x="2529722" y="1180100"/>
                      <a:pt x="2521863" y="1173482"/>
                    </a:cubicBezTo>
                    <a:cubicBezTo>
                      <a:pt x="2521863" y="1173482"/>
                      <a:pt x="2519718" y="1172638"/>
                      <a:pt x="2515988" y="1171408"/>
                    </a:cubicBezTo>
                    <a:lnTo>
                      <a:pt x="2514272" y="1170919"/>
                    </a:lnTo>
                    <a:lnTo>
                      <a:pt x="2511749" y="1170067"/>
                    </a:lnTo>
                    <a:lnTo>
                      <a:pt x="2509074" y="1169436"/>
                    </a:lnTo>
                    <a:lnTo>
                      <a:pt x="2500604" y="1167021"/>
                    </a:lnTo>
                    <a:lnTo>
                      <a:pt x="2497449" y="1166697"/>
                    </a:lnTo>
                    <a:lnTo>
                      <a:pt x="2486727" y="1164170"/>
                    </a:lnTo>
                    <a:close/>
                    <a:moveTo>
                      <a:pt x="2216125" y="1161169"/>
                    </a:moveTo>
                    <a:cubicBezTo>
                      <a:pt x="2198250" y="1163016"/>
                      <a:pt x="2175443" y="1172405"/>
                      <a:pt x="2149939" y="1185257"/>
                    </a:cubicBezTo>
                    <a:lnTo>
                      <a:pt x="2136818" y="1192404"/>
                    </a:lnTo>
                    <a:lnTo>
                      <a:pt x="2130342" y="1195482"/>
                    </a:lnTo>
                    <a:lnTo>
                      <a:pt x="2067649" y="1230083"/>
                    </a:lnTo>
                    <a:lnTo>
                      <a:pt x="2067572" y="1230125"/>
                    </a:lnTo>
                    <a:cubicBezTo>
                      <a:pt x="2010246" y="1261525"/>
                      <a:pt x="2047847" y="1279380"/>
                      <a:pt x="2015794" y="1331098"/>
                    </a:cubicBezTo>
                    <a:lnTo>
                      <a:pt x="2015718" y="1331227"/>
                    </a:lnTo>
                    <a:lnTo>
                      <a:pt x="2001220" y="1355699"/>
                    </a:lnTo>
                    <a:lnTo>
                      <a:pt x="1999141" y="1359578"/>
                    </a:lnTo>
                    <a:lnTo>
                      <a:pt x="1997620" y="1362180"/>
                    </a:lnTo>
                    <a:lnTo>
                      <a:pt x="1995686" y="1366025"/>
                    </a:lnTo>
                    <a:lnTo>
                      <a:pt x="1992033" y="1372841"/>
                    </a:lnTo>
                    <a:lnTo>
                      <a:pt x="1990791" y="1375758"/>
                    </a:lnTo>
                    <a:lnTo>
                      <a:pt x="1988287" y="1380738"/>
                    </a:lnTo>
                    <a:cubicBezTo>
                      <a:pt x="1984357" y="1389588"/>
                      <a:pt x="1984357" y="1392051"/>
                      <a:pt x="1984357" y="1392051"/>
                    </a:cubicBezTo>
                    <a:lnTo>
                      <a:pt x="1984358" y="1392050"/>
                    </a:lnTo>
                    <a:lnTo>
                      <a:pt x="1984849" y="1389713"/>
                    </a:lnTo>
                    <a:lnTo>
                      <a:pt x="1990791" y="1375758"/>
                    </a:lnTo>
                    <a:lnTo>
                      <a:pt x="1995686" y="1366025"/>
                    </a:lnTo>
                    <a:lnTo>
                      <a:pt x="1999141" y="1359578"/>
                    </a:lnTo>
                    <a:lnTo>
                      <a:pt x="2015718" y="1331227"/>
                    </a:lnTo>
                    <a:lnTo>
                      <a:pt x="2015795" y="1331098"/>
                    </a:lnTo>
                    <a:cubicBezTo>
                      <a:pt x="2047848" y="1279380"/>
                      <a:pt x="2010247" y="1261525"/>
                      <a:pt x="2067573" y="1230125"/>
                    </a:cubicBezTo>
                    <a:lnTo>
                      <a:pt x="2067649" y="1230083"/>
                    </a:lnTo>
                    <a:lnTo>
                      <a:pt x="2136818" y="1192404"/>
                    </a:lnTo>
                    <a:lnTo>
                      <a:pt x="2185894" y="1169086"/>
                    </a:lnTo>
                    <a:lnTo>
                      <a:pt x="2216126" y="1161169"/>
                    </a:lnTo>
                    <a:close/>
                    <a:moveTo>
                      <a:pt x="1140501" y="1144545"/>
                    </a:moveTo>
                    <a:cubicBezTo>
                      <a:pt x="1140501" y="1144545"/>
                      <a:pt x="1131255" y="1152395"/>
                      <a:pt x="1121084" y="1164247"/>
                    </a:cubicBezTo>
                    <a:lnTo>
                      <a:pt x="1117094" y="1169680"/>
                    </a:lnTo>
                    <a:lnTo>
                      <a:pt x="1113413" y="1173826"/>
                    </a:lnTo>
                    <a:lnTo>
                      <a:pt x="1112001" y="1176613"/>
                    </a:lnTo>
                    <a:lnTo>
                      <a:pt x="1106175" y="1184545"/>
                    </a:lnTo>
                    <a:cubicBezTo>
                      <a:pt x="1101668" y="1191991"/>
                      <a:pt x="1097969" y="1199957"/>
                      <a:pt x="1096120" y="1207961"/>
                    </a:cubicBezTo>
                    <a:cubicBezTo>
                      <a:pt x="1096120" y="1207961"/>
                      <a:pt x="1092807" y="1210731"/>
                      <a:pt x="1088203" y="1213781"/>
                    </a:cubicBezTo>
                    <a:lnTo>
                      <a:pt x="1072543" y="1221275"/>
                    </a:lnTo>
                    <a:lnTo>
                      <a:pt x="1072543" y="1221275"/>
                    </a:lnTo>
                    <a:cubicBezTo>
                      <a:pt x="1082868" y="1219043"/>
                      <a:pt x="1096120" y="1207961"/>
                      <a:pt x="1096120" y="1207961"/>
                    </a:cubicBezTo>
                    <a:lnTo>
                      <a:pt x="1112001" y="1176613"/>
                    </a:lnTo>
                    <a:lnTo>
                      <a:pt x="1117094" y="1169680"/>
                    </a:lnTo>
                    <a:lnTo>
                      <a:pt x="1134607" y="1149951"/>
                    </a:lnTo>
                    <a:lnTo>
                      <a:pt x="1140501" y="1144545"/>
                    </a:lnTo>
                    <a:close/>
                    <a:moveTo>
                      <a:pt x="1416178" y="1143968"/>
                    </a:moveTo>
                    <a:cubicBezTo>
                      <a:pt x="1410717" y="1144199"/>
                      <a:pt x="1407404" y="1144545"/>
                      <a:pt x="1407404" y="1144545"/>
                    </a:cubicBezTo>
                    <a:cubicBezTo>
                      <a:pt x="1375968" y="1178408"/>
                      <a:pt x="1338984" y="1183949"/>
                      <a:pt x="1338984" y="1183949"/>
                    </a:cubicBezTo>
                    <a:cubicBezTo>
                      <a:pt x="1236044" y="1186412"/>
                      <a:pt x="1207073" y="1239361"/>
                      <a:pt x="1207073" y="1239361"/>
                    </a:cubicBezTo>
                    <a:lnTo>
                      <a:pt x="1195446" y="1274442"/>
                    </a:lnTo>
                    <a:lnTo>
                      <a:pt x="1191615" y="1281340"/>
                    </a:lnTo>
                    <a:lnTo>
                      <a:pt x="1182182" y="1292713"/>
                    </a:lnTo>
                    <a:lnTo>
                      <a:pt x="1163196" y="1308771"/>
                    </a:lnTo>
                    <a:lnTo>
                      <a:pt x="1155748" y="1313127"/>
                    </a:lnTo>
                    <a:lnTo>
                      <a:pt x="1133394" y="1320313"/>
                    </a:lnTo>
                    <a:lnTo>
                      <a:pt x="1133394" y="1320314"/>
                    </a:lnTo>
                    <a:lnTo>
                      <a:pt x="1133393" y="1320314"/>
                    </a:lnTo>
                    <a:lnTo>
                      <a:pt x="1123783" y="1321101"/>
                    </a:lnTo>
                    <a:lnTo>
                      <a:pt x="1122009" y="1321247"/>
                    </a:lnTo>
                    <a:lnTo>
                      <a:pt x="1122010" y="1321247"/>
                    </a:lnTo>
                    <a:lnTo>
                      <a:pt x="1123783" y="1321101"/>
                    </a:lnTo>
                    <a:lnTo>
                      <a:pt x="1133394" y="1320314"/>
                    </a:lnTo>
                    <a:lnTo>
                      <a:pt x="1133394" y="1320314"/>
                    </a:lnTo>
                    <a:lnTo>
                      <a:pt x="1133394" y="1320313"/>
                    </a:lnTo>
                    <a:lnTo>
                      <a:pt x="1152228" y="1315185"/>
                    </a:lnTo>
                    <a:lnTo>
                      <a:pt x="1155748" y="1313127"/>
                    </a:lnTo>
                    <a:lnTo>
                      <a:pt x="1159456" y="1311935"/>
                    </a:lnTo>
                    <a:lnTo>
                      <a:pt x="1163196" y="1308771"/>
                    </a:lnTo>
                    <a:lnTo>
                      <a:pt x="1174199" y="1302337"/>
                    </a:lnTo>
                    <a:lnTo>
                      <a:pt x="1182182" y="1292713"/>
                    </a:lnTo>
                    <a:lnTo>
                      <a:pt x="1188061" y="1287740"/>
                    </a:lnTo>
                    <a:lnTo>
                      <a:pt x="1191615" y="1281340"/>
                    </a:lnTo>
                    <a:lnTo>
                      <a:pt x="1194187" y="1278240"/>
                    </a:lnTo>
                    <a:lnTo>
                      <a:pt x="1195446" y="1274442"/>
                    </a:lnTo>
                    <a:lnTo>
                      <a:pt x="1199525" y="1267097"/>
                    </a:lnTo>
                    <a:cubicBezTo>
                      <a:pt x="1202778" y="1259092"/>
                      <a:pt x="1205378" y="1249904"/>
                      <a:pt x="1207074" y="1239361"/>
                    </a:cubicBezTo>
                    <a:cubicBezTo>
                      <a:pt x="1207074" y="1239361"/>
                      <a:pt x="1236045" y="1186412"/>
                      <a:pt x="1338985" y="1183949"/>
                    </a:cubicBezTo>
                    <a:cubicBezTo>
                      <a:pt x="1338985" y="1183949"/>
                      <a:pt x="1375969" y="1178408"/>
                      <a:pt x="1407405" y="1144545"/>
                    </a:cubicBezTo>
                    <a:lnTo>
                      <a:pt x="1416179" y="1143968"/>
                    </a:lnTo>
                    <a:close/>
                    <a:moveTo>
                      <a:pt x="2652772" y="1133539"/>
                    </a:moveTo>
                    <a:lnTo>
                      <a:pt x="2652771" y="1133539"/>
                    </a:lnTo>
                    <a:lnTo>
                      <a:pt x="2658347" y="1136743"/>
                    </a:lnTo>
                    <a:cubicBezTo>
                      <a:pt x="2658935" y="1139388"/>
                      <a:pt x="2658241" y="1143621"/>
                      <a:pt x="2656238" y="1149470"/>
                    </a:cubicBezTo>
                    <a:cubicBezTo>
                      <a:pt x="2648224" y="1173482"/>
                      <a:pt x="2608775" y="1210423"/>
                      <a:pt x="2608775" y="1210423"/>
                    </a:cubicBezTo>
                    <a:cubicBezTo>
                      <a:pt x="2563777" y="1226431"/>
                      <a:pt x="2595830" y="1440075"/>
                      <a:pt x="2595830" y="1440075"/>
                    </a:cubicBezTo>
                    <a:lnTo>
                      <a:pt x="2595862" y="1440173"/>
                    </a:lnTo>
                    <a:lnTo>
                      <a:pt x="2604190" y="1466825"/>
                    </a:lnTo>
                    <a:lnTo>
                      <a:pt x="2605752" y="1470831"/>
                    </a:lnTo>
                    <a:lnTo>
                      <a:pt x="2606763" y="1473965"/>
                    </a:lnTo>
                    <a:lnTo>
                      <a:pt x="2608449" y="1477747"/>
                    </a:lnTo>
                    <a:lnTo>
                      <a:pt x="2611601" y="1485829"/>
                    </a:lnTo>
                    <a:lnTo>
                      <a:pt x="2613154" y="1488300"/>
                    </a:lnTo>
                    <a:lnTo>
                      <a:pt x="2616027" y="1494746"/>
                    </a:lnTo>
                    <a:cubicBezTo>
                      <a:pt x="2621661" y="1504818"/>
                      <a:pt x="2626227" y="1507915"/>
                      <a:pt x="2629809" y="1507569"/>
                    </a:cubicBezTo>
                    <a:lnTo>
                      <a:pt x="2629810" y="1507569"/>
                    </a:lnTo>
                    <a:lnTo>
                      <a:pt x="2623689" y="1505064"/>
                    </a:lnTo>
                    <a:lnTo>
                      <a:pt x="2613154" y="1488300"/>
                    </a:lnTo>
                    <a:lnTo>
                      <a:pt x="2608449" y="1477747"/>
                    </a:lnTo>
                    <a:lnTo>
                      <a:pt x="2605752" y="1470831"/>
                    </a:lnTo>
                    <a:lnTo>
                      <a:pt x="2595862" y="1440173"/>
                    </a:lnTo>
                    <a:lnTo>
                      <a:pt x="2595831" y="1440075"/>
                    </a:lnTo>
                    <a:cubicBezTo>
                      <a:pt x="2595831" y="1440075"/>
                      <a:pt x="2563778" y="1226431"/>
                      <a:pt x="2608776" y="1210423"/>
                    </a:cubicBezTo>
                    <a:cubicBezTo>
                      <a:pt x="2608776" y="1210423"/>
                      <a:pt x="2648225" y="1173482"/>
                      <a:pt x="2656239" y="1149470"/>
                    </a:cubicBezTo>
                    <a:cubicBezTo>
                      <a:pt x="2660246" y="1137772"/>
                      <a:pt x="2659013" y="1132539"/>
                      <a:pt x="2652772" y="1133539"/>
                    </a:cubicBezTo>
                    <a:close/>
                    <a:moveTo>
                      <a:pt x="1601157" y="1073712"/>
                    </a:moveTo>
                    <a:cubicBezTo>
                      <a:pt x="1591513" y="1072738"/>
                      <a:pt x="1583327" y="1074215"/>
                      <a:pt x="1576473" y="1076979"/>
                    </a:cubicBezTo>
                    <a:lnTo>
                      <a:pt x="1572430" y="1079639"/>
                    </a:lnTo>
                    <a:lnTo>
                      <a:pt x="1570058" y="1080129"/>
                    </a:lnTo>
                    <a:lnTo>
                      <a:pt x="1566004" y="1083868"/>
                    </a:lnTo>
                    <a:lnTo>
                      <a:pt x="1559777" y="1087965"/>
                    </a:lnTo>
                    <a:lnTo>
                      <a:pt x="1554567" y="1094416"/>
                    </a:lnTo>
                    <a:lnTo>
                      <a:pt x="1552712" y="1096127"/>
                    </a:lnTo>
                    <a:lnTo>
                      <a:pt x="1551369" y="1098376"/>
                    </a:lnTo>
                    <a:lnTo>
                      <a:pt x="1550314" y="1099682"/>
                    </a:lnTo>
                    <a:cubicBezTo>
                      <a:pt x="1548281" y="1102933"/>
                      <a:pt x="1547327" y="1105141"/>
                      <a:pt x="1547327" y="1105141"/>
                    </a:cubicBezTo>
                    <a:lnTo>
                      <a:pt x="1547315" y="1105159"/>
                    </a:lnTo>
                    <a:lnTo>
                      <a:pt x="1539004" y="1117269"/>
                    </a:lnTo>
                    <a:lnTo>
                      <a:pt x="1536825" y="1121746"/>
                    </a:lnTo>
                    <a:lnTo>
                      <a:pt x="1536405" y="1122409"/>
                    </a:lnTo>
                    <a:lnTo>
                      <a:pt x="1528780" y="1137648"/>
                    </a:lnTo>
                    <a:lnTo>
                      <a:pt x="1524662" y="1145040"/>
                    </a:lnTo>
                    <a:lnTo>
                      <a:pt x="1511788" y="1159254"/>
                    </a:lnTo>
                    <a:lnTo>
                      <a:pt x="1511789" y="1159254"/>
                    </a:lnTo>
                    <a:cubicBezTo>
                      <a:pt x="1515877" y="1157125"/>
                      <a:pt x="1519392" y="1153401"/>
                      <a:pt x="1522551" y="1148830"/>
                    </a:cubicBezTo>
                    <a:lnTo>
                      <a:pt x="1524662" y="1145040"/>
                    </a:lnTo>
                    <a:lnTo>
                      <a:pt x="1525599" y="1144006"/>
                    </a:lnTo>
                    <a:lnTo>
                      <a:pt x="1528780" y="1137648"/>
                    </a:lnTo>
                    <a:lnTo>
                      <a:pt x="1531184" y="1133334"/>
                    </a:lnTo>
                    <a:lnTo>
                      <a:pt x="1536825" y="1121746"/>
                    </a:lnTo>
                    <a:lnTo>
                      <a:pt x="1547315" y="1105159"/>
                    </a:lnTo>
                    <a:lnTo>
                      <a:pt x="1547328" y="1105141"/>
                    </a:lnTo>
                    <a:lnTo>
                      <a:pt x="1551369" y="1098376"/>
                    </a:lnTo>
                    <a:lnTo>
                      <a:pt x="1554567" y="1094416"/>
                    </a:lnTo>
                    <a:lnTo>
                      <a:pt x="1566004" y="1083868"/>
                    </a:lnTo>
                    <a:lnTo>
                      <a:pt x="1572430" y="1079639"/>
                    </a:lnTo>
                    <a:lnTo>
                      <a:pt x="1601157" y="1073712"/>
                    </a:lnTo>
                    <a:close/>
                    <a:moveTo>
                      <a:pt x="2527409" y="1046420"/>
                    </a:moveTo>
                    <a:cubicBezTo>
                      <a:pt x="2510381" y="1047959"/>
                      <a:pt x="2497514" y="1053885"/>
                      <a:pt x="2492891" y="1065121"/>
                    </a:cubicBezTo>
                    <a:cubicBezTo>
                      <a:pt x="2474399" y="1110067"/>
                      <a:pt x="2463303" y="1115608"/>
                      <a:pt x="2405361" y="1142082"/>
                    </a:cubicBezTo>
                    <a:lnTo>
                      <a:pt x="2405353" y="1142088"/>
                    </a:lnTo>
                    <a:lnTo>
                      <a:pt x="2381400" y="1157480"/>
                    </a:lnTo>
                    <a:lnTo>
                      <a:pt x="2379152" y="1161081"/>
                    </a:lnTo>
                    <a:lnTo>
                      <a:pt x="2376775" y="1162804"/>
                    </a:lnTo>
                    <a:lnTo>
                      <a:pt x="2375460" y="1166993"/>
                    </a:lnTo>
                    <a:lnTo>
                      <a:pt x="2371513" y="1173316"/>
                    </a:lnTo>
                    <a:lnTo>
                      <a:pt x="2372092" y="1177724"/>
                    </a:lnTo>
                    <a:lnTo>
                      <a:pt x="2370380" y="1183179"/>
                    </a:lnTo>
                    <a:cubicBezTo>
                      <a:pt x="2370997" y="1195647"/>
                      <a:pt x="2378856" y="1204882"/>
                      <a:pt x="2378856" y="1204882"/>
                    </a:cubicBezTo>
                    <a:lnTo>
                      <a:pt x="2378857" y="1204882"/>
                    </a:lnTo>
                    <a:lnTo>
                      <a:pt x="2374850" y="1198706"/>
                    </a:lnTo>
                    <a:lnTo>
                      <a:pt x="2372092" y="1177724"/>
                    </a:lnTo>
                    <a:lnTo>
                      <a:pt x="2375460" y="1166993"/>
                    </a:lnTo>
                    <a:lnTo>
                      <a:pt x="2379152" y="1161081"/>
                    </a:lnTo>
                    <a:lnTo>
                      <a:pt x="2405353" y="1142088"/>
                    </a:lnTo>
                    <a:lnTo>
                      <a:pt x="2405362" y="1142082"/>
                    </a:lnTo>
                    <a:cubicBezTo>
                      <a:pt x="2463304" y="1115608"/>
                      <a:pt x="2474400" y="1110067"/>
                      <a:pt x="2492892" y="1065121"/>
                    </a:cubicBezTo>
                    <a:cubicBezTo>
                      <a:pt x="2495204" y="1059503"/>
                      <a:pt x="2499576" y="1055212"/>
                      <a:pt x="2505499" y="1052134"/>
                    </a:cubicBezTo>
                    <a:lnTo>
                      <a:pt x="2527410" y="1046420"/>
                    </a:lnTo>
                    <a:close/>
                    <a:moveTo>
                      <a:pt x="263974" y="1036184"/>
                    </a:moveTo>
                    <a:cubicBezTo>
                      <a:pt x="236236" y="1040186"/>
                      <a:pt x="223754" y="1058657"/>
                      <a:pt x="218206" y="1076127"/>
                    </a:cubicBezTo>
                    <a:lnTo>
                      <a:pt x="216422" y="1086211"/>
                    </a:lnTo>
                    <a:lnTo>
                      <a:pt x="215216" y="1088800"/>
                    </a:lnTo>
                    <a:lnTo>
                      <a:pt x="214493" y="1097117"/>
                    </a:lnTo>
                    <a:lnTo>
                      <a:pt x="214045" y="1099648"/>
                    </a:lnTo>
                    <a:lnTo>
                      <a:pt x="214045" y="1102264"/>
                    </a:lnTo>
                    <a:lnTo>
                      <a:pt x="213900" y="1103934"/>
                    </a:lnTo>
                    <a:lnTo>
                      <a:pt x="214045" y="1110025"/>
                    </a:lnTo>
                    <a:lnTo>
                      <a:pt x="214045" y="1110067"/>
                    </a:lnTo>
                    <a:cubicBezTo>
                      <a:pt x="208498" y="1144545"/>
                      <a:pt x="235003" y="1186412"/>
                      <a:pt x="235003" y="1186412"/>
                    </a:cubicBezTo>
                    <a:cubicBezTo>
                      <a:pt x="238085" y="1236898"/>
                      <a:pt x="161035" y="1260294"/>
                      <a:pt x="161035" y="1260294"/>
                    </a:cubicBezTo>
                    <a:cubicBezTo>
                      <a:pt x="92614" y="1260294"/>
                      <a:pt x="113572" y="1302777"/>
                      <a:pt x="113572" y="1302777"/>
                    </a:cubicBezTo>
                    <a:cubicBezTo>
                      <a:pt x="140077" y="1321247"/>
                      <a:pt x="145625" y="1363114"/>
                      <a:pt x="145625" y="1363114"/>
                    </a:cubicBezTo>
                    <a:cubicBezTo>
                      <a:pt x="129598" y="1471475"/>
                      <a:pt x="208498" y="1513341"/>
                      <a:pt x="208498" y="1513341"/>
                    </a:cubicBezTo>
                    <a:cubicBezTo>
                      <a:pt x="261354" y="1539815"/>
                      <a:pt x="306622" y="1551745"/>
                      <a:pt x="344290" y="1554044"/>
                    </a:cubicBezTo>
                    <a:lnTo>
                      <a:pt x="344290" y="1554044"/>
                    </a:lnTo>
                    <a:lnTo>
                      <a:pt x="282090" y="1542758"/>
                    </a:lnTo>
                    <a:cubicBezTo>
                      <a:pt x="259458" y="1536179"/>
                      <a:pt x="234927" y="1526578"/>
                      <a:pt x="208499" y="1513341"/>
                    </a:cubicBezTo>
                    <a:cubicBezTo>
                      <a:pt x="208499" y="1513341"/>
                      <a:pt x="129599" y="1471475"/>
                      <a:pt x="145626" y="1363114"/>
                    </a:cubicBezTo>
                    <a:cubicBezTo>
                      <a:pt x="145626" y="1363114"/>
                      <a:pt x="140078" y="1321247"/>
                      <a:pt x="113573" y="1302777"/>
                    </a:cubicBezTo>
                    <a:cubicBezTo>
                      <a:pt x="113573" y="1302777"/>
                      <a:pt x="92615" y="1260294"/>
                      <a:pt x="161036" y="1260294"/>
                    </a:cubicBezTo>
                    <a:cubicBezTo>
                      <a:pt x="161036" y="1260294"/>
                      <a:pt x="238086" y="1236898"/>
                      <a:pt x="235004" y="1186412"/>
                    </a:cubicBezTo>
                    <a:cubicBezTo>
                      <a:pt x="235004" y="1186412"/>
                      <a:pt x="208499" y="1144545"/>
                      <a:pt x="214046" y="1110067"/>
                    </a:cubicBezTo>
                    <a:lnTo>
                      <a:pt x="214045" y="1110025"/>
                    </a:lnTo>
                    <a:lnTo>
                      <a:pt x="214045" y="1102264"/>
                    </a:lnTo>
                    <a:lnTo>
                      <a:pt x="214493" y="1097117"/>
                    </a:lnTo>
                    <a:lnTo>
                      <a:pt x="216422" y="1086211"/>
                    </a:lnTo>
                    <a:lnTo>
                      <a:pt x="232770" y="1051105"/>
                    </a:lnTo>
                    <a:lnTo>
                      <a:pt x="263975" y="1036184"/>
                    </a:lnTo>
                    <a:close/>
                    <a:moveTo>
                      <a:pt x="879145" y="1012788"/>
                    </a:moveTo>
                    <a:lnTo>
                      <a:pt x="879073" y="1063241"/>
                    </a:lnTo>
                    <a:lnTo>
                      <a:pt x="878176" y="1081458"/>
                    </a:lnTo>
                    <a:lnTo>
                      <a:pt x="876240" y="1093224"/>
                    </a:lnTo>
                    <a:lnTo>
                      <a:pt x="870489" y="1111294"/>
                    </a:lnTo>
                    <a:lnTo>
                      <a:pt x="865480" y="1119963"/>
                    </a:lnTo>
                    <a:lnTo>
                      <a:pt x="845860" y="1132789"/>
                    </a:lnTo>
                    <a:lnTo>
                      <a:pt x="845860" y="1132789"/>
                    </a:lnTo>
                    <a:lnTo>
                      <a:pt x="845860" y="1132789"/>
                    </a:lnTo>
                    <a:lnTo>
                      <a:pt x="845860" y="1132789"/>
                    </a:lnTo>
                    <a:lnTo>
                      <a:pt x="862531" y="1125066"/>
                    </a:lnTo>
                    <a:lnTo>
                      <a:pt x="865480" y="1119963"/>
                    </a:lnTo>
                    <a:lnTo>
                      <a:pt x="868321" y="1118105"/>
                    </a:lnTo>
                    <a:lnTo>
                      <a:pt x="870489" y="1111294"/>
                    </a:lnTo>
                    <a:lnTo>
                      <a:pt x="874371" y="1104575"/>
                    </a:lnTo>
                    <a:lnTo>
                      <a:pt x="876240" y="1093224"/>
                    </a:lnTo>
                    <a:lnTo>
                      <a:pt x="877845" y="1088178"/>
                    </a:lnTo>
                    <a:lnTo>
                      <a:pt x="878176" y="1081458"/>
                    </a:lnTo>
                    <a:lnTo>
                      <a:pt x="879055" y="1076120"/>
                    </a:lnTo>
                    <a:lnTo>
                      <a:pt x="879073" y="1063241"/>
                    </a:lnTo>
                    <a:lnTo>
                      <a:pt x="879698" y="1050556"/>
                    </a:lnTo>
                    <a:cubicBezTo>
                      <a:pt x="879622" y="1037572"/>
                      <a:pt x="879145" y="1024563"/>
                      <a:pt x="879145" y="1012788"/>
                    </a:cubicBezTo>
                    <a:close/>
                    <a:moveTo>
                      <a:pt x="2564606" y="997242"/>
                    </a:moveTo>
                    <a:lnTo>
                      <a:pt x="2603698" y="1004351"/>
                    </a:lnTo>
                    <a:lnTo>
                      <a:pt x="2614978" y="1008193"/>
                    </a:lnTo>
                    <a:lnTo>
                      <a:pt x="2637702" y="1017378"/>
                    </a:lnTo>
                    <a:lnTo>
                      <a:pt x="2644937" y="1020730"/>
                    </a:lnTo>
                    <a:lnTo>
                      <a:pt x="2655621" y="1026333"/>
                    </a:lnTo>
                    <a:cubicBezTo>
                      <a:pt x="2659320" y="1029796"/>
                      <a:pt x="2662989" y="1031864"/>
                      <a:pt x="2666553" y="1032810"/>
                    </a:cubicBezTo>
                    <a:lnTo>
                      <a:pt x="2666554" y="1032810"/>
                    </a:lnTo>
                    <a:lnTo>
                      <a:pt x="2655622" y="1026333"/>
                    </a:lnTo>
                    <a:cubicBezTo>
                      <a:pt x="2655622" y="1026333"/>
                      <a:pt x="2652567" y="1024536"/>
                      <a:pt x="2647325" y="1021836"/>
                    </a:cubicBezTo>
                    <a:lnTo>
                      <a:pt x="2644937" y="1020730"/>
                    </a:lnTo>
                    <a:lnTo>
                      <a:pt x="2641386" y="1018868"/>
                    </a:lnTo>
                    <a:lnTo>
                      <a:pt x="2637702" y="1017378"/>
                    </a:lnTo>
                    <a:lnTo>
                      <a:pt x="2625912" y="1011917"/>
                    </a:lnTo>
                    <a:lnTo>
                      <a:pt x="2614978" y="1008193"/>
                    </a:lnTo>
                    <a:lnTo>
                      <a:pt x="2606925" y="1004938"/>
                    </a:lnTo>
                    <a:lnTo>
                      <a:pt x="2603698" y="1004351"/>
                    </a:lnTo>
                    <a:lnTo>
                      <a:pt x="2596600" y="1001933"/>
                    </a:lnTo>
                    <a:cubicBezTo>
                      <a:pt x="2586093" y="999190"/>
                      <a:pt x="2575138" y="997328"/>
                      <a:pt x="2564606" y="997242"/>
                    </a:cubicBezTo>
                    <a:close/>
                    <a:moveTo>
                      <a:pt x="1813999" y="984389"/>
                    </a:moveTo>
                    <a:cubicBezTo>
                      <a:pt x="1794505" y="984312"/>
                      <a:pt x="1784643" y="990623"/>
                      <a:pt x="1784643" y="990623"/>
                    </a:cubicBezTo>
                    <a:cubicBezTo>
                      <a:pt x="1708825" y="990623"/>
                      <a:pt x="1708825" y="1073741"/>
                      <a:pt x="1716838" y="1093443"/>
                    </a:cubicBezTo>
                    <a:cubicBezTo>
                      <a:pt x="1724851" y="1113145"/>
                      <a:pt x="1766767" y="1210423"/>
                      <a:pt x="1782177" y="1233820"/>
                    </a:cubicBezTo>
                    <a:lnTo>
                      <a:pt x="1782185" y="1233834"/>
                    </a:lnTo>
                    <a:lnTo>
                      <a:pt x="1794023" y="1260629"/>
                    </a:lnTo>
                    <a:lnTo>
                      <a:pt x="1796091" y="1269981"/>
                    </a:lnTo>
                    <a:lnTo>
                      <a:pt x="1796318" y="1274388"/>
                    </a:lnTo>
                    <a:lnTo>
                      <a:pt x="1790412" y="1282391"/>
                    </a:lnTo>
                    <a:lnTo>
                      <a:pt x="1790413" y="1282391"/>
                    </a:lnTo>
                    <a:cubicBezTo>
                      <a:pt x="1793757" y="1282283"/>
                      <a:pt x="1795666" y="1280318"/>
                      <a:pt x="1796460" y="1277152"/>
                    </a:cubicBezTo>
                    <a:lnTo>
                      <a:pt x="1796318" y="1274388"/>
                    </a:lnTo>
                    <a:lnTo>
                      <a:pt x="1796894" y="1273608"/>
                    </a:lnTo>
                    <a:lnTo>
                      <a:pt x="1796091" y="1269981"/>
                    </a:lnTo>
                    <a:lnTo>
                      <a:pt x="1795820" y="1264696"/>
                    </a:lnTo>
                    <a:lnTo>
                      <a:pt x="1794023" y="1260629"/>
                    </a:lnTo>
                    <a:lnTo>
                      <a:pt x="1792627" y="1254320"/>
                    </a:lnTo>
                    <a:lnTo>
                      <a:pt x="1782185" y="1233834"/>
                    </a:lnTo>
                    <a:lnTo>
                      <a:pt x="1782178" y="1233820"/>
                    </a:lnTo>
                    <a:cubicBezTo>
                      <a:pt x="1766768" y="1210423"/>
                      <a:pt x="1724852" y="1113145"/>
                      <a:pt x="1716839" y="1093443"/>
                    </a:cubicBezTo>
                    <a:cubicBezTo>
                      <a:pt x="1708826" y="1073741"/>
                      <a:pt x="1708826" y="990623"/>
                      <a:pt x="1784644" y="990623"/>
                    </a:cubicBezTo>
                    <a:cubicBezTo>
                      <a:pt x="1784644" y="990623"/>
                      <a:pt x="1787110" y="989045"/>
                      <a:pt x="1792012" y="987477"/>
                    </a:cubicBezTo>
                    <a:lnTo>
                      <a:pt x="1813999" y="984389"/>
                    </a:lnTo>
                    <a:close/>
                    <a:moveTo>
                      <a:pt x="570790" y="977636"/>
                    </a:moveTo>
                    <a:cubicBezTo>
                      <a:pt x="567207" y="977462"/>
                      <a:pt x="565396" y="978309"/>
                      <a:pt x="565396" y="978309"/>
                    </a:cubicBezTo>
                    <a:cubicBezTo>
                      <a:pt x="578340" y="1012788"/>
                      <a:pt x="549369" y="1078666"/>
                      <a:pt x="549369" y="1078666"/>
                    </a:cubicBezTo>
                    <a:lnTo>
                      <a:pt x="533677" y="1099408"/>
                    </a:lnTo>
                    <a:lnTo>
                      <a:pt x="530098" y="1103523"/>
                    </a:lnTo>
                    <a:lnTo>
                      <a:pt x="524473" y="1109219"/>
                    </a:lnTo>
                    <a:lnTo>
                      <a:pt x="515046" y="1114856"/>
                    </a:lnTo>
                    <a:lnTo>
                      <a:pt x="515044" y="1114857"/>
                    </a:lnTo>
                    <a:lnTo>
                      <a:pt x="515044" y="1114857"/>
                    </a:lnTo>
                    <a:lnTo>
                      <a:pt x="515046" y="1114856"/>
                    </a:lnTo>
                    <a:lnTo>
                      <a:pt x="521053" y="1112683"/>
                    </a:lnTo>
                    <a:lnTo>
                      <a:pt x="524473" y="1109219"/>
                    </a:lnTo>
                    <a:lnTo>
                      <a:pt x="525869" y="1108385"/>
                    </a:lnTo>
                    <a:lnTo>
                      <a:pt x="530098" y="1103523"/>
                    </a:lnTo>
                    <a:lnTo>
                      <a:pt x="532091" y="1101504"/>
                    </a:lnTo>
                    <a:lnTo>
                      <a:pt x="533677" y="1099408"/>
                    </a:lnTo>
                    <a:lnTo>
                      <a:pt x="535779" y="1096991"/>
                    </a:lnTo>
                    <a:cubicBezTo>
                      <a:pt x="539667" y="1092100"/>
                      <a:pt x="544169" y="1086054"/>
                      <a:pt x="549370" y="1078666"/>
                    </a:cubicBezTo>
                    <a:cubicBezTo>
                      <a:pt x="549370" y="1078666"/>
                      <a:pt x="578341" y="1012788"/>
                      <a:pt x="565397" y="978309"/>
                    </a:cubicBezTo>
                    <a:lnTo>
                      <a:pt x="570790" y="977636"/>
                    </a:lnTo>
                    <a:close/>
                    <a:moveTo>
                      <a:pt x="689293" y="967843"/>
                    </a:moveTo>
                    <a:lnTo>
                      <a:pt x="722335" y="971042"/>
                    </a:lnTo>
                    <a:lnTo>
                      <a:pt x="729412" y="975023"/>
                    </a:lnTo>
                    <a:lnTo>
                      <a:pt x="735016" y="979910"/>
                    </a:lnTo>
                    <a:lnTo>
                      <a:pt x="738156" y="984902"/>
                    </a:lnTo>
                    <a:lnTo>
                      <a:pt x="741977" y="992236"/>
                    </a:lnTo>
                    <a:lnTo>
                      <a:pt x="744546" y="995058"/>
                    </a:lnTo>
                    <a:lnTo>
                      <a:pt x="747197" y="999272"/>
                    </a:lnTo>
                    <a:lnTo>
                      <a:pt x="748894" y="999834"/>
                    </a:lnTo>
                    <a:lnTo>
                      <a:pt x="751067" y="1002221"/>
                    </a:lnTo>
                    <a:cubicBezTo>
                      <a:pt x="755506" y="1004916"/>
                      <a:pt x="761798" y="1006785"/>
                      <a:pt x="771275" y="1007247"/>
                    </a:cubicBezTo>
                    <a:lnTo>
                      <a:pt x="771275" y="1007247"/>
                    </a:lnTo>
                    <a:lnTo>
                      <a:pt x="748894" y="999834"/>
                    </a:lnTo>
                    <a:lnTo>
                      <a:pt x="744546" y="995058"/>
                    </a:lnTo>
                    <a:lnTo>
                      <a:pt x="738156" y="984902"/>
                    </a:lnTo>
                    <a:lnTo>
                      <a:pt x="736006" y="980773"/>
                    </a:lnTo>
                    <a:lnTo>
                      <a:pt x="735016" y="979910"/>
                    </a:lnTo>
                    <a:lnTo>
                      <a:pt x="733328" y="977226"/>
                    </a:lnTo>
                    <a:lnTo>
                      <a:pt x="729412" y="975023"/>
                    </a:lnTo>
                    <a:lnTo>
                      <a:pt x="725160" y="971316"/>
                    </a:lnTo>
                    <a:lnTo>
                      <a:pt x="722335" y="971042"/>
                    </a:lnTo>
                    <a:lnTo>
                      <a:pt x="719079" y="969211"/>
                    </a:lnTo>
                    <a:cubicBezTo>
                      <a:pt x="712184" y="967453"/>
                      <a:pt x="702700" y="966804"/>
                      <a:pt x="689293" y="967843"/>
                    </a:cubicBezTo>
                    <a:close/>
                    <a:moveTo>
                      <a:pt x="398862" y="959300"/>
                    </a:moveTo>
                    <a:lnTo>
                      <a:pt x="398861" y="959300"/>
                    </a:lnTo>
                    <a:lnTo>
                      <a:pt x="411984" y="965201"/>
                    </a:lnTo>
                    <a:lnTo>
                      <a:pt x="414414" y="968797"/>
                    </a:lnTo>
                    <a:lnTo>
                      <a:pt x="418220" y="977582"/>
                    </a:lnTo>
                    <a:lnTo>
                      <a:pt x="419107" y="980821"/>
                    </a:lnTo>
                    <a:lnTo>
                      <a:pt x="419924" y="986313"/>
                    </a:lnTo>
                    <a:cubicBezTo>
                      <a:pt x="409541" y="994663"/>
                      <a:pt x="401305" y="1004185"/>
                      <a:pt x="395049" y="1014479"/>
                    </a:cubicBezTo>
                    <a:lnTo>
                      <a:pt x="387641" y="1033184"/>
                    </a:lnTo>
                    <a:lnTo>
                      <a:pt x="384614" y="1037577"/>
                    </a:lnTo>
                    <a:lnTo>
                      <a:pt x="384465" y="1041202"/>
                    </a:lnTo>
                    <a:lnTo>
                      <a:pt x="382056" y="1047284"/>
                    </a:lnTo>
                    <a:cubicBezTo>
                      <a:pt x="379596" y="1058727"/>
                      <a:pt x="378950" y="1070545"/>
                      <a:pt x="379955" y="1082340"/>
                    </a:cubicBezTo>
                    <a:lnTo>
                      <a:pt x="382328" y="1092971"/>
                    </a:lnTo>
                    <a:lnTo>
                      <a:pt x="382143" y="1097462"/>
                    </a:lnTo>
                    <a:lnTo>
                      <a:pt x="384505" y="1102721"/>
                    </a:lnTo>
                    <a:lnTo>
                      <a:pt x="387752" y="1117260"/>
                    </a:lnTo>
                    <a:lnTo>
                      <a:pt x="397161" y="1130894"/>
                    </a:lnTo>
                    <a:lnTo>
                      <a:pt x="407513" y="1153937"/>
                    </a:lnTo>
                    <a:lnTo>
                      <a:pt x="420968" y="1165389"/>
                    </a:lnTo>
                    <a:lnTo>
                      <a:pt x="429075" y="1177137"/>
                    </a:lnTo>
                    <a:lnTo>
                      <a:pt x="452015" y="1191815"/>
                    </a:lnTo>
                    <a:lnTo>
                      <a:pt x="455726" y="1194973"/>
                    </a:lnTo>
                    <a:lnTo>
                      <a:pt x="458053" y="1195679"/>
                    </a:lnTo>
                    <a:lnTo>
                      <a:pt x="460617" y="1197319"/>
                    </a:lnTo>
                    <a:cubicBezTo>
                      <a:pt x="472175" y="1202565"/>
                      <a:pt x="484720" y="1206195"/>
                      <a:pt x="498089" y="1207814"/>
                    </a:cubicBezTo>
                    <a:lnTo>
                      <a:pt x="498090" y="1207814"/>
                    </a:lnTo>
                    <a:lnTo>
                      <a:pt x="458053" y="1195679"/>
                    </a:lnTo>
                    <a:lnTo>
                      <a:pt x="452015" y="1191815"/>
                    </a:lnTo>
                    <a:lnTo>
                      <a:pt x="420968" y="1165389"/>
                    </a:lnTo>
                    <a:lnTo>
                      <a:pt x="397161" y="1130894"/>
                    </a:lnTo>
                    <a:lnTo>
                      <a:pt x="384505" y="1102721"/>
                    </a:lnTo>
                    <a:lnTo>
                      <a:pt x="382328" y="1092971"/>
                    </a:lnTo>
                    <a:lnTo>
                      <a:pt x="384465" y="1041202"/>
                    </a:lnTo>
                    <a:lnTo>
                      <a:pt x="387641" y="1033184"/>
                    </a:lnTo>
                    <a:lnTo>
                      <a:pt x="419925" y="986313"/>
                    </a:lnTo>
                    <a:cubicBezTo>
                      <a:pt x="419925" y="986313"/>
                      <a:pt x="419838" y="984538"/>
                      <a:pt x="419401" y="981897"/>
                    </a:cubicBezTo>
                    <a:lnTo>
                      <a:pt x="419107" y="980821"/>
                    </a:lnTo>
                    <a:lnTo>
                      <a:pt x="418836" y="979002"/>
                    </a:lnTo>
                    <a:lnTo>
                      <a:pt x="418220" y="977582"/>
                    </a:lnTo>
                    <a:lnTo>
                      <a:pt x="416772" y="972287"/>
                    </a:lnTo>
                    <a:lnTo>
                      <a:pt x="414414" y="968797"/>
                    </a:lnTo>
                    <a:lnTo>
                      <a:pt x="413067" y="965688"/>
                    </a:lnTo>
                    <a:lnTo>
                      <a:pt x="411984" y="965201"/>
                    </a:lnTo>
                    <a:lnTo>
                      <a:pt x="410454" y="962936"/>
                    </a:lnTo>
                    <a:cubicBezTo>
                      <a:pt x="407557" y="960469"/>
                      <a:pt x="403781" y="958954"/>
                      <a:pt x="398862" y="959300"/>
                    </a:cubicBezTo>
                    <a:close/>
                    <a:moveTo>
                      <a:pt x="1765535" y="943908"/>
                    </a:moveTo>
                    <a:lnTo>
                      <a:pt x="1765535" y="943908"/>
                    </a:lnTo>
                    <a:lnTo>
                      <a:pt x="1796971" y="947765"/>
                    </a:lnTo>
                    <a:lnTo>
                      <a:pt x="1796972" y="947765"/>
                    </a:lnTo>
                    <a:close/>
                    <a:moveTo>
                      <a:pt x="256047" y="934558"/>
                    </a:moveTo>
                    <a:cubicBezTo>
                      <a:pt x="249720" y="933865"/>
                      <a:pt x="239780" y="934904"/>
                      <a:pt x="224524" y="938906"/>
                    </a:cubicBezTo>
                    <a:cubicBezTo>
                      <a:pt x="224524" y="938906"/>
                      <a:pt x="50082" y="1012788"/>
                      <a:pt x="92614" y="1212886"/>
                    </a:cubicBezTo>
                    <a:cubicBezTo>
                      <a:pt x="92614" y="1212886"/>
                      <a:pt x="111106" y="1226739"/>
                      <a:pt x="129906" y="1225738"/>
                    </a:cubicBezTo>
                    <a:lnTo>
                      <a:pt x="129907" y="1225738"/>
                    </a:lnTo>
                    <a:lnTo>
                      <a:pt x="104211" y="1219687"/>
                    </a:lnTo>
                    <a:cubicBezTo>
                      <a:pt x="97238" y="1216349"/>
                      <a:pt x="92615" y="1212886"/>
                      <a:pt x="92615" y="1212886"/>
                    </a:cubicBezTo>
                    <a:cubicBezTo>
                      <a:pt x="50083" y="1012788"/>
                      <a:pt x="224525" y="938906"/>
                      <a:pt x="224525" y="938906"/>
                    </a:cubicBezTo>
                    <a:lnTo>
                      <a:pt x="256047" y="934558"/>
                    </a:lnTo>
                    <a:close/>
                    <a:moveTo>
                      <a:pt x="1986208" y="925360"/>
                    </a:moveTo>
                    <a:lnTo>
                      <a:pt x="2026981" y="926346"/>
                    </a:lnTo>
                    <a:lnTo>
                      <a:pt x="2026981" y="926346"/>
                    </a:lnTo>
                    <a:lnTo>
                      <a:pt x="2070517" y="942003"/>
                    </a:lnTo>
                    <a:lnTo>
                      <a:pt x="2100228" y="962163"/>
                    </a:lnTo>
                    <a:lnTo>
                      <a:pt x="2115366" y="975408"/>
                    </a:lnTo>
                    <a:lnTo>
                      <a:pt x="2137563" y="1003792"/>
                    </a:lnTo>
                    <a:lnTo>
                      <a:pt x="2145723" y="1015055"/>
                    </a:lnTo>
                    <a:cubicBezTo>
                      <a:pt x="2152878" y="1026171"/>
                      <a:pt x="2158819" y="1035876"/>
                      <a:pt x="2164347" y="1042341"/>
                    </a:cubicBezTo>
                    <a:lnTo>
                      <a:pt x="2174315" y="1062173"/>
                    </a:lnTo>
                    <a:lnTo>
                      <a:pt x="2177239" y="1073089"/>
                    </a:lnTo>
                    <a:lnTo>
                      <a:pt x="2180730" y="1087374"/>
                    </a:lnTo>
                    <a:lnTo>
                      <a:pt x="2181479" y="1089577"/>
                    </a:lnTo>
                    <a:lnTo>
                      <a:pt x="2183689" y="1098396"/>
                    </a:lnTo>
                    <a:lnTo>
                      <a:pt x="2185828" y="1102362"/>
                    </a:lnTo>
                    <a:lnTo>
                      <a:pt x="2187556" y="1107443"/>
                    </a:lnTo>
                    <a:lnTo>
                      <a:pt x="2189098" y="1108425"/>
                    </a:lnTo>
                    <a:lnTo>
                      <a:pt x="2190979" y="1111913"/>
                    </a:lnTo>
                    <a:lnTo>
                      <a:pt x="2200752" y="1115847"/>
                    </a:lnTo>
                    <a:lnTo>
                      <a:pt x="2200754" y="1115848"/>
                    </a:lnTo>
                    <a:lnTo>
                      <a:pt x="2200754" y="1115848"/>
                    </a:lnTo>
                    <a:lnTo>
                      <a:pt x="2200752" y="1115847"/>
                    </a:lnTo>
                    <a:lnTo>
                      <a:pt x="2189098" y="1108425"/>
                    </a:lnTo>
                    <a:lnTo>
                      <a:pt x="2185828" y="1102362"/>
                    </a:lnTo>
                    <a:lnTo>
                      <a:pt x="2181479" y="1089577"/>
                    </a:lnTo>
                    <a:lnTo>
                      <a:pt x="2178927" y="1079393"/>
                    </a:lnTo>
                    <a:lnTo>
                      <a:pt x="2177239" y="1073089"/>
                    </a:lnTo>
                    <a:lnTo>
                      <a:pt x="2174814" y="1063165"/>
                    </a:lnTo>
                    <a:lnTo>
                      <a:pt x="2174315" y="1062173"/>
                    </a:lnTo>
                    <a:lnTo>
                      <a:pt x="2173534" y="1059256"/>
                    </a:lnTo>
                    <a:cubicBezTo>
                      <a:pt x="2171280" y="1052839"/>
                      <a:pt x="2168393" y="1046958"/>
                      <a:pt x="2164348" y="1042341"/>
                    </a:cubicBezTo>
                    <a:cubicBezTo>
                      <a:pt x="2158030" y="1034953"/>
                      <a:pt x="2151173" y="1023331"/>
                      <a:pt x="2142582" y="1010210"/>
                    </a:cubicBezTo>
                    <a:lnTo>
                      <a:pt x="2137563" y="1003792"/>
                    </a:lnTo>
                    <a:lnTo>
                      <a:pt x="2119821" y="979306"/>
                    </a:lnTo>
                    <a:lnTo>
                      <a:pt x="2115366" y="975408"/>
                    </a:lnTo>
                    <a:lnTo>
                      <a:pt x="2110413" y="969074"/>
                    </a:lnTo>
                    <a:lnTo>
                      <a:pt x="2100228" y="962163"/>
                    </a:lnTo>
                    <a:lnTo>
                      <a:pt x="2081841" y="946075"/>
                    </a:lnTo>
                    <a:lnTo>
                      <a:pt x="2070517" y="942003"/>
                    </a:lnTo>
                    <a:lnTo>
                      <a:pt x="2060677" y="935326"/>
                    </a:lnTo>
                    <a:cubicBezTo>
                      <a:pt x="2050526" y="931228"/>
                      <a:pt x="2039344" y="928121"/>
                      <a:pt x="2026982" y="926346"/>
                    </a:cubicBezTo>
                    <a:lnTo>
                      <a:pt x="2026981" y="926346"/>
                    </a:lnTo>
                    <a:close/>
                    <a:moveTo>
                      <a:pt x="427938" y="867486"/>
                    </a:moveTo>
                    <a:cubicBezTo>
                      <a:pt x="413453" y="867486"/>
                      <a:pt x="397619" y="874759"/>
                      <a:pt x="382016" y="885668"/>
                    </a:cubicBezTo>
                    <a:lnTo>
                      <a:pt x="372904" y="893852"/>
                    </a:lnTo>
                    <a:lnTo>
                      <a:pt x="364645" y="899283"/>
                    </a:lnTo>
                    <a:lnTo>
                      <a:pt x="346426" y="917634"/>
                    </a:lnTo>
                    <a:lnTo>
                      <a:pt x="337481" y="925668"/>
                    </a:lnTo>
                    <a:lnTo>
                      <a:pt x="332082" y="932082"/>
                    </a:lnTo>
                    <a:lnTo>
                      <a:pt x="327675" y="936521"/>
                    </a:lnTo>
                    <a:lnTo>
                      <a:pt x="309550" y="958850"/>
                    </a:lnTo>
                    <a:lnTo>
                      <a:pt x="303810" y="965669"/>
                    </a:lnTo>
                    <a:lnTo>
                      <a:pt x="301582" y="968665"/>
                    </a:lnTo>
                    <a:lnTo>
                      <a:pt x="300838" y="969582"/>
                    </a:lnTo>
                    <a:lnTo>
                      <a:pt x="295756" y="976502"/>
                    </a:lnTo>
                    <a:lnTo>
                      <a:pt x="294010" y="978851"/>
                    </a:lnTo>
                    <a:lnTo>
                      <a:pt x="293482" y="979599"/>
                    </a:lnTo>
                    <a:lnTo>
                      <a:pt x="293203" y="979979"/>
                    </a:lnTo>
                    <a:lnTo>
                      <a:pt x="290712" y="983523"/>
                    </a:lnTo>
                    <a:lnTo>
                      <a:pt x="290480" y="983851"/>
                    </a:lnTo>
                    <a:cubicBezTo>
                      <a:pt x="293100" y="1007555"/>
                      <a:pt x="299533" y="1018714"/>
                      <a:pt x="307710" y="1022119"/>
                    </a:cubicBezTo>
                    <a:lnTo>
                      <a:pt x="307711" y="1022119"/>
                    </a:lnTo>
                    <a:lnTo>
                      <a:pt x="297012" y="1010597"/>
                    </a:lnTo>
                    <a:cubicBezTo>
                      <a:pt x="294054" y="1004418"/>
                      <a:pt x="291791" y="995703"/>
                      <a:pt x="290481" y="983851"/>
                    </a:cubicBezTo>
                    <a:lnTo>
                      <a:pt x="290712" y="983523"/>
                    </a:lnTo>
                    <a:lnTo>
                      <a:pt x="293482" y="979599"/>
                    </a:lnTo>
                    <a:lnTo>
                      <a:pt x="295756" y="976502"/>
                    </a:lnTo>
                    <a:lnTo>
                      <a:pt x="301582" y="968665"/>
                    </a:lnTo>
                    <a:lnTo>
                      <a:pt x="309550" y="958850"/>
                    </a:lnTo>
                    <a:lnTo>
                      <a:pt x="332082" y="932082"/>
                    </a:lnTo>
                    <a:lnTo>
                      <a:pt x="346426" y="917634"/>
                    </a:lnTo>
                    <a:lnTo>
                      <a:pt x="372904" y="893852"/>
                    </a:lnTo>
                    <a:lnTo>
                      <a:pt x="405397" y="872486"/>
                    </a:lnTo>
                    <a:lnTo>
                      <a:pt x="427939" y="867486"/>
                    </a:lnTo>
                    <a:close/>
                    <a:moveTo>
                      <a:pt x="1029718" y="808954"/>
                    </a:moveTo>
                    <a:lnTo>
                      <a:pt x="1035096" y="843471"/>
                    </a:lnTo>
                    <a:lnTo>
                      <a:pt x="1032706" y="812505"/>
                    </a:lnTo>
                    <a:close/>
                    <a:moveTo>
                      <a:pt x="440882" y="804070"/>
                    </a:moveTo>
                    <a:cubicBezTo>
                      <a:pt x="440882" y="804070"/>
                      <a:pt x="437740" y="804265"/>
                      <a:pt x="432492" y="805015"/>
                    </a:cubicBezTo>
                    <a:lnTo>
                      <a:pt x="430154" y="805492"/>
                    </a:lnTo>
                    <a:lnTo>
                      <a:pt x="426580" y="805965"/>
                    </a:lnTo>
                    <a:lnTo>
                      <a:pt x="423037" y="806941"/>
                    </a:lnTo>
                    <a:lnTo>
                      <a:pt x="411465" y="809297"/>
                    </a:lnTo>
                    <a:lnTo>
                      <a:pt x="401232" y="812945"/>
                    </a:lnTo>
                    <a:lnTo>
                      <a:pt x="393496" y="815075"/>
                    </a:lnTo>
                    <a:lnTo>
                      <a:pt x="390663" y="816713"/>
                    </a:lnTo>
                    <a:lnTo>
                      <a:pt x="384018" y="819082"/>
                    </a:lnTo>
                    <a:cubicBezTo>
                      <a:pt x="374489" y="823502"/>
                      <a:pt x="364927" y="829200"/>
                      <a:pt x="356367" y="836538"/>
                    </a:cubicBezTo>
                    <a:lnTo>
                      <a:pt x="390663" y="816713"/>
                    </a:lnTo>
                    <a:lnTo>
                      <a:pt x="401232" y="812945"/>
                    </a:lnTo>
                    <a:lnTo>
                      <a:pt x="423037" y="806941"/>
                    </a:lnTo>
                    <a:lnTo>
                      <a:pt x="430154" y="805492"/>
                    </a:lnTo>
                    <a:close/>
                    <a:moveTo>
                      <a:pt x="1018311" y="795397"/>
                    </a:moveTo>
                    <a:cubicBezTo>
                      <a:pt x="1014017" y="793708"/>
                      <a:pt x="1009070" y="793618"/>
                      <a:pt x="1003631" y="795508"/>
                    </a:cubicBezTo>
                    <a:cubicBezTo>
                      <a:pt x="996379" y="798029"/>
                      <a:pt x="988250" y="804070"/>
                      <a:pt x="979620" y="814537"/>
                    </a:cubicBezTo>
                    <a:cubicBezTo>
                      <a:pt x="979620" y="814537"/>
                      <a:pt x="853256" y="1083592"/>
                      <a:pt x="942635" y="1236898"/>
                    </a:cubicBezTo>
                    <a:cubicBezTo>
                      <a:pt x="942635" y="1236898"/>
                      <a:pt x="945518" y="1239127"/>
                      <a:pt x="951002" y="1242332"/>
                    </a:cubicBezTo>
                    <a:lnTo>
                      <a:pt x="953670" y="1243588"/>
                    </a:lnTo>
                    <a:lnTo>
                      <a:pt x="957343" y="1245816"/>
                    </a:lnTo>
                    <a:lnTo>
                      <a:pt x="961782" y="1247407"/>
                    </a:lnTo>
                    <a:lnTo>
                      <a:pt x="974979" y="1253619"/>
                    </a:lnTo>
                    <a:lnTo>
                      <a:pt x="989111" y="1257203"/>
                    </a:lnTo>
                    <a:lnTo>
                      <a:pt x="998806" y="1260679"/>
                    </a:lnTo>
                    <a:lnTo>
                      <a:pt x="1003707" y="1260906"/>
                    </a:lnTo>
                    <a:lnTo>
                      <a:pt x="1012885" y="1263233"/>
                    </a:lnTo>
                    <a:cubicBezTo>
                      <a:pt x="1027655" y="1265323"/>
                      <a:pt x="1044465" y="1265881"/>
                      <a:pt x="1063037" y="1263651"/>
                    </a:cubicBezTo>
                    <a:lnTo>
                      <a:pt x="1063037" y="1263651"/>
                    </a:lnTo>
                    <a:lnTo>
                      <a:pt x="1003707" y="1260906"/>
                    </a:lnTo>
                    <a:lnTo>
                      <a:pt x="989111" y="1257203"/>
                    </a:lnTo>
                    <a:lnTo>
                      <a:pt x="961782" y="1247407"/>
                    </a:lnTo>
                    <a:lnTo>
                      <a:pt x="953670" y="1243588"/>
                    </a:lnTo>
                    <a:lnTo>
                      <a:pt x="942636" y="1236898"/>
                    </a:lnTo>
                    <a:cubicBezTo>
                      <a:pt x="853257" y="1083592"/>
                      <a:pt x="979620" y="814537"/>
                      <a:pt x="979620" y="814537"/>
                    </a:cubicBezTo>
                    <a:cubicBezTo>
                      <a:pt x="988250" y="804070"/>
                      <a:pt x="996379" y="798029"/>
                      <a:pt x="1003631" y="795508"/>
                    </a:cubicBezTo>
                    <a:close/>
                    <a:moveTo>
                      <a:pt x="681281" y="791168"/>
                    </a:moveTo>
                    <a:lnTo>
                      <a:pt x="681716" y="836578"/>
                    </a:lnTo>
                    <a:lnTo>
                      <a:pt x="680484" y="851072"/>
                    </a:lnTo>
                    <a:lnTo>
                      <a:pt x="676095" y="884761"/>
                    </a:lnTo>
                    <a:lnTo>
                      <a:pt x="670861" y="900354"/>
                    </a:lnTo>
                    <a:lnTo>
                      <a:pt x="658268" y="923351"/>
                    </a:lnTo>
                    <a:lnTo>
                      <a:pt x="640598" y="938873"/>
                    </a:lnTo>
                    <a:lnTo>
                      <a:pt x="636967" y="940909"/>
                    </a:lnTo>
                    <a:lnTo>
                      <a:pt x="610709" y="943667"/>
                    </a:lnTo>
                    <a:cubicBezTo>
                      <a:pt x="620129" y="944618"/>
                      <a:pt x="628330" y="943883"/>
                      <a:pt x="635466" y="941751"/>
                    </a:cubicBezTo>
                    <a:lnTo>
                      <a:pt x="636967" y="940909"/>
                    </a:lnTo>
                    <a:lnTo>
                      <a:pt x="638459" y="940752"/>
                    </a:lnTo>
                    <a:lnTo>
                      <a:pt x="640598" y="938873"/>
                    </a:lnTo>
                    <a:lnTo>
                      <a:pt x="653830" y="931454"/>
                    </a:lnTo>
                    <a:lnTo>
                      <a:pt x="658268" y="923351"/>
                    </a:lnTo>
                    <a:lnTo>
                      <a:pt x="665181" y="917278"/>
                    </a:lnTo>
                    <a:lnTo>
                      <a:pt x="670861" y="900354"/>
                    </a:lnTo>
                    <a:lnTo>
                      <a:pt x="675063" y="892682"/>
                    </a:lnTo>
                    <a:lnTo>
                      <a:pt x="676095" y="884761"/>
                    </a:lnTo>
                    <a:lnTo>
                      <a:pt x="678137" y="878674"/>
                    </a:lnTo>
                    <a:lnTo>
                      <a:pt x="680484" y="851072"/>
                    </a:lnTo>
                    <a:lnTo>
                      <a:pt x="681761" y="841271"/>
                    </a:lnTo>
                    <a:lnTo>
                      <a:pt x="681716" y="836578"/>
                    </a:lnTo>
                    <a:lnTo>
                      <a:pt x="681960" y="833706"/>
                    </a:lnTo>
                    <a:close/>
                    <a:moveTo>
                      <a:pt x="2336942" y="789294"/>
                    </a:moveTo>
                    <a:lnTo>
                      <a:pt x="2336941" y="789294"/>
                    </a:lnTo>
                    <a:lnTo>
                      <a:pt x="2350662" y="794915"/>
                    </a:lnTo>
                    <a:lnTo>
                      <a:pt x="2350672" y="794945"/>
                    </a:lnTo>
                    <a:lnTo>
                      <a:pt x="2357003" y="814001"/>
                    </a:lnTo>
                    <a:lnTo>
                      <a:pt x="2357557" y="823380"/>
                    </a:lnTo>
                    <a:lnTo>
                      <a:pt x="2357968" y="841519"/>
                    </a:lnTo>
                    <a:lnTo>
                      <a:pt x="2351357" y="897183"/>
                    </a:lnTo>
                    <a:lnTo>
                      <a:pt x="2339080" y="953624"/>
                    </a:lnTo>
                    <a:lnTo>
                      <a:pt x="2332187" y="982395"/>
                    </a:lnTo>
                    <a:lnTo>
                      <a:pt x="2329248" y="992083"/>
                    </a:lnTo>
                    <a:lnTo>
                      <a:pt x="2307353" y="1055886"/>
                    </a:lnTo>
                    <a:cubicBezTo>
                      <a:pt x="2302653" y="1067276"/>
                      <a:pt x="2298656" y="1077089"/>
                      <a:pt x="2295345" y="1085544"/>
                    </a:cubicBezTo>
                    <a:lnTo>
                      <a:pt x="2292980" y="1091993"/>
                    </a:lnTo>
                    <a:lnTo>
                      <a:pt x="2290893" y="1097235"/>
                    </a:lnTo>
                    <a:lnTo>
                      <a:pt x="2290178" y="1099632"/>
                    </a:lnTo>
                    <a:lnTo>
                      <a:pt x="2287455" y="1107055"/>
                    </a:lnTo>
                    <a:lnTo>
                      <a:pt x="2286862" y="1110746"/>
                    </a:lnTo>
                    <a:lnTo>
                      <a:pt x="2283582" y="1121742"/>
                    </a:lnTo>
                    <a:lnTo>
                      <a:pt x="2284240" y="1127071"/>
                    </a:lnTo>
                    <a:lnTo>
                      <a:pt x="2283622" y="1130923"/>
                    </a:lnTo>
                    <a:lnTo>
                      <a:pt x="2284808" y="1131663"/>
                    </a:lnTo>
                    <a:lnTo>
                      <a:pt x="2285080" y="1133862"/>
                    </a:lnTo>
                    <a:lnTo>
                      <a:pt x="2295043" y="1138051"/>
                    </a:lnTo>
                    <a:lnTo>
                      <a:pt x="2295044" y="1138052"/>
                    </a:lnTo>
                    <a:lnTo>
                      <a:pt x="2295045" y="1138052"/>
                    </a:lnTo>
                    <a:lnTo>
                      <a:pt x="2319955" y="1138969"/>
                    </a:lnTo>
                    <a:lnTo>
                      <a:pt x="2320914" y="1139004"/>
                    </a:lnTo>
                    <a:lnTo>
                      <a:pt x="2320914" y="1139004"/>
                    </a:lnTo>
                    <a:lnTo>
                      <a:pt x="2319955" y="1138969"/>
                    </a:lnTo>
                    <a:lnTo>
                      <a:pt x="2295045" y="1138052"/>
                    </a:lnTo>
                    <a:lnTo>
                      <a:pt x="2295045" y="1138052"/>
                    </a:lnTo>
                    <a:lnTo>
                      <a:pt x="2295043" y="1138051"/>
                    </a:lnTo>
                    <a:lnTo>
                      <a:pt x="2284808" y="1131663"/>
                    </a:lnTo>
                    <a:lnTo>
                      <a:pt x="2284240" y="1127071"/>
                    </a:lnTo>
                    <a:lnTo>
                      <a:pt x="2286862" y="1110746"/>
                    </a:lnTo>
                    <a:lnTo>
                      <a:pt x="2290178" y="1099632"/>
                    </a:lnTo>
                    <a:lnTo>
                      <a:pt x="2292980" y="1091993"/>
                    </a:lnTo>
                    <a:lnTo>
                      <a:pt x="2307354" y="1055886"/>
                    </a:lnTo>
                    <a:cubicBezTo>
                      <a:pt x="2312054" y="1044573"/>
                      <a:pt x="2316774" y="1031807"/>
                      <a:pt x="2321342" y="1018143"/>
                    </a:cubicBezTo>
                    <a:lnTo>
                      <a:pt x="2329248" y="992083"/>
                    </a:lnTo>
                    <a:lnTo>
                      <a:pt x="2331296" y="986116"/>
                    </a:lnTo>
                    <a:lnTo>
                      <a:pt x="2332187" y="982395"/>
                    </a:lnTo>
                    <a:lnTo>
                      <a:pt x="2334428" y="975010"/>
                    </a:lnTo>
                    <a:lnTo>
                      <a:pt x="2339080" y="953624"/>
                    </a:lnTo>
                    <a:lnTo>
                      <a:pt x="2350134" y="907481"/>
                    </a:lnTo>
                    <a:lnTo>
                      <a:pt x="2351357" y="897183"/>
                    </a:lnTo>
                    <a:lnTo>
                      <a:pt x="2353816" y="885879"/>
                    </a:lnTo>
                    <a:cubicBezTo>
                      <a:pt x="2355954" y="871815"/>
                      <a:pt x="2357432" y="858515"/>
                      <a:pt x="2358081" y="846534"/>
                    </a:cubicBezTo>
                    <a:lnTo>
                      <a:pt x="2357968" y="841519"/>
                    </a:lnTo>
                    <a:lnTo>
                      <a:pt x="2358409" y="837805"/>
                    </a:lnTo>
                    <a:lnTo>
                      <a:pt x="2357557" y="823380"/>
                    </a:lnTo>
                    <a:lnTo>
                      <a:pt x="2357370" y="815104"/>
                    </a:lnTo>
                    <a:lnTo>
                      <a:pt x="2357003" y="814001"/>
                    </a:lnTo>
                    <a:lnTo>
                      <a:pt x="2356879" y="811898"/>
                    </a:lnTo>
                    <a:lnTo>
                      <a:pt x="2350672" y="794945"/>
                    </a:lnTo>
                    <a:lnTo>
                      <a:pt x="2350663" y="794915"/>
                    </a:lnTo>
                    <a:cubicBezTo>
                      <a:pt x="2347315" y="790429"/>
                      <a:pt x="2342798" y="788370"/>
                      <a:pt x="2336942" y="789294"/>
                    </a:cubicBezTo>
                    <a:close/>
                    <a:moveTo>
                      <a:pt x="509987" y="779317"/>
                    </a:moveTo>
                    <a:cubicBezTo>
                      <a:pt x="506259" y="780443"/>
                      <a:pt x="501752" y="783906"/>
                      <a:pt x="496358" y="791141"/>
                    </a:cubicBezTo>
                    <a:lnTo>
                      <a:pt x="494856" y="798090"/>
                    </a:lnTo>
                    <a:lnTo>
                      <a:pt x="492870" y="801617"/>
                    </a:lnTo>
                    <a:lnTo>
                      <a:pt x="474255" y="811140"/>
                    </a:lnTo>
                    <a:lnTo>
                      <a:pt x="474255" y="811141"/>
                    </a:lnTo>
                    <a:lnTo>
                      <a:pt x="474255" y="811141"/>
                    </a:lnTo>
                    <a:lnTo>
                      <a:pt x="474255" y="811140"/>
                    </a:lnTo>
                    <a:lnTo>
                      <a:pt x="490580" y="805686"/>
                    </a:lnTo>
                    <a:lnTo>
                      <a:pt x="492870" y="801617"/>
                    </a:lnTo>
                    <a:lnTo>
                      <a:pt x="494246" y="800914"/>
                    </a:lnTo>
                    <a:lnTo>
                      <a:pt x="494856" y="798090"/>
                    </a:lnTo>
                    <a:lnTo>
                      <a:pt x="495925" y="796191"/>
                    </a:lnTo>
                    <a:cubicBezTo>
                      <a:pt x="496551" y="793296"/>
                      <a:pt x="496358" y="791141"/>
                      <a:pt x="496358" y="791141"/>
                    </a:cubicBezTo>
                    <a:lnTo>
                      <a:pt x="509987" y="779317"/>
                    </a:lnTo>
                    <a:close/>
                    <a:moveTo>
                      <a:pt x="2601292" y="757855"/>
                    </a:moveTo>
                    <a:lnTo>
                      <a:pt x="2601291" y="757855"/>
                    </a:lnTo>
                    <a:lnTo>
                      <a:pt x="2606626" y="763218"/>
                    </a:lnTo>
                    <a:cubicBezTo>
                      <a:pt x="2608775" y="766013"/>
                      <a:pt x="2611317" y="769899"/>
                      <a:pt x="2614322" y="775133"/>
                    </a:cubicBezTo>
                    <a:lnTo>
                      <a:pt x="2624988" y="811007"/>
                    </a:lnTo>
                    <a:lnTo>
                      <a:pt x="2626106" y="816758"/>
                    </a:lnTo>
                    <a:lnTo>
                      <a:pt x="2627538" y="836324"/>
                    </a:lnTo>
                    <a:lnTo>
                      <a:pt x="2628988" y="873415"/>
                    </a:lnTo>
                    <a:lnTo>
                      <a:pt x="2627243" y="892919"/>
                    </a:lnTo>
                    <a:lnTo>
                      <a:pt x="2621067" y="930287"/>
                    </a:lnTo>
                    <a:lnTo>
                      <a:pt x="2620269" y="933160"/>
                    </a:lnTo>
                    <a:lnTo>
                      <a:pt x="2612234" y="948308"/>
                    </a:lnTo>
                    <a:lnTo>
                      <a:pt x="2612215" y="948342"/>
                    </a:lnTo>
                    <a:lnTo>
                      <a:pt x="2600762" y="954298"/>
                    </a:lnTo>
                    <a:lnTo>
                      <a:pt x="2600762" y="954298"/>
                    </a:lnTo>
                    <a:cubicBezTo>
                      <a:pt x="2605077" y="954298"/>
                      <a:pt x="2608891" y="952162"/>
                      <a:pt x="2612216" y="948342"/>
                    </a:cubicBezTo>
                    <a:lnTo>
                      <a:pt x="2612234" y="948308"/>
                    </a:lnTo>
                    <a:lnTo>
                      <a:pt x="2619829" y="934746"/>
                    </a:lnTo>
                    <a:lnTo>
                      <a:pt x="2620269" y="933160"/>
                    </a:lnTo>
                    <a:lnTo>
                      <a:pt x="2620738" y="932277"/>
                    </a:lnTo>
                    <a:lnTo>
                      <a:pt x="2621067" y="930287"/>
                    </a:lnTo>
                    <a:lnTo>
                      <a:pt x="2625247" y="915223"/>
                    </a:lnTo>
                    <a:lnTo>
                      <a:pt x="2627243" y="892919"/>
                    </a:lnTo>
                    <a:lnTo>
                      <a:pt x="2629271" y="880646"/>
                    </a:lnTo>
                    <a:lnTo>
                      <a:pt x="2628988" y="873415"/>
                    </a:lnTo>
                    <a:lnTo>
                      <a:pt x="2629683" y="865648"/>
                    </a:lnTo>
                    <a:lnTo>
                      <a:pt x="2627538" y="836324"/>
                    </a:lnTo>
                    <a:lnTo>
                      <a:pt x="2626940" y="821050"/>
                    </a:lnTo>
                    <a:lnTo>
                      <a:pt x="2626106" y="816758"/>
                    </a:lnTo>
                    <a:lnTo>
                      <a:pt x="2625913" y="814118"/>
                    </a:lnTo>
                    <a:lnTo>
                      <a:pt x="2624988" y="811007"/>
                    </a:lnTo>
                    <a:lnTo>
                      <a:pt x="2621881" y="795028"/>
                    </a:lnTo>
                    <a:cubicBezTo>
                      <a:pt x="2619775" y="787225"/>
                      <a:pt x="2617251" y="780443"/>
                      <a:pt x="2614323" y="775133"/>
                    </a:cubicBezTo>
                    <a:cubicBezTo>
                      <a:pt x="2608313" y="764666"/>
                      <a:pt x="2604153" y="759587"/>
                      <a:pt x="2601292" y="757855"/>
                    </a:cubicBezTo>
                    <a:close/>
                    <a:moveTo>
                      <a:pt x="694841" y="739577"/>
                    </a:moveTo>
                    <a:cubicBezTo>
                      <a:pt x="687290" y="742809"/>
                      <a:pt x="680047" y="756662"/>
                      <a:pt x="681280" y="791141"/>
                    </a:cubicBezTo>
                    <a:cubicBezTo>
                      <a:pt x="680664" y="773902"/>
                      <a:pt x="682166" y="761819"/>
                      <a:pt x="684767" y="753642"/>
                    </a:cubicBezTo>
                    <a:lnTo>
                      <a:pt x="694841" y="739577"/>
                    </a:lnTo>
                    <a:close/>
                    <a:moveTo>
                      <a:pt x="1893175" y="725473"/>
                    </a:moveTo>
                    <a:lnTo>
                      <a:pt x="1879630" y="731521"/>
                    </a:lnTo>
                    <a:lnTo>
                      <a:pt x="1875135" y="734806"/>
                    </a:lnTo>
                    <a:close/>
                    <a:moveTo>
                      <a:pt x="1893182" y="725470"/>
                    </a:moveTo>
                    <a:lnTo>
                      <a:pt x="1893182" y="725470"/>
                    </a:lnTo>
                    <a:lnTo>
                      <a:pt x="1900931" y="726618"/>
                    </a:lnTo>
                    <a:cubicBezTo>
                      <a:pt x="1902992" y="728841"/>
                      <a:pt x="1903146" y="733420"/>
                      <a:pt x="1901143" y="740654"/>
                    </a:cubicBezTo>
                    <a:cubicBezTo>
                      <a:pt x="1893130" y="770207"/>
                      <a:pt x="1840735" y="770207"/>
                      <a:pt x="1861693" y="814537"/>
                    </a:cubicBezTo>
                    <a:lnTo>
                      <a:pt x="1866697" y="839451"/>
                    </a:lnTo>
                    <a:lnTo>
                      <a:pt x="1865245" y="844744"/>
                    </a:lnTo>
                    <a:lnTo>
                      <a:pt x="1860015" y="852338"/>
                    </a:lnTo>
                    <a:lnTo>
                      <a:pt x="1836817" y="861117"/>
                    </a:lnTo>
                    <a:lnTo>
                      <a:pt x="1836816" y="861117"/>
                    </a:lnTo>
                    <a:lnTo>
                      <a:pt x="1836816" y="861117"/>
                    </a:lnTo>
                    <a:lnTo>
                      <a:pt x="1836817" y="861117"/>
                    </a:lnTo>
                    <a:lnTo>
                      <a:pt x="1856685" y="857173"/>
                    </a:lnTo>
                    <a:lnTo>
                      <a:pt x="1860015" y="852338"/>
                    </a:lnTo>
                    <a:lnTo>
                      <a:pt x="1863525" y="851009"/>
                    </a:lnTo>
                    <a:lnTo>
                      <a:pt x="1865245" y="844744"/>
                    </a:lnTo>
                    <a:lnTo>
                      <a:pt x="1867193" y="841916"/>
                    </a:lnTo>
                    <a:lnTo>
                      <a:pt x="1866697" y="839451"/>
                    </a:lnTo>
                    <a:lnTo>
                      <a:pt x="1867579" y="836239"/>
                    </a:lnTo>
                    <a:cubicBezTo>
                      <a:pt x="1867430" y="830179"/>
                      <a:pt x="1865624" y="822964"/>
                      <a:pt x="1861694" y="814537"/>
                    </a:cubicBezTo>
                    <a:cubicBezTo>
                      <a:pt x="1840736" y="770207"/>
                      <a:pt x="1893131" y="770207"/>
                      <a:pt x="1901144" y="740654"/>
                    </a:cubicBezTo>
                    <a:cubicBezTo>
                      <a:pt x="1903147" y="733420"/>
                      <a:pt x="1902993" y="728841"/>
                      <a:pt x="1900932" y="726618"/>
                    </a:cubicBezTo>
                    <a:cubicBezTo>
                      <a:pt x="1899386" y="724951"/>
                      <a:pt x="1896768" y="724611"/>
                      <a:pt x="1893182" y="725470"/>
                    </a:cubicBezTo>
                    <a:close/>
                    <a:moveTo>
                      <a:pt x="2497207" y="706176"/>
                    </a:moveTo>
                    <a:lnTo>
                      <a:pt x="2497206" y="706176"/>
                    </a:lnTo>
                    <a:lnTo>
                      <a:pt x="2516440" y="715281"/>
                    </a:lnTo>
                    <a:lnTo>
                      <a:pt x="2516457" y="715317"/>
                    </a:lnTo>
                    <a:lnTo>
                      <a:pt x="2528152" y="741662"/>
                    </a:lnTo>
                    <a:lnTo>
                      <a:pt x="2530663" y="754192"/>
                    </a:lnTo>
                    <a:lnTo>
                      <a:pt x="2534590" y="777499"/>
                    </a:lnTo>
                    <a:lnTo>
                      <a:pt x="2538078" y="849229"/>
                    </a:lnTo>
                    <a:lnTo>
                      <a:pt x="2537954" y="868880"/>
                    </a:lnTo>
                    <a:lnTo>
                      <a:pt x="2537516" y="886031"/>
                    </a:lnTo>
                    <a:lnTo>
                      <a:pt x="2536418" y="910429"/>
                    </a:lnTo>
                    <a:lnTo>
                      <a:pt x="2535701" y="923568"/>
                    </a:lnTo>
                    <a:lnTo>
                      <a:pt x="2534321" y="942896"/>
                    </a:lnTo>
                    <a:lnTo>
                      <a:pt x="2533802" y="949758"/>
                    </a:lnTo>
                    <a:lnTo>
                      <a:pt x="2533020" y="958530"/>
                    </a:lnTo>
                    <a:lnTo>
                      <a:pt x="2532957" y="959223"/>
                    </a:lnTo>
                    <a:cubicBezTo>
                      <a:pt x="2505219" y="992470"/>
                      <a:pt x="2526793" y="1008478"/>
                      <a:pt x="2526793" y="1008478"/>
                    </a:cubicBezTo>
                    <a:lnTo>
                      <a:pt x="2526794" y="1008477"/>
                    </a:lnTo>
                    <a:lnTo>
                      <a:pt x="2519474" y="996318"/>
                    </a:lnTo>
                    <a:cubicBezTo>
                      <a:pt x="2517548" y="988160"/>
                      <a:pt x="2519089" y="975846"/>
                      <a:pt x="2532958" y="959223"/>
                    </a:cubicBezTo>
                    <a:lnTo>
                      <a:pt x="2533020" y="958530"/>
                    </a:lnTo>
                    <a:lnTo>
                      <a:pt x="2533738" y="950607"/>
                    </a:lnTo>
                    <a:lnTo>
                      <a:pt x="2533802" y="949758"/>
                    </a:lnTo>
                    <a:lnTo>
                      <a:pt x="2533950" y="948097"/>
                    </a:lnTo>
                    <a:lnTo>
                      <a:pt x="2534321" y="942896"/>
                    </a:lnTo>
                    <a:lnTo>
                      <a:pt x="2535486" y="927504"/>
                    </a:lnTo>
                    <a:lnTo>
                      <a:pt x="2535701" y="923568"/>
                    </a:lnTo>
                    <a:lnTo>
                      <a:pt x="2536040" y="918818"/>
                    </a:lnTo>
                    <a:lnTo>
                      <a:pt x="2536418" y="910429"/>
                    </a:lnTo>
                    <a:lnTo>
                      <a:pt x="2537312" y="894032"/>
                    </a:lnTo>
                    <a:lnTo>
                      <a:pt x="2537516" y="886031"/>
                    </a:lnTo>
                    <a:lnTo>
                      <a:pt x="2537899" y="877534"/>
                    </a:lnTo>
                    <a:lnTo>
                      <a:pt x="2537954" y="868880"/>
                    </a:lnTo>
                    <a:lnTo>
                      <a:pt x="2538325" y="854310"/>
                    </a:lnTo>
                    <a:lnTo>
                      <a:pt x="2538078" y="849229"/>
                    </a:lnTo>
                    <a:lnTo>
                      <a:pt x="2538198" y="830391"/>
                    </a:lnTo>
                    <a:cubicBezTo>
                      <a:pt x="2537889" y="814383"/>
                      <a:pt x="2537100" y="798423"/>
                      <a:pt x="2535607" y="783536"/>
                    </a:cubicBezTo>
                    <a:lnTo>
                      <a:pt x="2534590" y="777499"/>
                    </a:lnTo>
                    <a:lnTo>
                      <a:pt x="2534351" y="772588"/>
                    </a:lnTo>
                    <a:lnTo>
                      <a:pt x="2530663" y="754192"/>
                    </a:lnTo>
                    <a:lnTo>
                      <a:pt x="2528798" y="743117"/>
                    </a:lnTo>
                    <a:lnTo>
                      <a:pt x="2528152" y="741662"/>
                    </a:lnTo>
                    <a:lnTo>
                      <a:pt x="2527583" y="738823"/>
                    </a:lnTo>
                    <a:lnTo>
                      <a:pt x="2516457" y="715317"/>
                    </a:lnTo>
                    <a:lnTo>
                      <a:pt x="2516441" y="715281"/>
                    </a:lnTo>
                    <a:cubicBezTo>
                      <a:pt x="2511249" y="708783"/>
                      <a:pt x="2504912" y="705406"/>
                      <a:pt x="2497207" y="706176"/>
                    </a:cubicBezTo>
                    <a:close/>
                    <a:moveTo>
                      <a:pt x="1827791" y="682164"/>
                    </a:moveTo>
                    <a:cubicBezTo>
                      <a:pt x="1802519" y="686628"/>
                      <a:pt x="1781715" y="695555"/>
                      <a:pt x="1764388" y="707022"/>
                    </a:cubicBezTo>
                    <a:lnTo>
                      <a:pt x="1764375" y="707035"/>
                    </a:lnTo>
                    <a:lnTo>
                      <a:pt x="1730853" y="736298"/>
                    </a:lnTo>
                    <a:lnTo>
                      <a:pt x="1725215" y="743944"/>
                    </a:lnTo>
                    <a:lnTo>
                      <a:pt x="1721847" y="747119"/>
                    </a:lnTo>
                    <a:lnTo>
                      <a:pt x="1715744" y="756791"/>
                    </a:lnTo>
                    <a:lnTo>
                      <a:pt x="1706540" y="769274"/>
                    </a:lnTo>
                    <a:lnTo>
                      <a:pt x="1697088" y="786356"/>
                    </a:lnTo>
                    <a:lnTo>
                      <a:pt x="1694214" y="790910"/>
                    </a:lnTo>
                    <a:cubicBezTo>
                      <a:pt x="1686827" y="804840"/>
                      <a:pt x="1680933" y="817462"/>
                      <a:pt x="1675539" y="826851"/>
                    </a:cubicBezTo>
                    <a:cubicBezTo>
                      <a:pt x="1653349" y="864407"/>
                      <a:pt x="1584311" y="965380"/>
                      <a:pt x="1621912" y="1018329"/>
                    </a:cubicBezTo>
                    <a:cubicBezTo>
                      <a:pt x="1631312" y="1031720"/>
                      <a:pt x="1640712" y="1036338"/>
                      <a:pt x="1649525" y="1035732"/>
                    </a:cubicBezTo>
                    <a:lnTo>
                      <a:pt x="1649526" y="1035732"/>
                    </a:lnTo>
                    <a:lnTo>
                      <a:pt x="1635940" y="1032279"/>
                    </a:lnTo>
                    <a:cubicBezTo>
                      <a:pt x="1631313" y="1029527"/>
                      <a:pt x="1626613" y="1025025"/>
                      <a:pt x="1621913" y="1018329"/>
                    </a:cubicBezTo>
                    <a:cubicBezTo>
                      <a:pt x="1584312" y="965380"/>
                      <a:pt x="1653350" y="864407"/>
                      <a:pt x="1675540" y="826851"/>
                    </a:cubicBezTo>
                    <a:cubicBezTo>
                      <a:pt x="1679585" y="819809"/>
                      <a:pt x="1683912" y="810949"/>
                      <a:pt x="1688939" y="801082"/>
                    </a:cubicBezTo>
                    <a:lnTo>
                      <a:pt x="1697088" y="786356"/>
                    </a:lnTo>
                    <a:lnTo>
                      <a:pt x="1715744" y="756791"/>
                    </a:lnTo>
                    <a:lnTo>
                      <a:pt x="1725215" y="743944"/>
                    </a:lnTo>
                    <a:lnTo>
                      <a:pt x="1764375" y="707035"/>
                    </a:lnTo>
                    <a:lnTo>
                      <a:pt x="1764389" y="707022"/>
                    </a:lnTo>
                    <a:lnTo>
                      <a:pt x="1827792" y="682164"/>
                    </a:lnTo>
                    <a:close/>
                    <a:moveTo>
                      <a:pt x="904630" y="655795"/>
                    </a:moveTo>
                    <a:lnTo>
                      <a:pt x="904630" y="655795"/>
                    </a:lnTo>
                    <a:lnTo>
                      <a:pt x="926583" y="658258"/>
                    </a:lnTo>
                    <a:lnTo>
                      <a:pt x="929404" y="658574"/>
                    </a:lnTo>
                    <a:lnTo>
                      <a:pt x="929404" y="658574"/>
                    </a:lnTo>
                    <a:lnTo>
                      <a:pt x="929405" y="658574"/>
                    </a:lnTo>
                    <a:lnTo>
                      <a:pt x="934312" y="660700"/>
                    </a:lnTo>
                    <a:lnTo>
                      <a:pt x="961127" y="672313"/>
                    </a:lnTo>
                    <a:cubicBezTo>
                      <a:pt x="961127" y="672313"/>
                      <a:pt x="998111" y="725262"/>
                      <a:pt x="950648" y="772670"/>
                    </a:cubicBezTo>
                    <a:cubicBezTo>
                      <a:pt x="915051" y="808226"/>
                      <a:pt x="892630" y="889843"/>
                      <a:pt x="883643" y="955183"/>
                    </a:cubicBezTo>
                    <a:cubicBezTo>
                      <a:pt x="892630" y="889843"/>
                      <a:pt x="915051" y="808226"/>
                      <a:pt x="950649" y="772670"/>
                    </a:cubicBezTo>
                    <a:cubicBezTo>
                      <a:pt x="998112" y="725262"/>
                      <a:pt x="961128" y="672313"/>
                      <a:pt x="961128" y="672313"/>
                    </a:cubicBezTo>
                    <a:lnTo>
                      <a:pt x="934312" y="660700"/>
                    </a:lnTo>
                    <a:lnTo>
                      <a:pt x="929404" y="658574"/>
                    </a:lnTo>
                    <a:lnTo>
                      <a:pt x="926583" y="658258"/>
                    </a:lnTo>
                    <a:close/>
                    <a:moveTo>
                      <a:pt x="747235" y="648917"/>
                    </a:moveTo>
                    <a:lnTo>
                      <a:pt x="794428" y="650062"/>
                    </a:lnTo>
                    <a:lnTo>
                      <a:pt x="794431" y="650063"/>
                    </a:lnTo>
                    <a:lnTo>
                      <a:pt x="816358" y="661873"/>
                    </a:lnTo>
                    <a:lnTo>
                      <a:pt x="819492" y="667756"/>
                    </a:lnTo>
                    <a:lnTo>
                      <a:pt x="822468" y="685939"/>
                    </a:lnTo>
                    <a:lnTo>
                      <a:pt x="821846" y="694791"/>
                    </a:lnTo>
                    <a:lnTo>
                      <a:pt x="810726" y="733262"/>
                    </a:lnTo>
                    <a:lnTo>
                      <a:pt x="810724" y="733266"/>
                    </a:lnTo>
                    <a:cubicBezTo>
                      <a:pt x="797472" y="767436"/>
                      <a:pt x="797472" y="789139"/>
                      <a:pt x="803790" y="795065"/>
                    </a:cubicBezTo>
                    <a:lnTo>
                      <a:pt x="799918" y="774757"/>
                    </a:lnTo>
                    <a:cubicBezTo>
                      <a:pt x="800785" y="764320"/>
                      <a:pt x="804098" y="750351"/>
                      <a:pt x="810724" y="733266"/>
                    </a:cubicBezTo>
                    <a:lnTo>
                      <a:pt x="810726" y="733262"/>
                    </a:lnTo>
                    <a:lnTo>
                      <a:pt x="821522" y="699401"/>
                    </a:lnTo>
                    <a:lnTo>
                      <a:pt x="821846" y="694791"/>
                    </a:lnTo>
                    <a:lnTo>
                      <a:pt x="823168" y="690216"/>
                    </a:lnTo>
                    <a:lnTo>
                      <a:pt x="822468" y="685939"/>
                    </a:lnTo>
                    <a:lnTo>
                      <a:pt x="823250" y="674813"/>
                    </a:lnTo>
                    <a:lnTo>
                      <a:pt x="819492" y="667756"/>
                    </a:lnTo>
                    <a:lnTo>
                      <a:pt x="818738" y="663155"/>
                    </a:lnTo>
                    <a:lnTo>
                      <a:pt x="816358" y="661873"/>
                    </a:lnTo>
                    <a:lnTo>
                      <a:pt x="814642" y="658651"/>
                    </a:lnTo>
                    <a:lnTo>
                      <a:pt x="794431" y="650063"/>
                    </a:lnTo>
                    <a:lnTo>
                      <a:pt x="794429" y="650062"/>
                    </a:lnTo>
                    <a:cubicBezTo>
                      <a:pt x="782679" y="647801"/>
                      <a:pt x="767115" y="647532"/>
                      <a:pt x="747235" y="648917"/>
                    </a:cubicBezTo>
                    <a:close/>
                    <a:moveTo>
                      <a:pt x="605308" y="621442"/>
                    </a:moveTo>
                    <a:cubicBezTo>
                      <a:pt x="627614" y="644646"/>
                      <a:pt x="640905" y="666464"/>
                      <a:pt x="623338" y="735729"/>
                    </a:cubicBezTo>
                    <a:cubicBezTo>
                      <a:pt x="618831" y="753045"/>
                      <a:pt x="615168" y="768305"/>
                      <a:pt x="612367" y="781432"/>
                    </a:cubicBezTo>
                    <a:lnTo>
                      <a:pt x="611205" y="788025"/>
                    </a:lnTo>
                    <a:lnTo>
                      <a:pt x="609855" y="793844"/>
                    </a:lnTo>
                    <a:lnTo>
                      <a:pt x="609150" y="799675"/>
                    </a:lnTo>
                    <a:lnTo>
                      <a:pt x="606565" y="814334"/>
                    </a:lnTo>
                    <a:lnTo>
                      <a:pt x="606327" y="823046"/>
                    </a:lnTo>
                    <a:lnTo>
                      <a:pt x="605616" y="828929"/>
                    </a:lnTo>
                    <a:lnTo>
                      <a:pt x="606137" y="830017"/>
                    </a:lnTo>
                    <a:lnTo>
                      <a:pt x="606029" y="833973"/>
                    </a:lnTo>
                    <a:cubicBezTo>
                      <a:pt x="606738" y="838257"/>
                      <a:pt x="608342" y="840254"/>
                      <a:pt x="610856" y="839886"/>
                    </a:cubicBezTo>
                    <a:lnTo>
                      <a:pt x="610856" y="839886"/>
                    </a:lnTo>
                    <a:lnTo>
                      <a:pt x="606137" y="830017"/>
                    </a:lnTo>
                    <a:lnTo>
                      <a:pt x="606327" y="823046"/>
                    </a:lnTo>
                    <a:lnTo>
                      <a:pt x="609150" y="799675"/>
                    </a:lnTo>
                    <a:lnTo>
                      <a:pt x="611205" y="788025"/>
                    </a:lnTo>
                    <a:lnTo>
                      <a:pt x="623338" y="735729"/>
                    </a:lnTo>
                    <a:cubicBezTo>
                      <a:pt x="640906" y="666464"/>
                      <a:pt x="627614" y="644646"/>
                      <a:pt x="605308" y="621442"/>
                    </a:cubicBezTo>
                    <a:close/>
                    <a:moveTo>
                      <a:pt x="2307354" y="604048"/>
                    </a:moveTo>
                    <a:lnTo>
                      <a:pt x="2323977" y="605924"/>
                    </a:lnTo>
                    <a:cubicBezTo>
                      <a:pt x="2328196" y="606550"/>
                      <a:pt x="2330777" y="607050"/>
                      <a:pt x="2330777" y="607050"/>
                    </a:cubicBezTo>
                    <a:cubicBezTo>
                      <a:pt x="2348652" y="634756"/>
                      <a:pt x="2303038" y="636603"/>
                      <a:pt x="2257424" y="652611"/>
                    </a:cubicBezTo>
                    <a:cubicBezTo>
                      <a:pt x="2211811" y="668619"/>
                      <a:pt x="2225988" y="812690"/>
                      <a:pt x="2229686" y="868102"/>
                    </a:cubicBezTo>
                    <a:cubicBezTo>
                      <a:pt x="2230495" y="878491"/>
                      <a:pt x="2231911" y="887626"/>
                      <a:pt x="2233507" y="895610"/>
                    </a:cubicBezTo>
                    <a:lnTo>
                      <a:pt x="2234832" y="901179"/>
                    </a:lnTo>
                    <a:lnTo>
                      <a:pt x="2235148" y="903215"/>
                    </a:lnTo>
                    <a:lnTo>
                      <a:pt x="2238020" y="914586"/>
                    </a:lnTo>
                    <a:lnTo>
                      <a:pt x="2238408" y="916219"/>
                    </a:lnTo>
                    <a:cubicBezTo>
                      <a:pt x="2241468" y="927799"/>
                      <a:pt x="2243541" y="935201"/>
                      <a:pt x="2241215" y="939271"/>
                    </a:cubicBezTo>
                    <a:lnTo>
                      <a:pt x="2229687" y="943215"/>
                    </a:lnTo>
                    <a:lnTo>
                      <a:pt x="2229687" y="943215"/>
                    </a:lnTo>
                    <a:cubicBezTo>
                      <a:pt x="2242632" y="943215"/>
                      <a:pt x="2243710" y="938289"/>
                      <a:pt x="2241014" y="926438"/>
                    </a:cubicBezTo>
                    <a:lnTo>
                      <a:pt x="2238020" y="914586"/>
                    </a:lnTo>
                    <a:lnTo>
                      <a:pt x="2234832" y="901179"/>
                    </a:lnTo>
                    <a:lnTo>
                      <a:pt x="2229687" y="868102"/>
                    </a:lnTo>
                    <a:cubicBezTo>
                      <a:pt x="2225989" y="812690"/>
                      <a:pt x="2211812" y="668619"/>
                      <a:pt x="2257425" y="652611"/>
                    </a:cubicBezTo>
                    <a:cubicBezTo>
                      <a:pt x="2303039" y="636603"/>
                      <a:pt x="2348653" y="634756"/>
                      <a:pt x="2330778" y="607050"/>
                    </a:cubicBezTo>
                    <a:cubicBezTo>
                      <a:pt x="2330778" y="607050"/>
                      <a:pt x="2320453" y="605049"/>
                      <a:pt x="2307354" y="604048"/>
                    </a:cubicBezTo>
                    <a:close/>
                    <a:moveTo>
                      <a:pt x="726277" y="595968"/>
                    </a:moveTo>
                    <a:cubicBezTo>
                      <a:pt x="726277" y="595968"/>
                      <a:pt x="724968" y="597776"/>
                      <a:pt x="722665" y="600691"/>
                    </a:cubicBezTo>
                    <a:lnTo>
                      <a:pt x="722662" y="600695"/>
                    </a:lnTo>
                    <a:lnTo>
                      <a:pt x="711337" y="613602"/>
                    </a:lnTo>
                    <a:lnTo>
                      <a:pt x="683745" y="637835"/>
                    </a:lnTo>
                    <a:cubicBezTo>
                      <a:pt x="691836" y="632986"/>
                      <a:pt x="699839" y="625886"/>
                      <a:pt x="706683" y="618906"/>
                    </a:cubicBezTo>
                    <a:lnTo>
                      <a:pt x="711337" y="613602"/>
                    </a:lnTo>
                    <a:lnTo>
                      <a:pt x="713102" y="612053"/>
                    </a:lnTo>
                    <a:lnTo>
                      <a:pt x="722662" y="600695"/>
                    </a:lnTo>
                    <a:lnTo>
                      <a:pt x="722666" y="600691"/>
                    </a:lnTo>
                    <a:close/>
                    <a:moveTo>
                      <a:pt x="1932811" y="591889"/>
                    </a:moveTo>
                    <a:cubicBezTo>
                      <a:pt x="1908077" y="591658"/>
                      <a:pt x="1882343" y="602124"/>
                      <a:pt x="1873405" y="632909"/>
                    </a:cubicBezTo>
                    <a:lnTo>
                      <a:pt x="1859953" y="663548"/>
                    </a:lnTo>
                    <a:lnTo>
                      <a:pt x="1855690" y="669208"/>
                    </a:lnTo>
                    <a:lnTo>
                      <a:pt x="1845833" y="678556"/>
                    </a:lnTo>
                    <a:lnTo>
                      <a:pt x="1842261" y="680770"/>
                    </a:lnTo>
                    <a:lnTo>
                      <a:pt x="1832405" y="683039"/>
                    </a:lnTo>
                    <a:lnTo>
                      <a:pt x="1832405" y="683039"/>
                    </a:lnTo>
                    <a:cubicBezTo>
                      <a:pt x="1834565" y="683148"/>
                      <a:pt x="1837370" y="682926"/>
                      <a:pt x="1840571" y="681818"/>
                    </a:cubicBezTo>
                    <a:lnTo>
                      <a:pt x="1842261" y="680770"/>
                    </a:lnTo>
                    <a:lnTo>
                      <a:pt x="1843895" y="680394"/>
                    </a:lnTo>
                    <a:lnTo>
                      <a:pt x="1845833" y="678556"/>
                    </a:lnTo>
                    <a:lnTo>
                      <a:pt x="1851118" y="675279"/>
                    </a:lnTo>
                    <a:lnTo>
                      <a:pt x="1855690" y="669208"/>
                    </a:lnTo>
                    <a:lnTo>
                      <a:pt x="1858736" y="666320"/>
                    </a:lnTo>
                    <a:lnTo>
                      <a:pt x="1859953" y="663548"/>
                    </a:lnTo>
                    <a:lnTo>
                      <a:pt x="1862559" y="660089"/>
                    </a:lnTo>
                    <a:cubicBezTo>
                      <a:pt x="1866356" y="653212"/>
                      <a:pt x="1870054" y="644338"/>
                      <a:pt x="1873406" y="632909"/>
                    </a:cubicBezTo>
                    <a:cubicBezTo>
                      <a:pt x="1877875" y="617517"/>
                      <a:pt x="1886543" y="607204"/>
                      <a:pt x="1897185" y="600768"/>
                    </a:cubicBezTo>
                    <a:lnTo>
                      <a:pt x="1932811" y="591889"/>
                    </a:lnTo>
                    <a:close/>
                    <a:moveTo>
                      <a:pt x="451361" y="579960"/>
                    </a:moveTo>
                    <a:lnTo>
                      <a:pt x="431422" y="581574"/>
                    </a:lnTo>
                    <a:lnTo>
                      <a:pt x="431423" y="581574"/>
                    </a:lnTo>
                    <a:close/>
                    <a:moveTo>
                      <a:pt x="537889" y="574419"/>
                    </a:moveTo>
                    <a:lnTo>
                      <a:pt x="557065" y="577228"/>
                    </a:lnTo>
                    <a:cubicBezTo>
                      <a:pt x="564317" y="580345"/>
                      <a:pt x="572331" y="586117"/>
                      <a:pt x="580806" y="595968"/>
                    </a:cubicBezTo>
                    <a:cubicBezTo>
                      <a:pt x="563855" y="576266"/>
                      <a:pt x="548753" y="572880"/>
                      <a:pt x="537889" y="574419"/>
                    </a:cubicBezTo>
                    <a:close/>
                    <a:moveTo>
                      <a:pt x="773740" y="569493"/>
                    </a:moveTo>
                    <a:lnTo>
                      <a:pt x="774875" y="574803"/>
                    </a:lnTo>
                    <a:lnTo>
                      <a:pt x="775099" y="578074"/>
                    </a:lnTo>
                    <a:lnTo>
                      <a:pt x="774153" y="587305"/>
                    </a:lnTo>
                    <a:lnTo>
                      <a:pt x="772800" y="591350"/>
                    </a:lnTo>
                    <a:lnTo>
                      <a:pt x="760478" y="600662"/>
                    </a:lnTo>
                    <a:cubicBezTo>
                      <a:pt x="766048" y="599537"/>
                      <a:pt x="769661" y="597026"/>
                      <a:pt x="771949" y="593893"/>
                    </a:cubicBezTo>
                    <a:lnTo>
                      <a:pt x="772800" y="591350"/>
                    </a:lnTo>
                    <a:lnTo>
                      <a:pt x="773817" y="590580"/>
                    </a:lnTo>
                    <a:lnTo>
                      <a:pt x="774153" y="587305"/>
                    </a:lnTo>
                    <a:lnTo>
                      <a:pt x="775463" y="583389"/>
                    </a:lnTo>
                    <a:lnTo>
                      <a:pt x="775099" y="578074"/>
                    </a:lnTo>
                    <a:lnTo>
                      <a:pt x="775252" y="576573"/>
                    </a:lnTo>
                    <a:lnTo>
                      <a:pt x="774875" y="574803"/>
                    </a:lnTo>
                    <a:lnTo>
                      <a:pt x="774801" y="573730"/>
                    </a:lnTo>
                    <a:cubicBezTo>
                      <a:pt x="774304" y="571160"/>
                      <a:pt x="773740" y="569493"/>
                      <a:pt x="773740" y="569493"/>
                    </a:cubicBezTo>
                    <a:close/>
                    <a:moveTo>
                      <a:pt x="390953" y="527011"/>
                    </a:moveTo>
                    <a:cubicBezTo>
                      <a:pt x="369688" y="537785"/>
                      <a:pt x="349808" y="563644"/>
                      <a:pt x="335246" y="586809"/>
                    </a:cubicBezTo>
                    <a:lnTo>
                      <a:pt x="327799" y="599892"/>
                    </a:lnTo>
                    <a:lnTo>
                      <a:pt x="325383" y="603400"/>
                    </a:lnTo>
                    <a:lnTo>
                      <a:pt x="319755" y="614021"/>
                    </a:lnTo>
                    <a:lnTo>
                      <a:pt x="317880" y="617315"/>
                    </a:lnTo>
                    <a:lnTo>
                      <a:pt x="315820" y="621448"/>
                    </a:lnTo>
                    <a:lnTo>
                      <a:pt x="315131" y="622747"/>
                    </a:lnTo>
                    <a:lnTo>
                      <a:pt x="314090" y="624918"/>
                    </a:lnTo>
                    <a:lnTo>
                      <a:pt x="313109" y="626885"/>
                    </a:lnTo>
                    <a:cubicBezTo>
                      <a:pt x="312015" y="629166"/>
                      <a:pt x="311437" y="630446"/>
                      <a:pt x="311437" y="630446"/>
                    </a:cubicBezTo>
                    <a:cubicBezTo>
                      <a:pt x="311437" y="717258"/>
                      <a:pt x="259043" y="756662"/>
                      <a:pt x="259043" y="756662"/>
                    </a:cubicBezTo>
                    <a:lnTo>
                      <a:pt x="259012" y="756691"/>
                    </a:lnTo>
                    <a:lnTo>
                      <a:pt x="206741" y="803126"/>
                    </a:lnTo>
                    <a:lnTo>
                      <a:pt x="203351" y="807716"/>
                    </a:lnTo>
                    <a:lnTo>
                      <a:pt x="200581" y="810256"/>
                    </a:lnTo>
                    <a:lnTo>
                      <a:pt x="188925" y="827247"/>
                    </a:lnTo>
                    <a:lnTo>
                      <a:pt x="170002" y="852866"/>
                    </a:lnTo>
                    <a:lnTo>
                      <a:pt x="165453" y="861463"/>
                    </a:lnTo>
                    <a:lnTo>
                      <a:pt x="162113" y="866331"/>
                    </a:lnTo>
                    <a:lnTo>
                      <a:pt x="154938" y="881335"/>
                    </a:lnTo>
                    <a:lnTo>
                      <a:pt x="147044" y="896253"/>
                    </a:lnTo>
                    <a:lnTo>
                      <a:pt x="143176" y="905929"/>
                    </a:lnTo>
                    <a:lnTo>
                      <a:pt x="140982" y="910517"/>
                    </a:lnTo>
                    <a:cubicBezTo>
                      <a:pt x="136532" y="921666"/>
                      <a:pt x="134529" y="928439"/>
                      <a:pt x="134529" y="928439"/>
                    </a:cubicBezTo>
                    <a:lnTo>
                      <a:pt x="134530" y="928438"/>
                    </a:lnTo>
                    <a:lnTo>
                      <a:pt x="136088" y="923659"/>
                    </a:lnTo>
                    <a:lnTo>
                      <a:pt x="143176" y="905929"/>
                    </a:lnTo>
                    <a:lnTo>
                      <a:pt x="154938" y="881335"/>
                    </a:lnTo>
                    <a:lnTo>
                      <a:pt x="165453" y="861463"/>
                    </a:lnTo>
                    <a:lnTo>
                      <a:pt x="188925" y="827247"/>
                    </a:lnTo>
                    <a:lnTo>
                      <a:pt x="203351" y="807716"/>
                    </a:lnTo>
                    <a:lnTo>
                      <a:pt x="259012" y="756691"/>
                    </a:lnTo>
                    <a:lnTo>
                      <a:pt x="259044" y="756662"/>
                    </a:lnTo>
                    <a:cubicBezTo>
                      <a:pt x="259044" y="756662"/>
                      <a:pt x="311438" y="717258"/>
                      <a:pt x="311438" y="630446"/>
                    </a:cubicBezTo>
                    <a:lnTo>
                      <a:pt x="314090" y="624918"/>
                    </a:lnTo>
                    <a:lnTo>
                      <a:pt x="315820" y="621448"/>
                    </a:lnTo>
                    <a:lnTo>
                      <a:pt x="319755" y="614021"/>
                    </a:lnTo>
                    <a:lnTo>
                      <a:pt x="327799" y="599892"/>
                    </a:lnTo>
                    <a:lnTo>
                      <a:pt x="360587" y="552264"/>
                    </a:lnTo>
                    <a:lnTo>
                      <a:pt x="390953" y="527012"/>
                    </a:lnTo>
                    <a:close/>
                    <a:moveTo>
                      <a:pt x="2482913" y="510050"/>
                    </a:moveTo>
                    <a:cubicBezTo>
                      <a:pt x="2474977" y="510618"/>
                      <a:pt x="2467464" y="512234"/>
                      <a:pt x="2459605" y="512234"/>
                    </a:cubicBezTo>
                    <a:cubicBezTo>
                      <a:pt x="2428168" y="512234"/>
                      <a:pt x="2404129" y="599046"/>
                      <a:pt x="2415840" y="650764"/>
                    </a:cubicBezTo>
                    <a:cubicBezTo>
                      <a:pt x="2428168" y="701866"/>
                      <a:pt x="2483645" y="743733"/>
                      <a:pt x="2463303" y="846552"/>
                    </a:cubicBezTo>
                    <a:lnTo>
                      <a:pt x="2463292" y="846603"/>
                    </a:lnTo>
                    <a:lnTo>
                      <a:pt x="2453259" y="887244"/>
                    </a:lnTo>
                    <a:lnTo>
                      <a:pt x="2450799" y="894743"/>
                    </a:lnTo>
                    <a:lnTo>
                      <a:pt x="2441577" y="915485"/>
                    </a:lnTo>
                    <a:lnTo>
                      <a:pt x="2441568" y="915503"/>
                    </a:lnTo>
                    <a:lnTo>
                      <a:pt x="2441561" y="915510"/>
                    </a:lnTo>
                    <a:lnTo>
                      <a:pt x="2433896" y="922911"/>
                    </a:lnTo>
                    <a:lnTo>
                      <a:pt x="2425684" y="924388"/>
                    </a:lnTo>
                    <a:lnTo>
                      <a:pt x="2425684" y="924388"/>
                    </a:lnTo>
                    <a:cubicBezTo>
                      <a:pt x="2427432" y="925132"/>
                      <a:pt x="2429733" y="925458"/>
                      <a:pt x="2432432" y="924325"/>
                    </a:cubicBezTo>
                    <a:lnTo>
                      <a:pt x="2433896" y="922911"/>
                    </a:lnTo>
                    <a:lnTo>
                      <a:pt x="2435257" y="922666"/>
                    </a:lnTo>
                    <a:lnTo>
                      <a:pt x="2441561" y="915510"/>
                    </a:lnTo>
                    <a:lnTo>
                      <a:pt x="2441569" y="915503"/>
                    </a:lnTo>
                    <a:lnTo>
                      <a:pt x="2441577" y="915485"/>
                    </a:lnTo>
                    <a:lnTo>
                      <a:pt x="2448529" y="901666"/>
                    </a:lnTo>
                    <a:lnTo>
                      <a:pt x="2450799" y="894743"/>
                    </a:lnTo>
                    <a:lnTo>
                      <a:pt x="2452168" y="891665"/>
                    </a:lnTo>
                    <a:lnTo>
                      <a:pt x="2453259" y="887244"/>
                    </a:lnTo>
                    <a:lnTo>
                      <a:pt x="2455865" y="879300"/>
                    </a:lnTo>
                    <a:lnTo>
                      <a:pt x="2463292" y="846603"/>
                    </a:lnTo>
                    <a:lnTo>
                      <a:pt x="2463304" y="846552"/>
                    </a:lnTo>
                    <a:cubicBezTo>
                      <a:pt x="2483646" y="743733"/>
                      <a:pt x="2428169" y="701866"/>
                      <a:pt x="2415841" y="650764"/>
                    </a:cubicBezTo>
                    <a:cubicBezTo>
                      <a:pt x="2404130" y="599046"/>
                      <a:pt x="2428169" y="512234"/>
                      <a:pt x="2459606" y="512234"/>
                    </a:cubicBezTo>
                    <a:lnTo>
                      <a:pt x="2482913" y="510050"/>
                    </a:lnTo>
                    <a:close/>
                    <a:moveTo>
                      <a:pt x="924143" y="503617"/>
                    </a:moveTo>
                    <a:lnTo>
                      <a:pt x="924671" y="535113"/>
                    </a:lnTo>
                    <a:lnTo>
                      <a:pt x="922723" y="546340"/>
                    </a:lnTo>
                    <a:lnTo>
                      <a:pt x="916921" y="571367"/>
                    </a:lnTo>
                    <a:lnTo>
                      <a:pt x="912178" y="583579"/>
                    </a:lnTo>
                    <a:lnTo>
                      <a:pt x="901596" y="602588"/>
                    </a:lnTo>
                    <a:lnTo>
                      <a:pt x="891880" y="614081"/>
                    </a:lnTo>
                    <a:lnTo>
                      <a:pt x="888291" y="616775"/>
                    </a:lnTo>
                    <a:lnTo>
                      <a:pt x="872308" y="620413"/>
                    </a:lnTo>
                    <a:cubicBezTo>
                      <a:pt x="877068" y="621195"/>
                      <a:pt x="881571" y="620513"/>
                      <a:pt x="885791" y="618650"/>
                    </a:cubicBezTo>
                    <a:lnTo>
                      <a:pt x="888291" y="616775"/>
                    </a:lnTo>
                    <a:lnTo>
                      <a:pt x="889916" y="616405"/>
                    </a:lnTo>
                    <a:lnTo>
                      <a:pt x="891880" y="614081"/>
                    </a:lnTo>
                    <a:lnTo>
                      <a:pt x="897578" y="609805"/>
                    </a:lnTo>
                    <a:lnTo>
                      <a:pt x="901596" y="602588"/>
                    </a:lnTo>
                    <a:lnTo>
                      <a:pt x="907516" y="595584"/>
                    </a:lnTo>
                    <a:lnTo>
                      <a:pt x="912178" y="583579"/>
                    </a:lnTo>
                    <a:lnTo>
                      <a:pt x="915454" y="577696"/>
                    </a:lnTo>
                    <a:lnTo>
                      <a:pt x="916921" y="571367"/>
                    </a:lnTo>
                    <a:lnTo>
                      <a:pt x="919558" y="564576"/>
                    </a:lnTo>
                    <a:lnTo>
                      <a:pt x="922723" y="546340"/>
                    </a:lnTo>
                    <a:lnTo>
                      <a:pt x="924715" y="537745"/>
                    </a:lnTo>
                    <a:lnTo>
                      <a:pt x="924671" y="535113"/>
                    </a:lnTo>
                    <a:lnTo>
                      <a:pt x="925335" y="531284"/>
                    </a:lnTo>
                    <a:close/>
                    <a:moveTo>
                      <a:pt x="1014140" y="479603"/>
                    </a:moveTo>
                    <a:lnTo>
                      <a:pt x="1014140" y="479603"/>
                    </a:lnTo>
                    <a:lnTo>
                      <a:pt x="1040596" y="497891"/>
                    </a:lnTo>
                    <a:lnTo>
                      <a:pt x="1040600" y="497903"/>
                    </a:lnTo>
                    <a:lnTo>
                      <a:pt x="1049394" y="527843"/>
                    </a:lnTo>
                    <a:lnTo>
                      <a:pt x="1050160" y="537563"/>
                    </a:lnTo>
                    <a:lnTo>
                      <a:pt x="1050268" y="557925"/>
                    </a:lnTo>
                    <a:lnTo>
                      <a:pt x="1049828" y="565554"/>
                    </a:lnTo>
                    <a:lnTo>
                      <a:pt x="1049438" y="569236"/>
                    </a:lnTo>
                    <a:lnTo>
                      <a:pt x="1048657" y="575035"/>
                    </a:lnTo>
                    <a:cubicBezTo>
                      <a:pt x="1016604" y="593505"/>
                      <a:pt x="1027083" y="680317"/>
                      <a:pt x="1027083" y="680317"/>
                    </a:cubicBezTo>
                    <a:cubicBezTo>
                      <a:pt x="1096120" y="814537"/>
                      <a:pt x="1090573" y="901964"/>
                      <a:pt x="1090573" y="901964"/>
                    </a:cubicBezTo>
                    <a:lnTo>
                      <a:pt x="1090577" y="902036"/>
                    </a:lnTo>
                    <a:lnTo>
                      <a:pt x="1093248" y="961372"/>
                    </a:lnTo>
                    <a:lnTo>
                      <a:pt x="1094078" y="966130"/>
                    </a:lnTo>
                    <a:lnTo>
                      <a:pt x="1094307" y="970326"/>
                    </a:lnTo>
                    <a:lnTo>
                      <a:pt x="1097240" y="984245"/>
                    </a:lnTo>
                    <a:lnTo>
                      <a:pt x="1101953" y="1011247"/>
                    </a:lnTo>
                    <a:lnTo>
                      <a:pt x="1104609" y="1019219"/>
                    </a:lnTo>
                    <a:lnTo>
                      <a:pt x="1106013" y="1025879"/>
                    </a:lnTo>
                    <a:lnTo>
                      <a:pt x="1110362" y="1036484"/>
                    </a:lnTo>
                    <a:lnTo>
                      <a:pt x="1115637" y="1052317"/>
                    </a:lnTo>
                    <a:lnTo>
                      <a:pt x="1120896" y="1062173"/>
                    </a:lnTo>
                    <a:lnTo>
                      <a:pt x="1124014" y="1069778"/>
                    </a:lnTo>
                    <a:lnTo>
                      <a:pt x="1128443" y="1076316"/>
                    </a:lnTo>
                    <a:lnTo>
                      <a:pt x="1133243" y="1085310"/>
                    </a:lnTo>
                    <a:lnTo>
                      <a:pt x="1137662" y="1089926"/>
                    </a:lnTo>
                    <a:lnTo>
                      <a:pt x="1146638" y="1103177"/>
                    </a:lnTo>
                    <a:cubicBezTo>
                      <a:pt x="1154764" y="1112689"/>
                      <a:pt x="1163381" y="1120643"/>
                      <a:pt x="1172210" y="1127233"/>
                    </a:cubicBezTo>
                    <a:lnTo>
                      <a:pt x="1174910" y="1128829"/>
                    </a:lnTo>
                    <a:lnTo>
                      <a:pt x="1176007" y="1129974"/>
                    </a:lnTo>
                    <a:lnTo>
                      <a:pt x="1179808" y="1131724"/>
                    </a:lnTo>
                    <a:lnTo>
                      <a:pt x="1199055" y="1143099"/>
                    </a:lnTo>
                    <a:lnTo>
                      <a:pt x="1210075" y="1145656"/>
                    </a:lnTo>
                    <a:lnTo>
                      <a:pt x="1221810" y="1151058"/>
                    </a:lnTo>
                    <a:lnTo>
                      <a:pt x="1249867" y="1154887"/>
                    </a:lnTo>
                    <a:lnTo>
                      <a:pt x="1249867" y="1154888"/>
                    </a:lnTo>
                    <a:lnTo>
                      <a:pt x="1249868" y="1154888"/>
                    </a:lnTo>
                    <a:lnTo>
                      <a:pt x="1249867" y="1154887"/>
                    </a:lnTo>
                    <a:lnTo>
                      <a:pt x="1210075" y="1145656"/>
                    </a:lnTo>
                    <a:lnTo>
                      <a:pt x="1179808" y="1131724"/>
                    </a:lnTo>
                    <a:lnTo>
                      <a:pt x="1174910" y="1128829"/>
                    </a:lnTo>
                    <a:lnTo>
                      <a:pt x="1137662" y="1089926"/>
                    </a:lnTo>
                    <a:lnTo>
                      <a:pt x="1128443" y="1076316"/>
                    </a:lnTo>
                    <a:lnTo>
                      <a:pt x="1120896" y="1062173"/>
                    </a:lnTo>
                    <a:lnTo>
                      <a:pt x="1110362" y="1036484"/>
                    </a:lnTo>
                    <a:lnTo>
                      <a:pt x="1104609" y="1019219"/>
                    </a:lnTo>
                    <a:lnTo>
                      <a:pt x="1097240" y="984245"/>
                    </a:lnTo>
                    <a:lnTo>
                      <a:pt x="1094078" y="966130"/>
                    </a:lnTo>
                    <a:lnTo>
                      <a:pt x="1090577" y="902036"/>
                    </a:lnTo>
                    <a:lnTo>
                      <a:pt x="1090574" y="901964"/>
                    </a:lnTo>
                    <a:cubicBezTo>
                      <a:pt x="1090574" y="901964"/>
                      <a:pt x="1096121" y="814537"/>
                      <a:pt x="1027084" y="680317"/>
                    </a:cubicBezTo>
                    <a:cubicBezTo>
                      <a:pt x="1027084" y="680317"/>
                      <a:pt x="1016605" y="593505"/>
                      <a:pt x="1048658" y="575035"/>
                    </a:cubicBezTo>
                    <a:cubicBezTo>
                      <a:pt x="1048658" y="575035"/>
                      <a:pt x="1048899" y="573669"/>
                      <a:pt x="1049222" y="571263"/>
                    </a:cubicBezTo>
                    <a:lnTo>
                      <a:pt x="1049438" y="569236"/>
                    </a:lnTo>
                    <a:lnTo>
                      <a:pt x="1049750" y="566914"/>
                    </a:lnTo>
                    <a:lnTo>
                      <a:pt x="1049828" y="565554"/>
                    </a:lnTo>
                    <a:lnTo>
                      <a:pt x="1050285" y="561249"/>
                    </a:lnTo>
                    <a:lnTo>
                      <a:pt x="1050268" y="557925"/>
                    </a:lnTo>
                    <a:lnTo>
                      <a:pt x="1050900" y="546950"/>
                    </a:lnTo>
                    <a:lnTo>
                      <a:pt x="1050160" y="537563"/>
                    </a:lnTo>
                    <a:lnTo>
                      <a:pt x="1050122" y="530320"/>
                    </a:lnTo>
                    <a:lnTo>
                      <a:pt x="1049394" y="527843"/>
                    </a:lnTo>
                    <a:lnTo>
                      <a:pt x="1048913" y="521743"/>
                    </a:lnTo>
                    <a:lnTo>
                      <a:pt x="1040600" y="497903"/>
                    </a:lnTo>
                    <a:lnTo>
                      <a:pt x="1040597" y="497891"/>
                    </a:lnTo>
                    <a:cubicBezTo>
                      <a:pt x="1035020" y="488569"/>
                      <a:pt x="1026622" y="481604"/>
                      <a:pt x="1014140" y="479603"/>
                    </a:cubicBezTo>
                    <a:close/>
                    <a:moveTo>
                      <a:pt x="2005933" y="437121"/>
                    </a:moveTo>
                    <a:lnTo>
                      <a:pt x="2005933" y="437121"/>
                    </a:lnTo>
                    <a:lnTo>
                      <a:pt x="2024244" y="442561"/>
                    </a:lnTo>
                    <a:lnTo>
                      <a:pt x="2049537" y="466329"/>
                    </a:lnTo>
                    <a:lnTo>
                      <a:pt x="2069847" y="494202"/>
                    </a:lnTo>
                    <a:lnTo>
                      <a:pt x="2081254" y="512574"/>
                    </a:lnTo>
                    <a:lnTo>
                      <a:pt x="2097459" y="548567"/>
                    </a:lnTo>
                    <a:lnTo>
                      <a:pt x="2104426" y="565629"/>
                    </a:lnTo>
                    <a:lnTo>
                      <a:pt x="2113178" y="610697"/>
                    </a:lnTo>
                    <a:lnTo>
                      <a:pt x="2113186" y="610744"/>
                    </a:lnTo>
                    <a:cubicBezTo>
                      <a:pt x="2111337" y="660615"/>
                      <a:pt x="2131062" y="714180"/>
                      <a:pt x="2131062" y="714180"/>
                    </a:cubicBezTo>
                    <a:cubicBezTo>
                      <a:pt x="2158800" y="709870"/>
                      <a:pt x="2150787" y="731419"/>
                      <a:pt x="2150787" y="731419"/>
                    </a:cubicBezTo>
                    <a:cubicBezTo>
                      <a:pt x="2132911" y="743733"/>
                      <a:pt x="2101474" y="747427"/>
                      <a:pt x="2101474" y="747427"/>
                    </a:cubicBezTo>
                    <a:cubicBezTo>
                      <a:pt x="2033670" y="757278"/>
                      <a:pt x="1982508" y="895807"/>
                      <a:pt x="1952921" y="907505"/>
                    </a:cubicBezTo>
                    <a:cubicBezTo>
                      <a:pt x="1922717" y="919819"/>
                      <a:pt x="1911005" y="967227"/>
                      <a:pt x="1928881" y="978925"/>
                    </a:cubicBezTo>
                    <a:cubicBezTo>
                      <a:pt x="1946757" y="990623"/>
                      <a:pt x="2018260" y="1052192"/>
                      <a:pt x="2073736" y="1060196"/>
                    </a:cubicBezTo>
                    <a:lnTo>
                      <a:pt x="2073743" y="1060198"/>
                    </a:lnTo>
                    <a:lnTo>
                      <a:pt x="2097783" y="1066644"/>
                    </a:lnTo>
                    <a:lnTo>
                      <a:pt x="2100829" y="1068805"/>
                    </a:lnTo>
                    <a:lnTo>
                      <a:pt x="2103045" y="1072843"/>
                    </a:lnTo>
                    <a:lnTo>
                      <a:pt x="2098094" y="1081062"/>
                    </a:lnTo>
                    <a:lnTo>
                      <a:pt x="2093461" y="1083592"/>
                    </a:lnTo>
                    <a:lnTo>
                      <a:pt x="2093462" y="1083592"/>
                    </a:lnTo>
                    <a:cubicBezTo>
                      <a:pt x="2093462" y="1083592"/>
                      <a:pt x="2102246" y="1079744"/>
                      <a:pt x="2104172" y="1074895"/>
                    </a:cubicBezTo>
                    <a:lnTo>
                      <a:pt x="2103045" y="1072843"/>
                    </a:lnTo>
                    <a:lnTo>
                      <a:pt x="2104086" y="1071116"/>
                    </a:lnTo>
                    <a:lnTo>
                      <a:pt x="2100829" y="1068805"/>
                    </a:lnTo>
                    <a:lnTo>
                      <a:pt x="2099963" y="1067228"/>
                    </a:lnTo>
                    <a:lnTo>
                      <a:pt x="2097783" y="1066644"/>
                    </a:lnTo>
                    <a:lnTo>
                      <a:pt x="2095928" y="1065327"/>
                    </a:lnTo>
                    <a:lnTo>
                      <a:pt x="2073743" y="1060198"/>
                    </a:lnTo>
                    <a:lnTo>
                      <a:pt x="2073737" y="1060196"/>
                    </a:lnTo>
                    <a:cubicBezTo>
                      <a:pt x="2018261" y="1052192"/>
                      <a:pt x="1946758" y="990623"/>
                      <a:pt x="1928882" y="978925"/>
                    </a:cubicBezTo>
                    <a:cubicBezTo>
                      <a:pt x="1911006" y="967227"/>
                      <a:pt x="1922718" y="919819"/>
                      <a:pt x="1952922" y="907505"/>
                    </a:cubicBezTo>
                    <a:cubicBezTo>
                      <a:pt x="1982509" y="895807"/>
                      <a:pt x="2033671" y="757278"/>
                      <a:pt x="2101475" y="747427"/>
                    </a:cubicBezTo>
                    <a:cubicBezTo>
                      <a:pt x="2101475" y="747427"/>
                      <a:pt x="2132912" y="743733"/>
                      <a:pt x="2150788" y="731419"/>
                    </a:cubicBezTo>
                    <a:cubicBezTo>
                      <a:pt x="2150788" y="731419"/>
                      <a:pt x="2158801" y="709870"/>
                      <a:pt x="2131063" y="714180"/>
                    </a:cubicBezTo>
                    <a:cubicBezTo>
                      <a:pt x="2131063" y="714180"/>
                      <a:pt x="2111338" y="660615"/>
                      <a:pt x="2113187" y="610744"/>
                    </a:cubicBezTo>
                    <a:lnTo>
                      <a:pt x="2113178" y="610697"/>
                    </a:lnTo>
                    <a:lnTo>
                      <a:pt x="2106098" y="569726"/>
                    </a:lnTo>
                    <a:lnTo>
                      <a:pt x="2104426" y="565629"/>
                    </a:lnTo>
                    <a:lnTo>
                      <a:pt x="2103883" y="562836"/>
                    </a:lnTo>
                    <a:lnTo>
                      <a:pt x="2097459" y="548567"/>
                    </a:lnTo>
                    <a:lnTo>
                      <a:pt x="2085660" y="519670"/>
                    </a:lnTo>
                    <a:lnTo>
                      <a:pt x="2081254" y="512574"/>
                    </a:lnTo>
                    <a:lnTo>
                      <a:pt x="2078052" y="505462"/>
                    </a:lnTo>
                    <a:lnTo>
                      <a:pt x="2069847" y="494202"/>
                    </a:lnTo>
                    <a:lnTo>
                      <a:pt x="2056749" y="473106"/>
                    </a:lnTo>
                    <a:lnTo>
                      <a:pt x="2049537" y="466329"/>
                    </a:lnTo>
                    <a:lnTo>
                      <a:pt x="2042975" y="457323"/>
                    </a:lnTo>
                    <a:cubicBezTo>
                      <a:pt x="2030551" y="444894"/>
                      <a:pt x="2017799" y="437121"/>
                      <a:pt x="2005933" y="437121"/>
                    </a:cubicBezTo>
                    <a:close/>
                    <a:moveTo>
                      <a:pt x="702237" y="416803"/>
                    </a:moveTo>
                    <a:lnTo>
                      <a:pt x="705907" y="417178"/>
                    </a:lnTo>
                    <a:lnTo>
                      <a:pt x="705909" y="417180"/>
                    </a:lnTo>
                    <a:lnTo>
                      <a:pt x="712474" y="422995"/>
                    </a:lnTo>
                    <a:lnTo>
                      <a:pt x="714429" y="426794"/>
                    </a:lnTo>
                    <a:lnTo>
                      <a:pt x="718821" y="441180"/>
                    </a:lnTo>
                    <a:lnTo>
                      <a:pt x="720598" y="451547"/>
                    </a:lnTo>
                    <a:lnTo>
                      <a:pt x="721049" y="457921"/>
                    </a:lnTo>
                    <a:lnTo>
                      <a:pt x="720729" y="490685"/>
                    </a:lnTo>
                    <a:cubicBezTo>
                      <a:pt x="721423" y="480757"/>
                      <a:pt x="721654" y="472157"/>
                      <a:pt x="721528" y="464707"/>
                    </a:cubicBezTo>
                    <a:lnTo>
                      <a:pt x="721049" y="457921"/>
                    </a:lnTo>
                    <a:lnTo>
                      <a:pt x="721083" y="454374"/>
                    </a:lnTo>
                    <a:lnTo>
                      <a:pt x="720598" y="451547"/>
                    </a:lnTo>
                    <a:lnTo>
                      <a:pt x="720181" y="445634"/>
                    </a:lnTo>
                    <a:lnTo>
                      <a:pt x="718821" y="441180"/>
                    </a:lnTo>
                    <a:lnTo>
                      <a:pt x="717317" y="432406"/>
                    </a:lnTo>
                    <a:lnTo>
                      <a:pt x="714429" y="426794"/>
                    </a:lnTo>
                    <a:lnTo>
                      <a:pt x="713564" y="423960"/>
                    </a:lnTo>
                    <a:lnTo>
                      <a:pt x="712474" y="422995"/>
                    </a:lnTo>
                    <a:lnTo>
                      <a:pt x="711551" y="421200"/>
                    </a:lnTo>
                    <a:lnTo>
                      <a:pt x="705909" y="417180"/>
                    </a:lnTo>
                    <a:lnTo>
                      <a:pt x="705907" y="417178"/>
                    </a:lnTo>
                    <a:cubicBezTo>
                      <a:pt x="703740" y="416457"/>
                      <a:pt x="702237" y="416803"/>
                      <a:pt x="702237" y="416803"/>
                    </a:cubicBezTo>
                    <a:close/>
                    <a:moveTo>
                      <a:pt x="2390433" y="412599"/>
                    </a:moveTo>
                    <a:cubicBezTo>
                      <a:pt x="2377546" y="412955"/>
                      <a:pt x="2363908" y="416033"/>
                      <a:pt x="2350501" y="422960"/>
                    </a:cubicBezTo>
                    <a:cubicBezTo>
                      <a:pt x="2297491" y="450666"/>
                      <a:pt x="2340639" y="506078"/>
                      <a:pt x="2295025" y="553486"/>
                    </a:cubicBezTo>
                    <a:lnTo>
                      <a:pt x="2295000" y="553516"/>
                    </a:lnTo>
                    <a:lnTo>
                      <a:pt x="2275528" y="576033"/>
                    </a:lnTo>
                    <a:lnTo>
                      <a:pt x="2273410" y="579494"/>
                    </a:lnTo>
                    <a:lnTo>
                      <a:pt x="2271448" y="581855"/>
                    </a:lnTo>
                    <a:lnTo>
                      <a:pt x="2269925" y="585188"/>
                    </a:lnTo>
                    <a:lnTo>
                      <a:pt x="2266204" y="591267"/>
                    </a:lnTo>
                    <a:lnTo>
                      <a:pt x="2266031" y="593710"/>
                    </a:lnTo>
                    <a:lnTo>
                      <a:pt x="2264051" y="598046"/>
                    </a:lnTo>
                    <a:cubicBezTo>
                      <a:pt x="2262818" y="605511"/>
                      <a:pt x="2267287" y="607050"/>
                      <a:pt x="2267287" y="607050"/>
                    </a:cubicBezTo>
                    <a:lnTo>
                      <a:pt x="2267288" y="607050"/>
                    </a:lnTo>
                    <a:lnTo>
                      <a:pt x="2265208" y="605347"/>
                    </a:lnTo>
                    <a:lnTo>
                      <a:pt x="2266031" y="593710"/>
                    </a:lnTo>
                    <a:lnTo>
                      <a:pt x="2269925" y="585188"/>
                    </a:lnTo>
                    <a:lnTo>
                      <a:pt x="2273410" y="579494"/>
                    </a:lnTo>
                    <a:lnTo>
                      <a:pt x="2295000" y="553516"/>
                    </a:lnTo>
                    <a:lnTo>
                      <a:pt x="2295026" y="553486"/>
                    </a:lnTo>
                    <a:cubicBezTo>
                      <a:pt x="2340640" y="506078"/>
                      <a:pt x="2297492" y="450666"/>
                      <a:pt x="2350502" y="422960"/>
                    </a:cubicBezTo>
                    <a:lnTo>
                      <a:pt x="2390433" y="412599"/>
                    </a:lnTo>
                    <a:close/>
                    <a:moveTo>
                      <a:pt x="1963939" y="378169"/>
                    </a:moveTo>
                    <a:cubicBezTo>
                      <a:pt x="1937203" y="381709"/>
                      <a:pt x="1920868" y="394638"/>
                      <a:pt x="1912855" y="417419"/>
                    </a:cubicBezTo>
                    <a:cubicBezTo>
                      <a:pt x="1897445" y="462980"/>
                      <a:pt x="1915320" y="541787"/>
                      <a:pt x="1966482" y="553486"/>
                    </a:cubicBezTo>
                    <a:cubicBezTo>
                      <a:pt x="2018260" y="565799"/>
                      <a:pt x="2021958" y="632909"/>
                      <a:pt x="2021958" y="632909"/>
                    </a:cubicBezTo>
                    <a:cubicBezTo>
                      <a:pt x="2021188" y="639066"/>
                      <a:pt x="2020205" y="643770"/>
                      <a:pt x="2019057" y="647243"/>
                    </a:cubicBezTo>
                    <a:lnTo>
                      <a:pt x="2015158" y="654188"/>
                    </a:lnTo>
                    <a:lnTo>
                      <a:pt x="2015159" y="654189"/>
                    </a:lnTo>
                    <a:cubicBezTo>
                      <a:pt x="2018029" y="651726"/>
                      <a:pt x="2020418" y="645223"/>
                      <a:pt x="2021959" y="632909"/>
                    </a:cubicBezTo>
                    <a:cubicBezTo>
                      <a:pt x="2021959" y="632909"/>
                      <a:pt x="2018261" y="565799"/>
                      <a:pt x="1966483" y="553486"/>
                    </a:cubicBezTo>
                    <a:cubicBezTo>
                      <a:pt x="1915321" y="541787"/>
                      <a:pt x="1897446" y="462980"/>
                      <a:pt x="1912856" y="417419"/>
                    </a:cubicBezTo>
                    <a:cubicBezTo>
                      <a:pt x="1916863" y="406029"/>
                      <a:pt x="1922949" y="397101"/>
                      <a:pt x="1931377" y="390579"/>
                    </a:cubicBezTo>
                    <a:lnTo>
                      <a:pt x="1963940" y="378169"/>
                    </a:lnTo>
                    <a:close/>
                    <a:moveTo>
                      <a:pt x="1376701" y="374570"/>
                    </a:moveTo>
                    <a:lnTo>
                      <a:pt x="1376700" y="374571"/>
                    </a:lnTo>
                    <a:lnTo>
                      <a:pt x="1388912" y="376783"/>
                    </a:lnTo>
                    <a:cubicBezTo>
                      <a:pt x="1404939" y="390328"/>
                      <a:pt x="1407404" y="427270"/>
                      <a:pt x="1407404" y="427270"/>
                    </a:cubicBezTo>
                    <a:cubicBezTo>
                      <a:pt x="1420657" y="458977"/>
                      <a:pt x="1435143" y="466827"/>
                      <a:pt x="1446315" y="466751"/>
                    </a:cubicBezTo>
                    <a:lnTo>
                      <a:pt x="1446315" y="466750"/>
                    </a:lnTo>
                    <a:lnTo>
                      <a:pt x="1427640" y="458929"/>
                    </a:lnTo>
                    <a:cubicBezTo>
                      <a:pt x="1420966" y="453013"/>
                      <a:pt x="1414031" y="443124"/>
                      <a:pt x="1407405" y="427270"/>
                    </a:cubicBezTo>
                    <a:cubicBezTo>
                      <a:pt x="1407405" y="427270"/>
                      <a:pt x="1404940" y="390328"/>
                      <a:pt x="1388913" y="376783"/>
                    </a:cubicBezTo>
                    <a:cubicBezTo>
                      <a:pt x="1384906" y="373551"/>
                      <a:pt x="1380592" y="372935"/>
                      <a:pt x="1376701" y="374570"/>
                    </a:cubicBezTo>
                    <a:close/>
                    <a:moveTo>
                      <a:pt x="2162702" y="330126"/>
                    </a:moveTo>
                    <a:lnTo>
                      <a:pt x="2162702" y="330126"/>
                    </a:lnTo>
                    <a:lnTo>
                      <a:pt x="2198250" y="339842"/>
                    </a:lnTo>
                    <a:lnTo>
                      <a:pt x="2235564" y="358774"/>
                    </a:lnTo>
                    <a:lnTo>
                      <a:pt x="2242980" y="363926"/>
                    </a:lnTo>
                    <a:lnTo>
                      <a:pt x="2254374" y="373450"/>
                    </a:lnTo>
                    <a:lnTo>
                      <a:pt x="2266805" y="386930"/>
                    </a:lnTo>
                    <a:lnTo>
                      <a:pt x="2266815" y="386942"/>
                    </a:lnTo>
                    <a:cubicBezTo>
                      <a:pt x="2269405" y="389520"/>
                      <a:pt x="2272218" y="391098"/>
                      <a:pt x="2277149" y="391560"/>
                    </a:cubicBezTo>
                    <a:lnTo>
                      <a:pt x="2277150" y="391560"/>
                    </a:lnTo>
                    <a:lnTo>
                      <a:pt x="2266816" y="386942"/>
                    </a:lnTo>
                    <a:lnTo>
                      <a:pt x="2266805" y="386930"/>
                    </a:lnTo>
                    <a:lnTo>
                      <a:pt x="2257810" y="376322"/>
                    </a:lnTo>
                    <a:lnTo>
                      <a:pt x="2254374" y="373450"/>
                    </a:lnTo>
                    <a:lnTo>
                      <a:pt x="2250249" y="368977"/>
                    </a:lnTo>
                    <a:lnTo>
                      <a:pt x="2242980" y="363926"/>
                    </a:lnTo>
                    <a:lnTo>
                      <a:pt x="2238750" y="360391"/>
                    </a:lnTo>
                    <a:lnTo>
                      <a:pt x="2235564" y="358774"/>
                    </a:lnTo>
                    <a:lnTo>
                      <a:pt x="2231080" y="355659"/>
                    </a:lnTo>
                    <a:cubicBezTo>
                      <a:pt x="2222681" y="350787"/>
                      <a:pt x="2212005" y="345499"/>
                      <a:pt x="2198251" y="339842"/>
                    </a:cubicBezTo>
                    <a:cubicBezTo>
                      <a:pt x="2179913" y="332454"/>
                      <a:pt x="2168779" y="329760"/>
                      <a:pt x="2162702" y="330126"/>
                    </a:cubicBezTo>
                    <a:close/>
                    <a:moveTo>
                      <a:pt x="1722646" y="308865"/>
                    </a:moveTo>
                    <a:cubicBezTo>
                      <a:pt x="1692683" y="308519"/>
                      <a:pt x="1661978" y="312137"/>
                      <a:pt x="1634240" y="321372"/>
                    </a:cubicBezTo>
                    <a:cubicBezTo>
                      <a:pt x="1661978" y="312137"/>
                      <a:pt x="1692683" y="308519"/>
                      <a:pt x="1722646" y="308865"/>
                    </a:cubicBezTo>
                    <a:close/>
                    <a:moveTo>
                      <a:pt x="2276677" y="307057"/>
                    </a:moveTo>
                    <a:cubicBezTo>
                      <a:pt x="2267556" y="307441"/>
                      <a:pt x="2261739" y="308442"/>
                      <a:pt x="2261739" y="308442"/>
                    </a:cubicBezTo>
                    <a:lnTo>
                      <a:pt x="2201515" y="313492"/>
                    </a:lnTo>
                    <a:lnTo>
                      <a:pt x="2201515" y="313492"/>
                    </a:lnTo>
                    <a:cubicBezTo>
                      <a:pt x="2221250" y="314907"/>
                      <a:pt x="2241861" y="313829"/>
                      <a:pt x="2261740" y="308442"/>
                    </a:cubicBezTo>
                    <a:lnTo>
                      <a:pt x="2276678" y="307057"/>
                    </a:lnTo>
                    <a:close/>
                    <a:moveTo>
                      <a:pt x="1491852" y="284430"/>
                    </a:moveTo>
                    <a:lnTo>
                      <a:pt x="1491852" y="284430"/>
                    </a:lnTo>
                    <a:lnTo>
                      <a:pt x="1528527" y="291683"/>
                    </a:lnTo>
                    <a:lnTo>
                      <a:pt x="1528528" y="291683"/>
                    </a:lnTo>
                    <a:close/>
                    <a:moveTo>
                      <a:pt x="2045959" y="268836"/>
                    </a:moveTo>
                    <a:cubicBezTo>
                      <a:pt x="2025271" y="270668"/>
                      <a:pt x="2008484" y="283302"/>
                      <a:pt x="2000798" y="296574"/>
                    </a:cubicBezTo>
                    <a:lnTo>
                      <a:pt x="1999405" y="303145"/>
                    </a:lnTo>
                    <a:lnTo>
                      <a:pt x="1996823" y="306490"/>
                    </a:lnTo>
                    <a:lnTo>
                      <a:pt x="1997476" y="312248"/>
                    </a:lnTo>
                    <a:lnTo>
                      <a:pt x="1996746" y="315691"/>
                    </a:lnTo>
                    <a:lnTo>
                      <a:pt x="1997997" y="316846"/>
                    </a:lnTo>
                    <a:lnTo>
                      <a:pt x="1998324" y="319727"/>
                    </a:lnTo>
                    <a:lnTo>
                      <a:pt x="2010243" y="328141"/>
                    </a:lnTo>
                    <a:lnTo>
                      <a:pt x="2010246" y="328144"/>
                    </a:lnTo>
                    <a:cubicBezTo>
                      <a:pt x="2094694" y="352156"/>
                      <a:pt x="2134760" y="397717"/>
                      <a:pt x="2152636" y="405105"/>
                    </a:cubicBezTo>
                    <a:lnTo>
                      <a:pt x="2152644" y="405111"/>
                    </a:lnTo>
                    <a:lnTo>
                      <a:pt x="2174052" y="422941"/>
                    </a:lnTo>
                    <a:lnTo>
                      <a:pt x="2178554" y="436361"/>
                    </a:lnTo>
                    <a:lnTo>
                      <a:pt x="2162499" y="440815"/>
                    </a:lnTo>
                    <a:lnTo>
                      <a:pt x="2162499" y="440815"/>
                    </a:lnTo>
                    <a:cubicBezTo>
                      <a:pt x="2180375" y="440815"/>
                      <a:pt x="2182379" y="433888"/>
                      <a:pt x="2177679" y="425961"/>
                    </a:cubicBezTo>
                    <a:lnTo>
                      <a:pt x="2174052" y="422941"/>
                    </a:lnTo>
                    <a:lnTo>
                      <a:pt x="2173039" y="419921"/>
                    </a:lnTo>
                    <a:lnTo>
                      <a:pt x="2152644" y="405111"/>
                    </a:lnTo>
                    <a:lnTo>
                      <a:pt x="2152637" y="405105"/>
                    </a:lnTo>
                    <a:cubicBezTo>
                      <a:pt x="2134761" y="397717"/>
                      <a:pt x="2094695" y="352156"/>
                      <a:pt x="2010247" y="328144"/>
                    </a:cubicBezTo>
                    <a:lnTo>
                      <a:pt x="2010243" y="328141"/>
                    </a:lnTo>
                    <a:lnTo>
                      <a:pt x="1997997" y="316846"/>
                    </a:lnTo>
                    <a:lnTo>
                      <a:pt x="1997476" y="312248"/>
                    </a:lnTo>
                    <a:lnTo>
                      <a:pt x="1999405" y="303145"/>
                    </a:lnTo>
                    <a:lnTo>
                      <a:pt x="2018504" y="278415"/>
                    </a:lnTo>
                    <a:lnTo>
                      <a:pt x="2045960" y="268836"/>
                    </a:lnTo>
                    <a:close/>
                    <a:moveTo>
                      <a:pt x="1742188" y="244411"/>
                    </a:moveTo>
                    <a:lnTo>
                      <a:pt x="1782072" y="251164"/>
                    </a:lnTo>
                    <a:cubicBezTo>
                      <a:pt x="1792117" y="253530"/>
                      <a:pt x="1798204" y="255493"/>
                      <a:pt x="1798204" y="255493"/>
                    </a:cubicBezTo>
                    <a:cubicBezTo>
                      <a:pt x="1820703" y="264728"/>
                      <a:pt x="1836228" y="266883"/>
                      <a:pt x="1846861" y="264921"/>
                    </a:cubicBezTo>
                    <a:lnTo>
                      <a:pt x="1846861" y="264920"/>
                    </a:lnTo>
                    <a:lnTo>
                      <a:pt x="1826983" y="264406"/>
                    </a:lnTo>
                    <a:cubicBezTo>
                      <a:pt x="1818960" y="262958"/>
                      <a:pt x="1809454" y="260111"/>
                      <a:pt x="1798205" y="255493"/>
                    </a:cubicBezTo>
                    <a:cubicBezTo>
                      <a:pt x="1798205" y="255493"/>
                      <a:pt x="1773857" y="247643"/>
                      <a:pt x="1742189" y="244411"/>
                    </a:cubicBezTo>
                    <a:close/>
                    <a:moveTo>
                      <a:pt x="1258331" y="208229"/>
                    </a:moveTo>
                    <a:lnTo>
                      <a:pt x="1235624" y="208510"/>
                    </a:lnTo>
                    <a:lnTo>
                      <a:pt x="1228251" y="210998"/>
                    </a:lnTo>
                    <a:lnTo>
                      <a:pt x="1224160" y="211375"/>
                    </a:lnTo>
                    <a:lnTo>
                      <a:pt x="1216328" y="215022"/>
                    </a:lnTo>
                    <a:lnTo>
                      <a:pt x="1207474" y="218011"/>
                    </a:lnTo>
                    <a:lnTo>
                      <a:pt x="1197153" y="223954"/>
                    </a:lnTo>
                    <a:lnTo>
                      <a:pt x="1192085" y="226314"/>
                    </a:lnTo>
                    <a:lnTo>
                      <a:pt x="1187324" y="229613"/>
                    </a:lnTo>
                    <a:lnTo>
                      <a:pt x="1182930" y="232143"/>
                    </a:lnTo>
                    <a:lnTo>
                      <a:pt x="1171833" y="240347"/>
                    </a:lnTo>
                    <a:lnTo>
                      <a:pt x="1168299" y="242796"/>
                    </a:lnTo>
                    <a:lnTo>
                      <a:pt x="1166591" y="244223"/>
                    </a:lnTo>
                    <a:lnTo>
                      <a:pt x="1165576" y="244973"/>
                    </a:lnTo>
                    <a:lnTo>
                      <a:pt x="1159034" y="250535"/>
                    </a:lnTo>
                    <a:lnTo>
                      <a:pt x="1158994" y="250568"/>
                    </a:lnTo>
                    <a:cubicBezTo>
                      <a:pt x="1103517" y="366317"/>
                      <a:pt x="1051123" y="398332"/>
                      <a:pt x="1000578" y="419266"/>
                    </a:cubicBezTo>
                    <a:cubicBezTo>
                      <a:pt x="950649" y="440199"/>
                      <a:pt x="966676" y="540556"/>
                      <a:pt x="966676" y="540556"/>
                    </a:cubicBezTo>
                    <a:cubicBezTo>
                      <a:pt x="963055" y="553716"/>
                      <a:pt x="960579" y="565107"/>
                      <a:pt x="959020" y="574964"/>
                    </a:cubicBezTo>
                    <a:lnTo>
                      <a:pt x="958252" y="583939"/>
                    </a:lnTo>
                    <a:lnTo>
                      <a:pt x="957341" y="588629"/>
                    </a:lnTo>
                    <a:lnTo>
                      <a:pt x="957531" y="592353"/>
                    </a:lnTo>
                    <a:lnTo>
                      <a:pt x="956862" y="600172"/>
                    </a:lnTo>
                    <a:cubicBezTo>
                      <a:pt x="956948" y="614227"/>
                      <a:pt x="959780" y="623097"/>
                      <a:pt x="963517" y="628677"/>
                    </a:cubicBezTo>
                    <a:lnTo>
                      <a:pt x="965238" y="629924"/>
                    </a:lnTo>
                    <a:lnTo>
                      <a:pt x="966461" y="632274"/>
                    </a:lnTo>
                    <a:lnTo>
                      <a:pt x="975601" y="637438"/>
                    </a:lnTo>
                    <a:lnTo>
                      <a:pt x="975604" y="637440"/>
                    </a:lnTo>
                    <a:cubicBezTo>
                      <a:pt x="979312" y="638335"/>
                      <a:pt x="982086" y="637835"/>
                      <a:pt x="982086" y="637835"/>
                    </a:cubicBezTo>
                    <a:lnTo>
                      <a:pt x="982086" y="637835"/>
                    </a:lnTo>
                    <a:lnTo>
                      <a:pt x="975605" y="637440"/>
                    </a:lnTo>
                    <a:lnTo>
                      <a:pt x="975601" y="637438"/>
                    </a:lnTo>
                    <a:lnTo>
                      <a:pt x="965238" y="629924"/>
                    </a:lnTo>
                    <a:lnTo>
                      <a:pt x="958821" y="617603"/>
                    </a:lnTo>
                    <a:lnTo>
                      <a:pt x="957531" y="592353"/>
                    </a:lnTo>
                    <a:lnTo>
                      <a:pt x="958252" y="583939"/>
                    </a:lnTo>
                    <a:lnTo>
                      <a:pt x="966677" y="540556"/>
                    </a:lnTo>
                    <a:cubicBezTo>
                      <a:pt x="966677" y="540556"/>
                      <a:pt x="950650" y="440199"/>
                      <a:pt x="1000579" y="419266"/>
                    </a:cubicBezTo>
                    <a:cubicBezTo>
                      <a:pt x="1051124" y="398332"/>
                      <a:pt x="1103518" y="366317"/>
                      <a:pt x="1158995" y="250568"/>
                    </a:cubicBezTo>
                    <a:lnTo>
                      <a:pt x="1159034" y="250535"/>
                    </a:lnTo>
                    <a:lnTo>
                      <a:pt x="1166591" y="244223"/>
                    </a:lnTo>
                    <a:lnTo>
                      <a:pt x="1171833" y="240347"/>
                    </a:lnTo>
                    <a:lnTo>
                      <a:pt x="1187324" y="229613"/>
                    </a:lnTo>
                    <a:lnTo>
                      <a:pt x="1197153" y="223954"/>
                    </a:lnTo>
                    <a:lnTo>
                      <a:pt x="1216328" y="215022"/>
                    </a:lnTo>
                    <a:lnTo>
                      <a:pt x="1228251" y="210998"/>
                    </a:lnTo>
                    <a:close/>
                    <a:moveTo>
                      <a:pt x="1240946" y="169855"/>
                    </a:moveTo>
                    <a:cubicBezTo>
                      <a:pt x="1223559" y="169148"/>
                      <a:pt x="1208367" y="170789"/>
                      <a:pt x="1195047" y="173960"/>
                    </a:cubicBezTo>
                    <a:lnTo>
                      <a:pt x="1187197" y="176966"/>
                    </a:lnTo>
                    <a:lnTo>
                      <a:pt x="1182340" y="177609"/>
                    </a:lnTo>
                    <a:lnTo>
                      <a:pt x="1174148" y="181965"/>
                    </a:lnTo>
                    <a:lnTo>
                      <a:pt x="1160387" y="187236"/>
                    </a:lnTo>
                    <a:lnTo>
                      <a:pt x="1152591" y="193427"/>
                    </a:lnTo>
                    <a:lnTo>
                      <a:pt x="1142573" y="198754"/>
                    </a:lnTo>
                    <a:lnTo>
                      <a:pt x="1117081" y="221627"/>
                    </a:lnTo>
                    <a:lnTo>
                      <a:pt x="1117078" y="221630"/>
                    </a:lnTo>
                    <a:cubicBezTo>
                      <a:pt x="1090573" y="247489"/>
                      <a:pt x="1109065" y="316446"/>
                      <a:pt x="1006125" y="350925"/>
                    </a:cubicBezTo>
                    <a:cubicBezTo>
                      <a:pt x="948222" y="369972"/>
                      <a:pt x="926204" y="400903"/>
                      <a:pt x="919887" y="432760"/>
                    </a:cubicBezTo>
                    <a:cubicBezTo>
                      <a:pt x="926204" y="400903"/>
                      <a:pt x="948222" y="369972"/>
                      <a:pt x="1006125" y="350925"/>
                    </a:cubicBezTo>
                    <a:cubicBezTo>
                      <a:pt x="1109065" y="316446"/>
                      <a:pt x="1090573" y="247489"/>
                      <a:pt x="1117078" y="221630"/>
                    </a:cubicBezTo>
                    <a:lnTo>
                      <a:pt x="1117081" y="221627"/>
                    </a:lnTo>
                    <a:lnTo>
                      <a:pt x="1152591" y="193427"/>
                    </a:lnTo>
                    <a:lnTo>
                      <a:pt x="1174148" y="181965"/>
                    </a:lnTo>
                    <a:lnTo>
                      <a:pt x="1187197" y="176966"/>
                    </a:lnTo>
                    <a:lnTo>
                      <a:pt x="1240946" y="169855"/>
                    </a:lnTo>
                    <a:close/>
                    <a:moveTo>
                      <a:pt x="1250154" y="106699"/>
                    </a:moveTo>
                    <a:lnTo>
                      <a:pt x="1301999" y="118811"/>
                    </a:lnTo>
                    <a:lnTo>
                      <a:pt x="1302001" y="118813"/>
                    </a:lnTo>
                    <a:lnTo>
                      <a:pt x="1327415" y="138605"/>
                    </a:lnTo>
                    <a:lnTo>
                      <a:pt x="1330640" y="144977"/>
                    </a:lnTo>
                    <a:lnTo>
                      <a:pt x="1333005" y="156715"/>
                    </a:lnTo>
                    <a:lnTo>
                      <a:pt x="1327830" y="180110"/>
                    </a:lnTo>
                    <a:lnTo>
                      <a:pt x="1322957" y="187152"/>
                    </a:lnTo>
                    <a:lnTo>
                      <a:pt x="1322957" y="187152"/>
                    </a:lnTo>
                    <a:cubicBezTo>
                      <a:pt x="1322957" y="187152"/>
                      <a:pt x="1332203" y="176531"/>
                      <a:pt x="1334206" y="162678"/>
                    </a:cubicBezTo>
                    <a:lnTo>
                      <a:pt x="1333005" y="156715"/>
                    </a:lnTo>
                    <a:lnTo>
                      <a:pt x="1334093" y="151798"/>
                    </a:lnTo>
                    <a:lnTo>
                      <a:pt x="1330640" y="144977"/>
                    </a:lnTo>
                    <a:lnTo>
                      <a:pt x="1329718" y="140398"/>
                    </a:lnTo>
                    <a:lnTo>
                      <a:pt x="1327415" y="138605"/>
                    </a:lnTo>
                    <a:lnTo>
                      <a:pt x="1325449" y="134720"/>
                    </a:lnTo>
                    <a:lnTo>
                      <a:pt x="1302001" y="118813"/>
                    </a:lnTo>
                    <a:lnTo>
                      <a:pt x="1301999" y="118811"/>
                    </a:lnTo>
                    <a:cubicBezTo>
                      <a:pt x="1287360" y="112192"/>
                      <a:pt x="1269484" y="108190"/>
                      <a:pt x="1250154" y="106699"/>
                    </a:cubicBezTo>
                    <a:close/>
                    <a:moveTo>
                      <a:pt x="1563370" y="77426"/>
                    </a:moveTo>
                    <a:cubicBezTo>
                      <a:pt x="1548231" y="77048"/>
                      <a:pt x="1534549" y="77997"/>
                      <a:pt x="1522116" y="79997"/>
                    </a:cubicBezTo>
                    <a:lnTo>
                      <a:pt x="1519315" y="80733"/>
                    </a:lnTo>
                    <a:lnTo>
                      <a:pt x="1516864" y="80917"/>
                    </a:lnTo>
                    <a:lnTo>
                      <a:pt x="1512508" y="82522"/>
                    </a:lnTo>
                    <a:lnTo>
                      <a:pt x="1488353" y="88869"/>
                    </a:lnTo>
                    <a:lnTo>
                      <a:pt x="1477324" y="95483"/>
                    </a:lnTo>
                    <a:lnTo>
                      <a:pt x="1464426" y="100234"/>
                    </a:lnTo>
                    <a:lnTo>
                      <a:pt x="1447183" y="113555"/>
                    </a:lnTo>
                    <a:lnTo>
                      <a:pt x="1438286" y="118890"/>
                    </a:lnTo>
                    <a:lnTo>
                      <a:pt x="1431677" y="125534"/>
                    </a:lnTo>
                    <a:lnTo>
                      <a:pt x="1427160" y="129023"/>
                    </a:lnTo>
                    <a:lnTo>
                      <a:pt x="1405024" y="152329"/>
                    </a:lnTo>
                    <a:lnTo>
                      <a:pt x="1403139" y="154225"/>
                    </a:lnTo>
                    <a:cubicBezTo>
                      <a:pt x="1392796" y="165415"/>
                      <a:pt x="1383269" y="175281"/>
                      <a:pt x="1372886" y="181611"/>
                    </a:cubicBezTo>
                    <a:cubicBezTo>
                      <a:pt x="1325423" y="210548"/>
                      <a:pt x="1343915" y="345383"/>
                      <a:pt x="1343915" y="345383"/>
                    </a:cubicBezTo>
                    <a:cubicBezTo>
                      <a:pt x="1304465" y="366317"/>
                      <a:pt x="1296452" y="427270"/>
                      <a:pt x="1296452" y="427270"/>
                    </a:cubicBezTo>
                    <a:cubicBezTo>
                      <a:pt x="1301999" y="479603"/>
                      <a:pt x="1251454" y="530089"/>
                      <a:pt x="1251454" y="530089"/>
                    </a:cubicBezTo>
                    <a:cubicBezTo>
                      <a:pt x="1156528" y="611976"/>
                      <a:pt x="1232962" y="711717"/>
                      <a:pt x="1232962" y="711717"/>
                    </a:cubicBezTo>
                    <a:cubicBezTo>
                      <a:pt x="1246523" y="920435"/>
                      <a:pt x="1283507" y="938906"/>
                      <a:pt x="1283507" y="938906"/>
                    </a:cubicBezTo>
                    <a:lnTo>
                      <a:pt x="1283525" y="938921"/>
                    </a:lnTo>
                    <a:lnTo>
                      <a:pt x="1312878" y="964229"/>
                    </a:lnTo>
                    <a:lnTo>
                      <a:pt x="1317923" y="970009"/>
                    </a:lnTo>
                    <a:lnTo>
                      <a:pt x="1324020" y="978931"/>
                    </a:lnTo>
                    <a:lnTo>
                      <a:pt x="1327369" y="991979"/>
                    </a:lnTo>
                    <a:lnTo>
                      <a:pt x="1325423" y="994317"/>
                    </a:lnTo>
                    <a:lnTo>
                      <a:pt x="1325424" y="994317"/>
                    </a:lnTo>
                    <a:cubicBezTo>
                      <a:pt x="1325424" y="994317"/>
                      <a:pt x="1330047" y="991700"/>
                      <a:pt x="1327119" y="983466"/>
                    </a:cubicBezTo>
                    <a:lnTo>
                      <a:pt x="1324020" y="978931"/>
                    </a:lnTo>
                    <a:lnTo>
                      <a:pt x="1323316" y="976190"/>
                    </a:lnTo>
                    <a:lnTo>
                      <a:pt x="1317923" y="970009"/>
                    </a:lnTo>
                    <a:lnTo>
                      <a:pt x="1315542" y="966525"/>
                    </a:lnTo>
                    <a:lnTo>
                      <a:pt x="1312878" y="964229"/>
                    </a:lnTo>
                    <a:lnTo>
                      <a:pt x="1309807" y="960709"/>
                    </a:lnTo>
                    <a:lnTo>
                      <a:pt x="1283525" y="938921"/>
                    </a:lnTo>
                    <a:lnTo>
                      <a:pt x="1283508" y="938906"/>
                    </a:lnTo>
                    <a:cubicBezTo>
                      <a:pt x="1283508" y="938906"/>
                      <a:pt x="1246524" y="920435"/>
                      <a:pt x="1232963" y="711717"/>
                    </a:cubicBezTo>
                    <a:cubicBezTo>
                      <a:pt x="1232963" y="711717"/>
                      <a:pt x="1156529" y="611976"/>
                      <a:pt x="1251455" y="530089"/>
                    </a:cubicBezTo>
                    <a:cubicBezTo>
                      <a:pt x="1251455" y="530089"/>
                      <a:pt x="1302000" y="479603"/>
                      <a:pt x="1296453" y="427270"/>
                    </a:cubicBezTo>
                    <a:cubicBezTo>
                      <a:pt x="1296453" y="427270"/>
                      <a:pt x="1304466" y="366317"/>
                      <a:pt x="1343916" y="345383"/>
                    </a:cubicBezTo>
                    <a:cubicBezTo>
                      <a:pt x="1343916" y="345383"/>
                      <a:pt x="1325424" y="210548"/>
                      <a:pt x="1372887" y="181611"/>
                    </a:cubicBezTo>
                    <a:cubicBezTo>
                      <a:pt x="1381786" y="176185"/>
                      <a:pt x="1390057" y="168162"/>
                      <a:pt x="1398752" y="158933"/>
                    </a:cubicBezTo>
                    <a:lnTo>
                      <a:pt x="1405024" y="152329"/>
                    </a:lnTo>
                    <a:lnTo>
                      <a:pt x="1431677" y="125534"/>
                    </a:lnTo>
                    <a:lnTo>
                      <a:pt x="1447183" y="113555"/>
                    </a:lnTo>
                    <a:lnTo>
                      <a:pt x="1477324" y="95483"/>
                    </a:lnTo>
                    <a:lnTo>
                      <a:pt x="1512508" y="82522"/>
                    </a:lnTo>
                    <a:lnTo>
                      <a:pt x="1519315" y="80733"/>
                    </a:lnTo>
                    <a:lnTo>
                      <a:pt x="1563370" y="77426"/>
                    </a:lnTo>
                    <a:close/>
                    <a:moveTo>
                      <a:pt x="1758754" y="70787"/>
                    </a:moveTo>
                    <a:cubicBezTo>
                      <a:pt x="1743498" y="70171"/>
                      <a:pt x="1733867" y="72172"/>
                      <a:pt x="1728001" y="75520"/>
                    </a:cubicBezTo>
                    <a:lnTo>
                      <a:pt x="1727998" y="75525"/>
                    </a:lnTo>
                    <a:lnTo>
                      <a:pt x="1720376" y="84789"/>
                    </a:lnTo>
                    <a:lnTo>
                      <a:pt x="1720467" y="87354"/>
                    </a:lnTo>
                    <a:lnTo>
                      <a:pt x="1719843" y="88334"/>
                    </a:lnTo>
                    <a:lnTo>
                      <a:pt x="1720613" y="91443"/>
                    </a:lnTo>
                    <a:lnTo>
                      <a:pt x="1720753" y="95390"/>
                    </a:lnTo>
                    <a:lnTo>
                      <a:pt x="1722774" y="100181"/>
                    </a:lnTo>
                    <a:lnTo>
                      <a:pt x="1723128" y="101610"/>
                    </a:lnTo>
                    <a:lnTo>
                      <a:pt x="1724025" y="103145"/>
                    </a:lnTo>
                    <a:lnTo>
                      <a:pt x="1724431" y="104108"/>
                    </a:lnTo>
                    <a:lnTo>
                      <a:pt x="1726687" y="107704"/>
                    </a:lnTo>
                    <a:lnTo>
                      <a:pt x="1726701" y="107728"/>
                    </a:lnTo>
                    <a:lnTo>
                      <a:pt x="1726708" y="107741"/>
                    </a:lnTo>
                    <a:lnTo>
                      <a:pt x="1741857" y="142460"/>
                    </a:lnTo>
                    <a:lnTo>
                      <a:pt x="1742335" y="152329"/>
                    </a:lnTo>
                    <a:lnTo>
                      <a:pt x="1738549" y="175334"/>
                    </a:lnTo>
                    <a:lnTo>
                      <a:pt x="1735331" y="183550"/>
                    </a:lnTo>
                    <a:lnTo>
                      <a:pt x="1715961" y="206248"/>
                    </a:lnTo>
                    <a:lnTo>
                      <a:pt x="1715952" y="206257"/>
                    </a:lnTo>
                    <a:lnTo>
                      <a:pt x="1684786" y="216089"/>
                    </a:lnTo>
                    <a:lnTo>
                      <a:pt x="1684786" y="216089"/>
                    </a:lnTo>
                    <a:cubicBezTo>
                      <a:pt x="1696036" y="216089"/>
                      <a:pt x="1706784" y="212472"/>
                      <a:pt x="1715953" y="206257"/>
                    </a:cubicBezTo>
                    <a:lnTo>
                      <a:pt x="1715961" y="206248"/>
                    </a:lnTo>
                    <a:lnTo>
                      <a:pt x="1733462" y="188322"/>
                    </a:lnTo>
                    <a:lnTo>
                      <a:pt x="1735331" y="183550"/>
                    </a:lnTo>
                    <a:lnTo>
                      <a:pt x="1737643" y="180841"/>
                    </a:lnTo>
                    <a:lnTo>
                      <a:pt x="1738549" y="175334"/>
                    </a:lnTo>
                    <a:lnTo>
                      <a:pt x="1742910" y="164201"/>
                    </a:lnTo>
                    <a:lnTo>
                      <a:pt x="1742335" y="152329"/>
                    </a:lnTo>
                    <a:lnTo>
                      <a:pt x="1743383" y="145959"/>
                    </a:lnTo>
                    <a:lnTo>
                      <a:pt x="1741857" y="142460"/>
                    </a:lnTo>
                    <a:lnTo>
                      <a:pt x="1741567" y="136476"/>
                    </a:lnTo>
                    <a:lnTo>
                      <a:pt x="1726708" y="107741"/>
                    </a:lnTo>
                    <a:lnTo>
                      <a:pt x="1726702" y="107728"/>
                    </a:lnTo>
                    <a:lnTo>
                      <a:pt x="1726687" y="107704"/>
                    </a:lnTo>
                    <a:lnTo>
                      <a:pt x="1724025" y="103145"/>
                    </a:lnTo>
                    <a:lnTo>
                      <a:pt x="1722774" y="100181"/>
                    </a:lnTo>
                    <a:lnTo>
                      <a:pt x="1720613" y="91443"/>
                    </a:lnTo>
                    <a:lnTo>
                      <a:pt x="1720467" y="87354"/>
                    </a:lnTo>
                    <a:lnTo>
                      <a:pt x="1727998" y="75525"/>
                    </a:lnTo>
                    <a:lnTo>
                      <a:pt x="1728002" y="75520"/>
                    </a:lnTo>
                    <a:lnTo>
                      <a:pt x="1758754" y="70787"/>
                    </a:lnTo>
                    <a:close/>
                    <a:moveTo>
                      <a:pt x="1761849" y="144"/>
                    </a:moveTo>
                    <a:cubicBezTo>
                      <a:pt x="1797732" y="1407"/>
                      <a:pt x="1838501" y="11219"/>
                      <a:pt x="1877103" y="39387"/>
                    </a:cubicBezTo>
                    <a:cubicBezTo>
                      <a:pt x="1877103" y="39387"/>
                      <a:pt x="2008397" y="55395"/>
                      <a:pt x="2079284" y="86795"/>
                    </a:cubicBezTo>
                    <a:cubicBezTo>
                      <a:pt x="2150787" y="118811"/>
                      <a:pt x="2166813" y="174222"/>
                      <a:pt x="2253726" y="185920"/>
                    </a:cubicBezTo>
                    <a:cubicBezTo>
                      <a:pt x="2340639" y="197618"/>
                      <a:pt x="2407827" y="280736"/>
                      <a:pt x="2463303" y="355850"/>
                    </a:cubicBezTo>
                    <a:cubicBezTo>
                      <a:pt x="2518780" y="430964"/>
                      <a:pt x="2598296" y="454976"/>
                      <a:pt x="2704934" y="660615"/>
                    </a:cubicBezTo>
                    <a:cubicBezTo>
                      <a:pt x="2704934" y="660615"/>
                      <a:pt x="2815886" y="700019"/>
                      <a:pt x="2867664" y="937674"/>
                    </a:cubicBezTo>
                    <a:cubicBezTo>
                      <a:pt x="2918826" y="1174714"/>
                      <a:pt x="2974302" y="1384663"/>
                      <a:pt x="2796161" y="1585992"/>
                    </a:cubicBezTo>
                    <a:cubicBezTo>
                      <a:pt x="2796161" y="1585992"/>
                      <a:pt x="2752397" y="1621702"/>
                      <a:pt x="2665484" y="1582298"/>
                    </a:cubicBezTo>
                    <a:cubicBezTo>
                      <a:pt x="2578571" y="1542894"/>
                      <a:pt x="2507068" y="1593996"/>
                      <a:pt x="2447893" y="1633400"/>
                    </a:cubicBezTo>
                    <a:cubicBezTo>
                      <a:pt x="2388102" y="1673420"/>
                      <a:pt x="2340639" y="1677114"/>
                      <a:pt x="2304888" y="1724522"/>
                    </a:cubicBezTo>
                    <a:cubicBezTo>
                      <a:pt x="2269753" y="1771930"/>
                      <a:pt x="2162498" y="1799636"/>
                      <a:pt x="2095310" y="1799636"/>
                    </a:cubicBezTo>
                    <a:cubicBezTo>
                      <a:pt x="2028122" y="1799636"/>
                      <a:pt x="2063257" y="1871056"/>
                      <a:pt x="1877103" y="1847044"/>
                    </a:cubicBezTo>
                    <a:cubicBezTo>
                      <a:pt x="1877103" y="1847044"/>
                      <a:pt x="1750740" y="1981879"/>
                      <a:pt x="1445621" y="1965871"/>
                    </a:cubicBezTo>
                    <a:cubicBezTo>
                      <a:pt x="1445621" y="1965871"/>
                      <a:pt x="1326655" y="2013279"/>
                      <a:pt x="1243441" y="2013279"/>
                    </a:cubicBezTo>
                    <a:cubicBezTo>
                      <a:pt x="1160843" y="2013279"/>
                      <a:pt x="879145" y="1902456"/>
                      <a:pt x="811957" y="1902456"/>
                    </a:cubicBezTo>
                    <a:cubicBezTo>
                      <a:pt x="811957" y="1902456"/>
                      <a:pt x="736756" y="1835346"/>
                      <a:pt x="705319" y="1763926"/>
                    </a:cubicBezTo>
                    <a:cubicBezTo>
                      <a:pt x="705319" y="1763926"/>
                      <a:pt x="614092" y="1763926"/>
                      <a:pt x="558615" y="1744224"/>
                    </a:cubicBezTo>
                    <a:cubicBezTo>
                      <a:pt x="503139" y="1724522"/>
                      <a:pt x="170281" y="1732526"/>
                      <a:pt x="67341" y="1424067"/>
                    </a:cubicBezTo>
                    <a:cubicBezTo>
                      <a:pt x="67341" y="1424067"/>
                      <a:pt x="71656" y="1329251"/>
                      <a:pt x="11865" y="1238129"/>
                    </a:cubicBezTo>
                    <a:cubicBezTo>
                      <a:pt x="11865" y="1238129"/>
                      <a:pt x="-35598" y="1123612"/>
                      <a:pt x="59328" y="1024486"/>
                    </a:cubicBezTo>
                    <a:cubicBezTo>
                      <a:pt x="59328" y="1024486"/>
                      <a:pt x="51931" y="869949"/>
                      <a:pt x="178294" y="724031"/>
                    </a:cubicBezTo>
                    <a:cubicBezTo>
                      <a:pt x="178294" y="724031"/>
                      <a:pt x="222059" y="700019"/>
                      <a:pt x="238085" y="640913"/>
                    </a:cubicBezTo>
                    <a:cubicBezTo>
                      <a:pt x="238085" y="640913"/>
                      <a:pt x="257810" y="573187"/>
                      <a:pt x="344723" y="478372"/>
                    </a:cubicBezTo>
                    <a:cubicBezTo>
                      <a:pt x="431636" y="383556"/>
                      <a:pt x="475401" y="422960"/>
                      <a:pt x="511152" y="347846"/>
                    </a:cubicBezTo>
                    <a:cubicBezTo>
                      <a:pt x="546904" y="272732"/>
                      <a:pt x="705319" y="225324"/>
                      <a:pt x="776206" y="225324"/>
                    </a:cubicBezTo>
                    <a:cubicBezTo>
                      <a:pt x="847709" y="225324"/>
                      <a:pt x="788534" y="130509"/>
                      <a:pt x="994414" y="134203"/>
                    </a:cubicBezTo>
                    <a:cubicBezTo>
                      <a:pt x="994414" y="134203"/>
                      <a:pt x="1097353" y="63399"/>
                      <a:pt x="1188581" y="39387"/>
                    </a:cubicBezTo>
                    <a:cubicBezTo>
                      <a:pt x="1279192" y="15991"/>
                      <a:pt x="1319259" y="78791"/>
                      <a:pt x="1378433" y="70787"/>
                    </a:cubicBezTo>
                    <a:cubicBezTo>
                      <a:pt x="1437608" y="63399"/>
                      <a:pt x="1441923" y="-19719"/>
                      <a:pt x="1655814" y="19685"/>
                    </a:cubicBezTo>
                    <a:cubicBezTo>
                      <a:pt x="1655814" y="19685"/>
                      <a:pt x="1702044" y="-1960"/>
                      <a:pt x="1761849" y="144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accent4">
                      <a:lumMod val="100000"/>
                    </a:schemeClr>
                  </a:gs>
                  <a:gs pos="100000">
                    <a:schemeClr val="lt1">
                      <a:lumMod val="100000"/>
                    </a:schemeClr>
                  </a:gs>
                  <a:gs pos="90000">
                    <a:schemeClr val="accent4">
                      <a:lumMod val="100000"/>
                    </a:schemeClr>
                  </a:gs>
                  <a:gs pos="90100">
                    <a:schemeClr val="lt1">
                      <a:lumMod val="100000"/>
                    </a:schemeClr>
                  </a:gs>
                </a:gsLst>
                <a:lin ang="162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noAutofit/>
              </a:bodyPr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96" name="任意多边形: 形状 95"/>
              <p:cNvSpPr>
                <a:spLocks/>
              </p:cNvSpPr>
              <p:nvPr/>
            </p:nvSpPr>
            <p:spPr bwMode="auto">
              <a:xfrm>
                <a:off x="2533650" y="3441662"/>
                <a:ext cx="3009900" cy="2049006"/>
              </a:xfrm>
              <a:custGeom>
                <a:avLst/>
                <a:gdLst>
                  <a:gd name="T0" fmla="*/ 2294 w 4883"/>
                  <a:gd name="T1" fmla="*/ 173 h 3328"/>
                  <a:gd name="T2" fmla="*/ 154 w 4883"/>
                  <a:gd name="T3" fmla="*/ 1722 h 3328"/>
                  <a:gd name="T4" fmla="*/ 3103 w 4883"/>
                  <a:gd name="T5" fmla="*/ 3058 h 3328"/>
                  <a:gd name="T6" fmla="*/ 3138 w 4883"/>
                  <a:gd name="T7" fmla="*/ 302 h 3328"/>
                  <a:gd name="T8" fmla="*/ 3146 w 4883"/>
                  <a:gd name="T9" fmla="*/ 495 h 3328"/>
                  <a:gd name="T10" fmla="*/ 2675 w 4883"/>
                  <a:gd name="T11" fmla="*/ 1120 h 3328"/>
                  <a:gd name="T12" fmla="*/ 2285 w 4883"/>
                  <a:gd name="T13" fmla="*/ 353 h 3328"/>
                  <a:gd name="T14" fmla="*/ 2722 w 4883"/>
                  <a:gd name="T15" fmla="*/ 482 h 3328"/>
                  <a:gd name="T16" fmla="*/ 2345 w 4883"/>
                  <a:gd name="T17" fmla="*/ 944 h 3328"/>
                  <a:gd name="T18" fmla="*/ 1759 w 4883"/>
                  <a:gd name="T19" fmla="*/ 992 h 3328"/>
                  <a:gd name="T20" fmla="*/ 2161 w 4883"/>
                  <a:gd name="T21" fmla="*/ 448 h 3328"/>
                  <a:gd name="T22" fmla="*/ 2058 w 4883"/>
                  <a:gd name="T23" fmla="*/ 1214 h 3328"/>
                  <a:gd name="T24" fmla="*/ 752 w 4883"/>
                  <a:gd name="T25" fmla="*/ 1467 h 3328"/>
                  <a:gd name="T26" fmla="*/ 945 w 4883"/>
                  <a:gd name="T27" fmla="*/ 2015 h 3328"/>
                  <a:gd name="T28" fmla="*/ 1210 w 4883"/>
                  <a:gd name="T29" fmla="*/ 1279 h 3328"/>
                  <a:gd name="T30" fmla="*/ 683 w 4883"/>
                  <a:gd name="T31" fmla="*/ 1231 h 3328"/>
                  <a:gd name="T32" fmla="*/ 1617 w 4883"/>
                  <a:gd name="T33" fmla="*/ 1150 h 3328"/>
                  <a:gd name="T34" fmla="*/ 1030 w 4883"/>
                  <a:gd name="T35" fmla="*/ 949 h 3328"/>
                  <a:gd name="T36" fmla="*/ 1806 w 4883"/>
                  <a:gd name="T37" fmla="*/ 1780 h 3328"/>
                  <a:gd name="T38" fmla="*/ 1690 w 4883"/>
                  <a:gd name="T39" fmla="*/ 353 h 3328"/>
                  <a:gd name="T40" fmla="*/ 1300 w 4883"/>
                  <a:gd name="T41" fmla="*/ 769 h 3328"/>
                  <a:gd name="T42" fmla="*/ 1386 w 4883"/>
                  <a:gd name="T43" fmla="*/ 508 h 3328"/>
                  <a:gd name="T44" fmla="*/ 773 w 4883"/>
                  <a:gd name="T45" fmla="*/ 837 h 3328"/>
                  <a:gd name="T46" fmla="*/ 276 w 4883"/>
                  <a:gd name="T47" fmla="*/ 1566 h 3328"/>
                  <a:gd name="T48" fmla="*/ 422 w 4883"/>
                  <a:gd name="T49" fmla="*/ 1583 h 3328"/>
                  <a:gd name="T50" fmla="*/ 606 w 4883"/>
                  <a:gd name="T51" fmla="*/ 1904 h 3328"/>
                  <a:gd name="T52" fmla="*/ 294 w 4883"/>
                  <a:gd name="T53" fmla="*/ 2272 h 3328"/>
                  <a:gd name="T54" fmla="*/ 1120 w 4883"/>
                  <a:gd name="T55" fmla="*/ 2808 h 3328"/>
                  <a:gd name="T56" fmla="*/ 1356 w 4883"/>
                  <a:gd name="T57" fmla="*/ 2191 h 3328"/>
                  <a:gd name="T58" fmla="*/ 932 w 4883"/>
                  <a:gd name="T59" fmla="*/ 2572 h 3328"/>
                  <a:gd name="T60" fmla="*/ 2528 w 4883"/>
                  <a:gd name="T61" fmla="*/ 2618 h 3328"/>
                  <a:gd name="T62" fmla="*/ 2278 w 4883"/>
                  <a:gd name="T63" fmla="*/ 3180 h 3328"/>
                  <a:gd name="T64" fmla="*/ 1321 w 4883"/>
                  <a:gd name="T65" fmla="*/ 2801 h 3328"/>
                  <a:gd name="T66" fmla="*/ 2478 w 4883"/>
                  <a:gd name="T67" fmla="*/ 1938 h 3328"/>
                  <a:gd name="T68" fmla="*/ 3454 w 4883"/>
                  <a:gd name="T69" fmla="*/ 1818 h 3328"/>
                  <a:gd name="T70" fmla="*/ 3312 w 4883"/>
                  <a:gd name="T71" fmla="*/ 768 h 3328"/>
                  <a:gd name="T72" fmla="*/ 2776 w 4883"/>
                  <a:gd name="T73" fmla="*/ 1401 h 3328"/>
                  <a:gd name="T74" fmla="*/ 3566 w 4883"/>
                  <a:gd name="T75" fmla="*/ 774 h 3328"/>
                  <a:gd name="T76" fmla="*/ 3624 w 4883"/>
                  <a:gd name="T77" fmla="*/ 610 h 3328"/>
                  <a:gd name="T78" fmla="*/ 3736 w 4883"/>
                  <a:gd name="T79" fmla="*/ 1044 h 3328"/>
                  <a:gd name="T80" fmla="*/ 3977 w 4883"/>
                  <a:gd name="T81" fmla="*/ 1115 h 3328"/>
                  <a:gd name="T82" fmla="*/ 4109 w 4883"/>
                  <a:gd name="T83" fmla="*/ 1205 h 3328"/>
                  <a:gd name="T84" fmla="*/ 3280 w 4883"/>
                  <a:gd name="T85" fmla="*/ 1561 h 3328"/>
                  <a:gd name="T86" fmla="*/ 2644 w 4883"/>
                  <a:gd name="T87" fmla="*/ 2127 h 3328"/>
                  <a:gd name="T88" fmla="*/ 1812 w 4883"/>
                  <a:gd name="T89" fmla="*/ 2676 h 3328"/>
                  <a:gd name="T90" fmla="*/ 2448 w 4883"/>
                  <a:gd name="T91" fmla="*/ 2422 h 3328"/>
                  <a:gd name="T92" fmla="*/ 3762 w 4883"/>
                  <a:gd name="T93" fmla="*/ 2637 h 3328"/>
                  <a:gd name="T94" fmla="*/ 3412 w 4883"/>
                  <a:gd name="T95" fmla="*/ 2056 h 3328"/>
                  <a:gd name="T96" fmla="*/ 4033 w 4883"/>
                  <a:gd name="T97" fmla="*/ 2486 h 3328"/>
                  <a:gd name="T98" fmla="*/ 4157 w 4883"/>
                  <a:gd name="T99" fmla="*/ 2504 h 3328"/>
                  <a:gd name="T100" fmla="*/ 3917 w 4883"/>
                  <a:gd name="T101" fmla="*/ 2015 h 3328"/>
                  <a:gd name="T102" fmla="*/ 4453 w 4883"/>
                  <a:gd name="T103" fmla="*/ 2405 h 3328"/>
                  <a:gd name="T104" fmla="*/ 4508 w 4883"/>
                  <a:gd name="T105" fmla="*/ 2538 h 3328"/>
                  <a:gd name="T106" fmla="*/ 2932 w 4883"/>
                  <a:gd name="T107" fmla="*/ 743 h 3328"/>
                  <a:gd name="T108" fmla="*/ 4277 w 4883"/>
                  <a:gd name="T109" fmla="*/ 1608 h 3328"/>
                  <a:gd name="T110" fmla="*/ 3600 w 4883"/>
                  <a:gd name="T111" fmla="*/ 2469 h 3328"/>
                  <a:gd name="T112" fmla="*/ 3116 w 4883"/>
                  <a:gd name="T113" fmla="*/ 1913 h 3328"/>
                  <a:gd name="T114" fmla="*/ 3039 w 4883"/>
                  <a:gd name="T115" fmla="*/ 1296 h 33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4883" h="3328">
                    <a:moveTo>
                      <a:pt x="4710" y="1581"/>
                    </a:moveTo>
                    <a:cubicBezTo>
                      <a:pt x="4626" y="1195"/>
                      <a:pt x="4446" y="1131"/>
                      <a:pt x="4446" y="1131"/>
                    </a:cubicBezTo>
                    <a:cubicBezTo>
                      <a:pt x="4273" y="797"/>
                      <a:pt x="4144" y="758"/>
                      <a:pt x="4054" y="636"/>
                    </a:cubicBezTo>
                    <a:cubicBezTo>
                      <a:pt x="3964" y="514"/>
                      <a:pt x="3855" y="379"/>
                      <a:pt x="3714" y="360"/>
                    </a:cubicBezTo>
                    <a:cubicBezTo>
                      <a:pt x="3573" y="341"/>
                      <a:pt x="3547" y="251"/>
                      <a:pt x="3431" y="199"/>
                    </a:cubicBezTo>
                    <a:cubicBezTo>
                      <a:pt x="3316" y="148"/>
                      <a:pt x="3103" y="122"/>
                      <a:pt x="3103" y="122"/>
                    </a:cubicBezTo>
                    <a:cubicBezTo>
                      <a:pt x="2936" y="0"/>
                      <a:pt x="2744" y="90"/>
                      <a:pt x="2744" y="90"/>
                    </a:cubicBezTo>
                    <a:cubicBezTo>
                      <a:pt x="2397" y="26"/>
                      <a:pt x="2390" y="161"/>
                      <a:pt x="2294" y="173"/>
                    </a:cubicBezTo>
                    <a:cubicBezTo>
                      <a:pt x="2198" y="186"/>
                      <a:pt x="2133" y="84"/>
                      <a:pt x="1986" y="122"/>
                    </a:cubicBezTo>
                    <a:cubicBezTo>
                      <a:pt x="1838" y="161"/>
                      <a:pt x="1671" y="276"/>
                      <a:pt x="1671" y="276"/>
                    </a:cubicBezTo>
                    <a:cubicBezTo>
                      <a:pt x="1337" y="270"/>
                      <a:pt x="1433" y="424"/>
                      <a:pt x="1317" y="424"/>
                    </a:cubicBezTo>
                    <a:cubicBezTo>
                      <a:pt x="1202" y="424"/>
                      <a:pt x="945" y="501"/>
                      <a:pt x="887" y="623"/>
                    </a:cubicBezTo>
                    <a:cubicBezTo>
                      <a:pt x="829" y="745"/>
                      <a:pt x="758" y="681"/>
                      <a:pt x="617" y="835"/>
                    </a:cubicBezTo>
                    <a:cubicBezTo>
                      <a:pt x="476" y="989"/>
                      <a:pt x="444" y="1099"/>
                      <a:pt x="444" y="1099"/>
                    </a:cubicBezTo>
                    <a:cubicBezTo>
                      <a:pt x="418" y="1195"/>
                      <a:pt x="347" y="1234"/>
                      <a:pt x="347" y="1234"/>
                    </a:cubicBezTo>
                    <a:cubicBezTo>
                      <a:pt x="142" y="1471"/>
                      <a:pt x="154" y="1722"/>
                      <a:pt x="154" y="1722"/>
                    </a:cubicBezTo>
                    <a:cubicBezTo>
                      <a:pt x="0" y="1883"/>
                      <a:pt x="77" y="2069"/>
                      <a:pt x="77" y="2069"/>
                    </a:cubicBezTo>
                    <a:cubicBezTo>
                      <a:pt x="174" y="2217"/>
                      <a:pt x="167" y="2371"/>
                      <a:pt x="167" y="2371"/>
                    </a:cubicBezTo>
                    <a:cubicBezTo>
                      <a:pt x="334" y="2872"/>
                      <a:pt x="874" y="2859"/>
                      <a:pt x="964" y="2891"/>
                    </a:cubicBezTo>
                    <a:cubicBezTo>
                      <a:pt x="1054" y="2923"/>
                      <a:pt x="1202" y="2923"/>
                      <a:pt x="1202" y="2923"/>
                    </a:cubicBezTo>
                    <a:cubicBezTo>
                      <a:pt x="1253" y="3039"/>
                      <a:pt x="1375" y="3148"/>
                      <a:pt x="1375" y="3148"/>
                    </a:cubicBezTo>
                    <a:cubicBezTo>
                      <a:pt x="1484" y="3148"/>
                      <a:pt x="1941" y="3328"/>
                      <a:pt x="2075" y="3328"/>
                    </a:cubicBezTo>
                    <a:cubicBezTo>
                      <a:pt x="2210" y="3328"/>
                      <a:pt x="2403" y="3251"/>
                      <a:pt x="2403" y="3251"/>
                    </a:cubicBezTo>
                    <a:cubicBezTo>
                      <a:pt x="2898" y="3277"/>
                      <a:pt x="3103" y="3058"/>
                      <a:pt x="3103" y="3058"/>
                    </a:cubicBezTo>
                    <a:cubicBezTo>
                      <a:pt x="3405" y="3097"/>
                      <a:pt x="3348" y="2981"/>
                      <a:pt x="3457" y="2981"/>
                    </a:cubicBezTo>
                    <a:cubicBezTo>
                      <a:pt x="3566" y="2981"/>
                      <a:pt x="3740" y="2936"/>
                      <a:pt x="3797" y="2859"/>
                    </a:cubicBezTo>
                    <a:cubicBezTo>
                      <a:pt x="3855" y="2782"/>
                      <a:pt x="3932" y="2776"/>
                      <a:pt x="4029" y="2711"/>
                    </a:cubicBezTo>
                    <a:cubicBezTo>
                      <a:pt x="4125" y="2647"/>
                      <a:pt x="4241" y="2564"/>
                      <a:pt x="4382" y="2628"/>
                    </a:cubicBezTo>
                    <a:cubicBezTo>
                      <a:pt x="4523" y="2692"/>
                      <a:pt x="4594" y="2634"/>
                      <a:pt x="4594" y="2634"/>
                    </a:cubicBezTo>
                    <a:cubicBezTo>
                      <a:pt x="4883" y="2307"/>
                      <a:pt x="4793" y="1966"/>
                      <a:pt x="4710" y="1581"/>
                    </a:cubicBezTo>
                    <a:cubicBezTo>
                      <a:pt x="4710" y="1581"/>
                      <a:pt x="4710" y="1581"/>
                      <a:pt x="4710" y="1581"/>
                    </a:cubicBezTo>
                    <a:close/>
                    <a:moveTo>
                      <a:pt x="3138" y="302"/>
                    </a:moveTo>
                    <a:cubicBezTo>
                      <a:pt x="3138" y="302"/>
                      <a:pt x="3078" y="225"/>
                      <a:pt x="3232" y="259"/>
                    </a:cubicBezTo>
                    <a:cubicBezTo>
                      <a:pt x="3386" y="293"/>
                      <a:pt x="3442" y="332"/>
                      <a:pt x="3540" y="400"/>
                    </a:cubicBezTo>
                    <a:cubicBezTo>
                      <a:pt x="3639" y="469"/>
                      <a:pt x="3695" y="448"/>
                      <a:pt x="3716" y="448"/>
                    </a:cubicBezTo>
                    <a:cubicBezTo>
                      <a:pt x="3737" y="448"/>
                      <a:pt x="3729" y="482"/>
                      <a:pt x="3677" y="486"/>
                    </a:cubicBezTo>
                    <a:cubicBezTo>
                      <a:pt x="3626" y="490"/>
                      <a:pt x="3562" y="508"/>
                      <a:pt x="3446" y="418"/>
                    </a:cubicBezTo>
                    <a:cubicBezTo>
                      <a:pt x="3331" y="328"/>
                      <a:pt x="3262" y="383"/>
                      <a:pt x="3241" y="435"/>
                    </a:cubicBezTo>
                    <a:cubicBezTo>
                      <a:pt x="3219" y="486"/>
                      <a:pt x="3245" y="585"/>
                      <a:pt x="3185" y="585"/>
                    </a:cubicBezTo>
                    <a:cubicBezTo>
                      <a:pt x="3125" y="585"/>
                      <a:pt x="3095" y="568"/>
                      <a:pt x="3146" y="495"/>
                    </a:cubicBezTo>
                    <a:cubicBezTo>
                      <a:pt x="3146" y="495"/>
                      <a:pt x="3176" y="392"/>
                      <a:pt x="3138" y="302"/>
                    </a:cubicBezTo>
                    <a:cubicBezTo>
                      <a:pt x="3138" y="302"/>
                      <a:pt x="3138" y="302"/>
                      <a:pt x="3138" y="302"/>
                    </a:cubicBezTo>
                    <a:close/>
                    <a:moveTo>
                      <a:pt x="3121" y="932"/>
                    </a:moveTo>
                    <a:cubicBezTo>
                      <a:pt x="3155" y="957"/>
                      <a:pt x="3078" y="1009"/>
                      <a:pt x="3078" y="1009"/>
                    </a:cubicBezTo>
                    <a:cubicBezTo>
                      <a:pt x="3022" y="1017"/>
                      <a:pt x="3001" y="1022"/>
                      <a:pt x="2919" y="1099"/>
                    </a:cubicBezTo>
                    <a:cubicBezTo>
                      <a:pt x="2838" y="1176"/>
                      <a:pt x="2748" y="1137"/>
                      <a:pt x="2709" y="1077"/>
                    </a:cubicBezTo>
                    <a:cubicBezTo>
                      <a:pt x="2671" y="1017"/>
                      <a:pt x="2645" y="1026"/>
                      <a:pt x="2645" y="1026"/>
                    </a:cubicBezTo>
                    <a:cubicBezTo>
                      <a:pt x="2602" y="1052"/>
                      <a:pt x="2675" y="1120"/>
                      <a:pt x="2675" y="1120"/>
                    </a:cubicBezTo>
                    <a:cubicBezTo>
                      <a:pt x="2705" y="1141"/>
                      <a:pt x="2752" y="1150"/>
                      <a:pt x="2752" y="1279"/>
                    </a:cubicBezTo>
                    <a:cubicBezTo>
                      <a:pt x="2752" y="1407"/>
                      <a:pt x="2555" y="1548"/>
                      <a:pt x="2530" y="1373"/>
                    </a:cubicBezTo>
                    <a:cubicBezTo>
                      <a:pt x="2504" y="1197"/>
                      <a:pt x="2431" y="1197"/>
                      <a:pt x="2414" y="1056"/>
                    </a:cubicBezTo>
                    <a:cubicBezTo>
                      <a:pt x="2397" y="914"/>
                      <a:pt x="2530" y="640"/>
                      <a:pt x="2709" y="580"/>
                    </a:cubicBezTo>
                    <a:cubicBezTo>
                      <a:pt x="2889" y="520"/>
                      <a:pt x="3146" y="606"/>
                      <a:pt x="3095" y="666"/>
                    </a:cubicBezTo>
                    <a:cubicBezTo>
                      <a:pt x="3044" y="726"/>
                      <a:pt x="3086" y="906"/>
                      <a:pt x="3121" y="932"/>
                    </a:cubicBezTo>
                    <a:cubicBezTo>
                      <a:pt x="3121" y="932"/>
                      <a:pt x="3121" y="932"/>
                      <a:pt x="3121" y="932"/>
                    </a:cubicBezTo>
                    <a:close/>
                    <a:moveTo>
                      <a:pt x="2285" y="353"/>
                    </a:moveTo>
                    <a:cubicBezTo>
                      <a:pt x="2362" y="306"/>
                      <a:pt x="2410" y="139"/>
                      <a:pt x="2688" y="195"/>
                    </a:cubicBezTo>
                    <a:cubicBezTo>
                      <a:pt x="2688" y="195"/>
                      <a:pt x="2799" y="221"/>
                      <a:pt x="2769" y="323"/>
                    </a:cubicBezTo>
                    <a:cubicBezTo>
                      <a:pt x="2769" y="323"/>
                      <a:pt x="2718" y="409"/>
                      <a:pt x="2791" y="409"/>
                    </a:cubicBezTo>
                    <a:cubicBezTo>
                      <a:pt x="2864" y="409"/>
                      <a:pt x="2924" y="315"/>
                      <a:pt x="2859" y="233"/>
                    </a:cubicBezTo>
                    <a:cubicBezTo>
                      <a:pt x="2859" y="233"/>
                      <a:pt x="2812" y="169"/>
                      <a:pt x="2911" y="173"/>
                    </a:cubicBezTo>
                    <a:cubicBezTo>
                      <a:pt x="3009" y="178"/>
                      <a:pt x="3086" y="272"/>
                      <a:pt x="3086" y="409"/>
                    </a:cubicBezTo>
                    <a:cubicBezTo>
                      <a:pt x="3086" y="409"/>
                      <a:pt x="3121" y="533"/>
                      <a:pt x="2975" y="473"/>
                    </a:cubicBezTo>
                    <a:cubicBezTo>
                      <a:pt x="2975" y="473"/>
                      <a:pt x="2817" y="422"/>
                      <a:pt x="2722" y="482"/>
                    </a:cubicBezTo>
                    <a:cubicBezTo>
                      <a:pt x="2628" y="542"/>
                      <a:pt x="2560" y="542"/>
                      <a:pt x="2478" y="520"/>
                    </a:cubicBezTo>
                    <a:cubicBezTo>
                      <a:pt x="2478" y="520"/>
                      <a:pt x="2440" y="559"/>
                      <a:pt x="2500" y="572"/>
                    </a:cubicBezTo>
                    <a:cubicBezTo>
                      <a:pt x="2500" y="572"/>
                      <a:pt x="2598" y="615"/>
                      <a:pt x="2542" y="628"/>
                    </a:cubicBezTo>
                    <a:cubicBezTo>
                      <a:pt x="2487" y="640"/>
                      <a:pt x="2410" y="657"/>
                      <a:pt x="2435" y="803"/>
                    </a:cubicBezTo>
                    <a:cubicBezTo>
                      <a:pt x="2435" y="803"/>
                      <a:pt x="2384" y="855"/>
                      <a:pt x="2341" y="752"/>
                    </a:cubicBezTo>
                    <a:cubicBezTo>
                      <a:pt x="2341" y="752"/>
                      <a:pt x="2337" y="692"/>
                      <a:pt x="2311" y="670"/>
                    </a:cubicBezTo>
                    <a:cubicBezTo>
                      <a:pt x="2285" y="649"/>
                      <a:pt x="2251" y="696"/>
                      <a:pt x="2285" y="773"/>
                    </a:cubicBezTo>
                    <a:cubicBezTo>
                      <a:pt x="2320" y="850"/>
                      <a:pt x="2350" y="859"/>
                      <a:pt x="2345" y="944"/>
                    </a:cubicBezTo>
                    <a:cubicBezTo>
                      <a:pt x="2341" y="1030"/>
                      <a:pt x="2358" y="1150"/>
                      <a:pt x="2414" y="1240"/>
                    </a:cubicBezTo>
                    <a:cubicBezTo>
                      <a:pt x="2470" y="1330"/>
                      <a:pt x="2444" y="1386"/>
                      <a:pt x="2465" y="1420"/>
                    </a:cubicBezTo>
                    <a:cubicBezTo>
                      <a:pt x="2487" y="1454"/>
                      <a:pt x="2615" y="1536"/>
                      <a:pt x="2589" y="1638"/>
                    </a:cubicBezTo>
                    <a:cubicBezTo>
                      <a:pt x="2564" y="1741"/>
                      <a:pt x="2517" y="1840"/>
                      <a:pt x="2384" y="1840"/>
                    </a:cubicBezTo>
                    <a:cubicBezTo>
                      <a:pt x="2251" y="1840"/>
                      <a:pt x="2208" y="1908"/>
                      <a:pt x="2123" y="1930"/>
                    </a:cubicBezTo>
                    <a:cubicBezTo>
                      <a:pt x="2037" y="1951"/>
                      <a:pt x="1823" y="1895"/>
                      <a:pt x="1827" y="1523"/>
                    </a:cubicBezTo>
                    <a:cubicBezTo>
                      <a:pt x="1827" y="1523"/>
                      <a:pt x="1836" y="1381"/>
                      <a:pt x="1724" y="1163"/>
                    </a:cubicBezTo>
                    <a:cubicBezTo>
                      <a:pt x="1724" y="1163"/>
                      <a:pt x="1707" y="1022"/>
                      <a:pt x="1759" y="992"/>
                    </a:cubicBezTo>
                    <a:cubicBezTo>
                      <a:pt x="1759" y="992"/>
                      <a:pt x="1784" y="850"/>
                      <a:pt x="1703" y="837"/>
                    </a:cubicBezTo>
                    <a:cubicBezTo>
                      <a:pt x="1703" y="837"/>
                      <a:pt x="1673" y="872"/>
                      <a:pt x="1694" y="902"/>
                    </a:cubicBezTo>
                    <a:cubicBezTo>
                      <a:pt x="1716" y="932"/>
                      <a:pt x="1707" y="970"/>
                      <a:pt x="1677" y="996"/>
                    </a:cubicBezTo>
                    <a:cubicBezTo>
                      <a:pt x="1647" y="1022"/>
                      <a:pt x="1669" y="1094"/>
                      <a:pt x="1651" y="1094"/>
                    </a:cubicBezTo>
                    <a:cubicBezTo>
                      <a:pt x="1651" y="1094"/>
                      <a:pt x="1579" y="1107"/>
                      <a:pt x="1626" y="936"/>
                    </a:cubicBezTo>
                    <a:cubicBezTo>
                      <a:pt x="1626" y="936"/>
                      <a:pt x="1600" y="773"/>
                      <a:pt x="1681" y="739"/>
                    </a:cubicBezTo>
                    <a:cubicBezTo>
                      <a:pt x="1763" y="705"/>
                      <a:pt x="1848" y="653"/>
                      <a:pt x="1938" y="465"/>
                    </a:cubicBezTo>
                    <a:cubicBezTo>
                      <a:pt x="1938" y="465"/>
                      <a:pt x="2097" y="319"/>
                      <a:pt x="2161" y="448"/>
                    </a:cubicBezTo>
                    <a:cubicBezTo>
                      <a:pt x="2161" y="448"/>
                      <a:pt x="2195" y="520"/>
                      <a:pt x="2123" y="628"/>
                    </a:cubicBezTo>
                    <a:cubicBezTo>
                      <a:pt x="2050" y="735"/>
                      <a:pt x="2058" y="756"/>
                      <a:pt x="2063" y="825"/>
                    </a:cubicBezTo>
                    <a:cubicBezTo>
                      <a:pt x="2063" y="825"/>
                      <a:pt x="1943" y="927"/>
                      <a:pt x="1938" y="983"/>
                    </a:cubicBezTo>
                    <a:cubicBezTo>
                      <a:pt x="1934" y="1039"/>
                      <a:pt x="1934" y="1159"/>
                      <a:pt x="1994" y="1214"/>
                    </a:cubicBezTo>
                    <a:cubicBezTo>
                      <a:pt x="1994" y="1214"/>
                      <a:pt x="2003" y="1429"/>
                      <a:pt x="2054" y="1527"/>
                    </a:cubicBezTo>
                    <a:cubicBezTo>
                      <a:pt x="2105" y="1626"/>
                      <a:pt x="2123" y="1677"/>
                      <a:pt x="2208" y="1673"/>
                    </a:cubicBezTo>
                    <a:cubicBezTo>
                      <a:pt x="2208" y="1673"/>
                      <a:pt x="2238" y="1656"/>
                      <a:pt x="2140" y="1583"/>
                    </a:cubicBezTo>
                    <a:cubicBezTo>
                      <a:pt x="2140" y="1583"/>
                      <a:pt x="2080" y="1553"/>
                      <a:pt x="2058" y="1214"/>
                    </a:cubicBezTo>
                    <a:cubicBezTo>
                      <a:pt x="2058" y="1214"/>
                      <a:pt x="1934" y="1052"/>
                      <a:pt x="2088" y="919"/>
                    </a:cubicBezTo>
                    <a:cubicBezTo>
                      <a:pt x="2088" y="919"/>
                      <a:pt x="2170" y="837"/>
                      <a:pt x="2161" y="752"/>
                    </a:cubicBezTo>
                    <a:cubicBezTo>
                      <a:pt x="2161" y="752"/>
                      <a:pt x="2174" y="653"/>
                      <a:pt x="2238" y="619"/>
                    </a:cubicBezTo>
                    <a:cubicBezTo>
                      <a:pt x="2238" y="619"/>
                      <a:pt x="2208" y="400"/>
                      <a:pt x="2285" y="353"/>
                    </a:cubicBezTo>
                    <a:cubicBezTo>
                      <a:pt x="2285" y="353"/>
                      <a:pt x="2285" y="353"/>
                      <a:pt x="2285" y="353"/>
                    </a:cubicBezTo>
                    <a:close/>
                    <a:moveTo>
                      <a:pt x="662" y="1638"/>
                    </a:moveTo>
                    <a:cubicBezTo>
                      <a:pt x="662" y="1638"/>
                      <a:pt x="546" y="1810"/>
                      <a:pt x="529" y="1656"/>
                    </a:cubicBezTo>
                    <a:cubicBezTo>
                      <a:pt x="529" y="1656"/>
                      <a:pt x="658" y="1467"/>
                      <a:pt x="752" y="1467"/>
                    </a:cubicBezTo>
                    <a:cubicBezTo>
                      <a:pt x="846" y="1467"/>
                      <a:pt x="949" y="1638"/>
                      <a:pt x="898" y="1818"/>
                    </a:cubicBezTo>
                    <a:cubicBezTo>
                      <a:pt x="898" y="1818"/>
                      <a:pt x="859" y="1938"/>
                      <a:pt x="949" y="1810"/>
                    </a:cubicBezTo>
                    <a:cubicBezTo>
                      <a:pt x="949" y="1810"/>
                      <a:pt x="996" y="1703"/>
                      <a:pt x="975" y="1647"/>
                    </a:cubicBezTo>
                    <a:cubicBezTo>
                      <a:pt x="975" y="1647"/>
                      <a:pt x="1022" y="1625"/>
                      <a:pt x="1112" y="1775"/>
                    </a:cubicBezTo>
                    <a:cubicBezTo>
                      <a:pt x="1202" y="1925"/>
                      <a:pt x="1283" y="1951"/>
                      <a:pt x="1373" y="1964"/>
                    </a:cubicBezTo>
                    <a:cubicBezTo>
                      <a:pt x="1463" y="1977"/>
                      <a:pt x="1527" y="2092"/>
                      <a:pt x="1527" y="2135"/>
                    </a:cubicBezTo>
                    <a:cubicBezTo>
                      <a:pt x="1527" y="2178"/>
                      <a:pt x="1424" y="2144"/>
                      <a:pt x="1330" y="2105"/>
                    </a:cubicBezTo>
                    <a:cubicBezTo>
                      <a:pt x="1236" y="2067"/>
                      <a:pt x="1167" y="1964"/>
                      <a:pt x="945" y="2015"/>
                    </a:cubicBezTo>
                    <a:cubicBezTo>
                      <a:pt x="722" y="2067"/>
                      <a:pt x="585" y="1784"/>
                      <a:pt x="739" y="1660"/>
                    </a:cubicBezTo>
                    <a:cubicBezTo>
                      <a:pt x="739" y="1660"/>
                      <a:pt x="735" y="1578"/>
                      <a:pt x="662" y="1638"/>
                    </a:cubicBezTo>
                    <a:cubicBezTo>
                      <a:pt x="662" y="1638"/>
                      <a:pt x="662" y="1638"/>
                      <a:pt x="662" y="1638"/>
                    </a:cubicBezTo>
                    <a:close/>
                    <a:moveTo>
                      <a:pt x="1334" y="1870"/>
                    </a:moveTo>
                    <a:cubicBezTo>
                      <a:pt x="1163" y="1775"/>
                      <a:pt x="1060" y="1638"/>
                      <a:pt x="1176" y="1630"/>
                    </a:cubicBezTo>
                    <a:cubicBezTo>
                      <a:pt x="1292" y="1621"/>
                      <a:pt x="1227" y="1690"/>
                      <a:pt x="1309" y="1694"/>
                    </a:cubicBezTo>
                    <a:cubicBezTo>
                      <a:pt x="1390" y="1698"/>
                      <a:pt x="1262" y="1613"/>
                      <a:pt x="1236" y="1540"/>
                    </a:cubicBezTo>
                    <a:cubicBezTo>
                      <a:pt x="1210" y="1467"/>
                      <a:pt x="1210" y="1304"/>
                      <a:pt x="1210" y="1279"/>
                    </a:cubicBezTo>
                    <a:cubicBezTo>
                      <a:pt x="1210" y="1253"/>
                      <a:pt x="1159" y="1231"/>
                      <a:pt x="1163" y="1343"/>
                    </a:cubicBezTo>
                    <a:cubicBezTo>
                      <a:pt x="1167" y="1454"/>
                      <a:pt x="1172" y="1651"/>
                      <a:pt x="988" y="1574"/>
                    </a:cubicBezTo>
                    <a:cubicBezTo>
                      <a:pt x="988" y="1574"/>
                      <a:pt x="872" y="1540"/>
                      <a:pt x="910" y="1347"/>
                    </a:cubicBezTo>
                    <a:cubicBezTo>
                      <a:pt x="910" y="1347"/>
                      <a:pt x="898" y="1296"/>
                      <a:pt x="863" y="1343"/>
                    </a:cubicBezTo>
                    <a:cubicBezTo>
                      <a:pt x="863" y="1343"/>
                      <a:pt x="868" y="1399"/>
                      <a:pt x="773" y="1364"/>
                    </a:cubicBezTo>
                    <a:cubicBezTo>
                      <a:pt x="773" y="1364"/>
                      <a:pt x="628" y="1373"/>
                      <a:pt x="593" y="1480"/>
                    </a:cubicBezTo>
                    <a:cubicBezTo>
                      <a:pt x="593" y="1480"/>
                      <a:pt x="525" y="1557"/>
                      <a:pt x="555" y="1463"/>
                    </a:cubicBezTo>
                    <a:cubicBezTo>
                      <a:pt x="555" y="1463"/>
                      <a:pt x="611" y="1291"/>
                      <a:pt x="683" y="1231"/>
                    </a:cubicBezTo>
                    <a:cubicBezTo>
                      <a:pt x="756" y="1171"/>
                      <a:pt x="846" y="1090"/>
                      <a:pt x="902" y="1004"/>
                    </a:cubicBezTo>
                    <a:cubicBezTo>
                      <a:pt x="902" y="1004"/>
                      <a:pt x="945" y="962"/>
                      <a:pt x="1000" y="1026"/>
                    </a:cubicBezTo>
                    <a:cubicBezTo>
                      <a:pt x="1056" y="1090"/>
                      <a:pt x="1107" y="1103"/>
                      <a:pt x="1069" y="1253"/>
                    </a:cubicBezTo>
                    <a:cubicBezTo>
                      <a:pt x="1030" y="1403"/>
                      <a:pt x="1030" y="1458"/>
                      <a:pt x="1073" y="1399"/>
                    </a:cubicBezTo>
                    <a:cubicBezTo>
                      <a:pt x="1116" y="1339"/>
                      <a:pt x="1142" y="1120"/>
                      <a:pt x="1270" y="1112"/>
                    </a:cubicBezTo>
                    <a:cubicBezTo>
                      <a:pt x="1399" y="1103"/>
                      <a:pt x="1416" y="1137"/>
                      <a:pt x="1373" y="1249"/>
                    </a:cubicBezTo>
                    <a:cubicBezTo>
                      <a:pt x="1330" y="1360"/>
                      <a:pt x="1373" y="1390"/>
                      <a:pt x="1412" y="1296"/>
                    </a:cubicBezTo>
                    <a:cubicBezTo>
                      <a:pt x="1450" y="1201"/>
                      <a:pt x="1463" y="1064"/>
                      <a:pt x="1617" y="1150"/>
                    </a:cubicBezTo>
                    <a:cubicBezTo>
                      <a:pt x="1617" y="1150"/>
                      <a:pt x="1677" y="1236"/>
                      <a:pt x="1600" y="1313"/>
                    </a:cubicBezTo>
                    <a:cubicBezTo>
                      <a:pt x="1523" y="1390"/>
                      <a:pt x="1484" y="1600"/>
                      <a:pt x="1484" y="1703"/>
                    </a:cubicBezTo>
                    <a:cubicBezTo>
                      <a:pt x="1484" y="1805"/>
                      <a:pt x="1506" y="1964"/>
                      <a:pt x="1334" y="1870"/>
                    </a:cubicBezTo>
                    <a:cubicBezTo>
                      <a:pt x="1334" y="1870"/>
                      <a:pt x="1334" y="1870"/>
                      <a:pt x="1334" y="1870"/>
                    </a:cubicBezTo>
                    <a:close/>
                    <a:moveTo>
                      <a:pt x="1313" y="983"/>
                    </a:moveTo>
                    <a:cubicBezTo>
                      <a:pt x="1313" y="983"/>
                      <a:pt x="1339" y="1060"/>
                      <a:pt x="1236" y="1026"/>
                    </a:cubicBezTo>
                    <a:cubicBezTo>
                      <a:pt x="1236" y="1026"/>
                      <a:pt x="1202" y="1073"/>
                      <a:pt x="1167" y="1094"/>
                    </a:cubicBezTo>
                    <a:cubicBezTo>
                      <a:pt x="1167" y="1094"/>
                      <a:pt x="1090" y="996"/>
                      <a:pt x="1030" y="949"/>
                    </a:cubicBezTo>
                    <a:cubicBezTo>
                      <a:pt x="1030" y="949"/>
                      <a:pt x="953" y="936"/>
                      <a:pt x="970" y="902"/>
                    </a:cubicBezTo>
                    <a:cubicBezTo>
                      <a:pt x="970" y="902"/>
                      <a:pt x="1065" y="735"/>
                      <a:pt x="1197" y="735"/>
                    </a:cubicBezTo>
                    <a:cubicBezTo>
                      <a:pt x="1197" y="735"/>
                      <a:pt x="1236" y="726"/>
                      <a:pt x="1227" y="855"/>
                    </a:cubicBezTo>
                    <a:cubicBezTo>
                      <a:pt x="1219" y="983"/>
                      <a:pt x="1283" y="897"/>
                      <a:pt x="1313" y="983"/>
                    </a:cubicBezTo>
                    <a:cubicBezTo>
                      <a:pt x="1313" y="983"/>
                      <a:pt x="1313" y="983"/>
                      <a:pt x="1313" y="983"/>
                    </a:cubicBezTo>
                    <a:close/>
                    <a:moveTo>
                      <a:pt x="1647" y="1381"/>
                    </a:moveTo>
                    <a:cubicBezTo>
                      <a:pt x="1703" y="1313"/>
                      <a:pt x="1746" y="1360"/>
                      <a:pt x="1737" y="1428"/>
                    </a:cubicBezTo>
                    <a:cubicBezTo>
                      <a:pt x="1729" y="1497"/>
                      <a:pt x="1750" y="1617"/>
                      <a:pt x="1806" y="1780"/>
                    </a:cubicBezTo>
                    <a:cubicBezTo>
                      <a:pt x="1861" y="1942"/>
                      <a:pt x="1788" y="1977"/>
                      <a:pt x="1788" y="1977"/>
                    </a:cubicBezTo>
                    <a:cubicBezTo>
                      <a:pt x="1750" y="2092"/>
                      <a:pt x="1836" y="2020"/>
                      <a:pt x="1836" y="2020"/>
                    </a:cubicBezTo>
                    <a:cubicBezTo>
                      <a:pt x="1848" y="1968"/>
                      <a:pt x="1908" y="1917"/>
                      <a:pt x="1908" y="1917"/>
                    </a:cubicBezTo>
                    <a:cubicBezTo>
                      <a:pt x="2020" y="1942"/>
                      <a:pt x="1917" y="2067"/>
                      <a:pt x="1917" y="2067"/>
                    </a:cubicBezTo>
                    <a:cubicBezTo>
                      <a:pt x="1720" y="2170"/>
                      <a:pt x="1587" y="2067"/>
                      <a:pt x="1587" y="2067"/>
                    </a:cubicBezTo>
                    <a:cubicBezTo>
                      <a:pt x="1442" y="1818"/>
                      <a:pt x="1647" y="1381"/>
                      <a:pt x="1647" y="1381"/>
                    </a:cubicBezTo>
                    <a:cubicBezTo>
                      <a:pt x="1647" y="1381"/>
                      <a:pt x="1647" y="1381"/>
                      <a:pt x="1647" y="1381"/>
                    </a:cubicBezTo>
                    <a:close/>
                    <a:moveTo>
                      <a:pt x="1690" y="353"/>
                    </a:moveTo>
                    <a:cubicBezTo>
                      <a:pt x="1759" y="362"/>
                      <a:pt x="1818" y="315"/>
                      <a:pt x="1818" y="315"/>
                    </a:cubicBezTo>
                    <a:cubicBezTo>
                      <a:pt x="1896" y="233"/>
                      <a:pt x="2075" y="208"/>
                      <a:pt x="2170" y="251"/>
                    </a:cubicBezTo>
                    <a:cubicBezTo>
                      <a:pt x="2264" y="293"/>
                      <a:pt x="2204" y="362"/>
                      <a:pt x="2204" y="362"/>
                    </a:cubicBezTo>
                    <a:cubicBezTo>
                      <a:pt x="1998" y="289"/>
                      <a:pt x="1913" y="375"/>
                      <a:pt x="1870" y="418"/>
                    </a:cubicBezTo>
                    <a:cubicBezTo>
                      <a:pt x="1827" y="460"/>
                      <a:pt x="1857" y="572"/>
                      <a:pt x="1690" y="628"/>
                    </a:cubicBezTo>
                    <a:cubicBezTo>
                      <a:pt x="1523" y="683"/>
                      <a:pt x="1540" y="799"/>
                      <a:pt x="1557" y="876"/>
                    </a:cubicBezTo>
                    <a:cubicBezTo>
                      <a:pt x="1574" y="953"/>
                      <a:pt x="1506" y="1180"/>
                      <a:pt x="1403" y="996"/>
                    </a:cubicBezTo>
                    <a:cubicBezTo>
                      <a:pt x="1300" y="812"/>
                      <a:pt x="1296" y="910"/>
                      <a:pt x="1300" y="769"/>
                    </a:cubicBezTo>
                    <a:cubicBezTo>
                      <a:pt x="1304" y="628"/>
                      <a:pt x="1476" y="670"/>
                      <a:pt x="1476" y="670"/>
                    </a:cubicBezTo>
                    <a:cubicBezTo>
                      <a:pt x="1613" y="662"/>
                      <a:pt x="1613" y="563"/>
                      <a:pt x="1617" y="482"/>
                    </a:cubicBezTo>
                    <a:cubicBezTo>
                      <a:pt x="1621" y="400"/>
                      <a:pt x="1690" y="353"/>
                      <a:pt x="1690" y="353"/>
                    </a:cubicBezTo>
                    <a:cubicBezTo>
                      <a:pt x="1690" y="353"/>
                      <a:pt x="1690" y="353"/>
                      <a:pt x="1690" y="353"/>
                    </a:cubicBezTo>
                    <a:close/>
                    <a:moveTo>
                      <a:pt x="773" y="837"/>
                    </a:moveTo>
                    <a:cubicBezTo>
                      <a:pt x="778" y="825"/>
                      <a:pt x="760" y="807"/>
                      <a:pt x="846" y="795"/>
                    </a:cubicBezTo>
                    <a:cubicBezTo>
                      <a:pt x="932" y="782"/>
                      <a:pt x="953" y="709"/>
                      <a:pt x="953" y="709"/>
                    </a:cubicBezTo>
                    <a:cubicBezTo>
                      <a:pt x="1099" y="490"/>
                      <a:pt x="1386" y="508"/>
                      <a:pt x="1386" y="508"/>
                    </a:cubicBezTo>
                    <a:cubicBezTo>
                      <a:pt x="1412" y="465"/>
                      <a:pt x="1484" y="400"/>
                      <a:pt x="1484" y="400"/>
                    </a:cubicBezTo>
                    <a:cubicBezTo>
                      <a:pt x="1566" y="345"/>
                      <a:pt x="1579" y="383"/>
                      <a:pt x="1579" y="383"/>
                    </a:cubicBezTo>
                    <a:cubicBezTo>
                      <a:pt x="1549" y="392"/>
                      <a:pt x="1544" y="452"/>
                      <a:pt x="1544" y="452"/>
                    </a:cubicBezTo>
                    <a:cubicBezTo>
                      <a:pt x="1561" y="593"/>
                      <a:pt x="1459" y="589"/>
                      <a:pt x="1459" y="589"/>
                    </a:cubicBezTo>
                    <a:cubicBezTo>
                      <a:pt x="1339" y="585"/>
                      <a:pt x="1227" y="649"/>
                      <a:pt x="1227" y="649"/>
                    </a:cubicBezTo>
                    <a:cubicBezTo>
                      <a:pt x="855" y="765"/>
                      <a:pt x="962" y="889"/>
                      <a:pt x="863" y="932"/>
                    </a:cubicBezTo>
                    <a:cubicBezTo>
                      <a:pt x="765" y="974"/>
                      <a:pt x="773" y="837"/>
                      <a:pt x="773" y="837"/>
                    </a:cubicBezTo>
                    <a:cubicBezTo>
                      <a:pt x="773" y="837"/>
                      <a:pt x="773" y="837"/>
                      <a:pt x="773" y="837"/>
                    </a:cubicBezTo>
                    <a:close/>
                    <a:moveTo>
                      <a:pt x="478" y="1287"/>
                    </a:moveTo>
                    <a:cubicBezTo>
                      <a:pt x="478" y="1287"/>
                      <a:pt x="563" y="1223"/>
                      <a:pt x="563" y="1082"/>
                    </a:cubicBezTo>
                    <a:cubicBezTo>
                      <a:pt x="563" y="1082"/>
                      <a:pt x="623" y="949"/>
                      <a:pt x="692" y="914"/>
                    </a:cubicBezTo>
                    <a:cubicBezTo>
                      <a:pt x="692" y="914"/>
                      <a:pt x="692" y="1022"/>
                      <a:pt x="790" y="1000"/>
                    </a:cubicBezTo>
                    <a:cubicBezTo>
                      <a:pt x="790" y="1000"/>
                      <a:pt x="799" y="1047"/>
                      <a:pt x="722" y="1094"/>
                    </a:cubicBezTo>
                    <a:cubicBezTo>
                      <a:pt x="645" y="1142"/>
                      <a:pt x="568" y="1210"/>
                      <a:pt x="546" y="1287"/>
                    </a:cubicBezTo>
                    <a:cubicBezTo>
                      <a:pt x="546" y="1287"/>
                      <a:pt x="491" y="1334"/>
                      <a:pt x="465" y="1450"/>
                    </a:cubicBezTo>
                    <a:cubicBezTo>
                      <a:pt x="465" y="1450"/>
                      <a:pt x="414" y="1527"/>
                      <a:pt x="276" y="1566"/>
                    </a:cubicBezTo>
                    <a:cubicBezTo>
                      <a:pt x="276" y="1566"/>
                      <a:pt x="328" y="1390"/>
                      <a:pt x="478" y="1287"/>
                    </a:cubicBezTo>
                    <a:cubicBezTo>
                      <a:pt x="478" y="1287"/>
                      <a:pt x="478" y="1287"/>
                      <a:pt x="478" y="1287"/>
                    </a:cubicBezTo>
                    <a:close/>
                    <a:moveTo>
                      <a:pt x="422" y="1583"/>
                    </a:moveTo>
                    <a:cubicBezTo>
                      <a:pt x="521" y="1557"/>
                      <a:pt x="482" y="1608"/>
                      <a:pt x="482" y="1608"/>
                    </a:cubicBezTo>
                    <a:cubicBezTo>
                      <a:pt x="444" y="1621"/>
                      <a:pt x="396" y="1707"/>
                      <a:pt x="396" y="1707"/>
                    </a:cubicBezTo>
                    <a:cubicBezTo>
                      <a:pt x="264" y="1784"/>
                      <a:pt x="332" y="1925"/>
                      <a:pt x="332" y="1925"/>
                    </a:cubicBezTo>
                    <a:cubicBezTo>
                      <a:pt x="328" y="2118"/>
                      <a:pt x="208" y="2028"/>
                      <a:pt x="208" y="2028"/>
                    </a:cubicBezTo>
                    <a:cubicBezTo>
                      <a:pt x="139" y="1703"/>
                      <a:pt x="422" y="1583"/>
                      <a:pt x="422" y="1583"/>
                    </a:cubicBezTo>
                    <a:cubicBezTo>
                      <a:pt x="422" y="1583"/>
                      <a:pt x="422" y="1583"/>
                      <a:pt x="422" y="1583"/>
                    </a:cubicBezTo>
                    <a:close/>
                    <a:moveTo>
                      <a:pt x="294" y="2272"/>
                    </a:moveTo>
                    <a:cubicBezTo>
                      <a:pt x="294" y="2272"/>
                      <a:pt x="285" y="2204"/>
                      <a:pt x="242" y="2174"/>
                    </a:cubicBezTo>
                    <a:cubicBezTo>
                      <a:pt x="242" y="2174"/>
                      <a:pt x="208" y="2105"/>
                      <a:pt x="319" y="2105"/>
                    </a:cubicBezTo>
                    <a:cubicBezTo>
                      <a:pt x="319" y="2105"/>
                      <a:pt x="444" y="2067"/>
                      <a:pt x="439" y="1985"/>
                    </a:cubicBezTo>
                    <a:cubicBezTo>
                      <a:pt x="439" y="1985"/>
                      <a:pt x="396" y="1917"/>
                      <a:pt x="405" y="1861"/>
                    </a:cubicBezTo>
                    <a:cubicBezTo>
                      <a:pt x="405" y="1861"/>
                      <a:pt x="396" y="1754"/>
                      <a:pt x="486" y="1741"/>
                    </a:cubicBezTo>
                    <a:cubicBezTo>
                      <a:pt x="576" y="1728"/>
                      <a:pt x="611" y="1827"/>
                      <a:pt x="606" y="1904"/>
                    </a:cubicBezTo>
                    <a:cubicBezTo>
                      <a:pt x="602" y="1981"/>
                      <a:pt x="718" y="2050"/>
                      <a:pt x="790" y="2050"/>
                    </a:cubicBezTo>
                    <a:cubicBezTo>
                      <a:pt x="863" y="2050"/>
                      <a:pt x="773" y="2127"/>
                      <a:pt x="683" y="2170"/>
                    </a:cubicBezTo>
                    <a:cubicBezTo>
                      <a:pt x="593" y="2212"/>
                      <a:pt x="572" y="2277"/>
                      <a:pt x="358" y="2221"/>
                    </a:cubicBezTo>
                    <a:cubicBezTo>
                      <a:pt x="358" y="2221"/>
                      <a:pt x="332" y="2367"/>
                      <a:pt x="675" y="2264"/>
                    </a:cubicBezTo>
                    <a:cubicBezTo>
                      <a:pt x="675" y="2264"/>
                      <a:pt x="760" y="2234"/>
                      <a:pt x="795" y="2187"/>
                    </a:cubicBezTo>
                    <a:cubicBezTo>
                      <a:pt x="795" y="2187"/>
                      <a:pt x="782" y="2337"/>
                      <a:pt x="833" y="2409"/>
                    </a:cubicBezTo>
                    <a:cubicBezTo>
                      <a:pt x="885" y="2482"/>
                      <a:pt x="739" y="2688"/>
                      <a:pt x="396" y="2516"/>
                    </a:cubicBezTo>
                    <a:cubicBezTo>
                      <a:pt x="396" y="2516"/>
                      <a:pt x="268" y="2448"/>
                      <a:pt x="294" y="2272"/>
                    </a:cubicBezTo>
                    <a:cubicBezTo>
                      <a:pt x="294" y="2272"/>
                      <a:pt x="294" y="2272"/>
                      <a:pt x="294" y="2272"/>
                    </a:cubicBezTo>
                    <a:close/>
                    <a:moveTo>
                      <a:pt x="940" y="2705"/>
                    </a:moveTo>
                    <a:cubicBezTo>
                      <a:pt x="936" y="2855"/>
                      <a:pt x="611" y="2748"/>
                      <a:pt x="503" y="2632"/>
                    </a:cubicBezTo>
                    <a:cubicBezTo>
                      <a:pt x="503" y="2632"/>
                      <a:pt x="645" y="2705"/>
                      <a:pt x="816" y="2624"/>
                    </a:cubicBezTo>
                    <a:cubicBezTo>
                      <a:pt x="816" y="2624"/>
                      <a:pt x="945" y="2555"/>
                      <a:pt x="940" y="2705"/>
                    </a:cubicBezTo>
                    <a:cubicBezTo>
                      <a:pt x="940" y="2705"/>
                      <a:pt x="940" y="2705"/>
                      <a:pt x="940" y="2705"/>
                    </a:cubicBezTo>
                    <a:close/>
                    <a:moveTo>
                      <a:pt x="1257" y="2722"/>
                    </a:moveTo>
                    <a:cubicBezTo>
                      <a:pt x="1240" y="2786"/>
                      <a:pt x="1210" y="2808"/>
                      <a:pt x="1120" y="2808"/>
                    </a:cubicBezTo>
                    <a:cubicBezTo>
                      <a:pt x="1030" y="2808"/>
                      <a:pt x="975" y="2799"/>
                      <a:pt x="1013" y="2679"/>
                    </a:cubicBezTo>
                    <a:cubicBezTo>
                      <a:pt x="1013" y="2679"/>
                      <a:pt x="1099" y="2701"/>
                      <a:pt x="1176" y="2671"/>
                    </a:cubicBezTo>
                    <a:cubicBezTo>
                      <a:pt x="1176" y="2671"/>
                      <a:pt x="1275" y="2658"/>
                      <a:pt x="1257" y="2722"/>
                    </a:cubicBezTo>
                    <a:cubicBezTo>
                      <a:pt x="1257" y="2722"/>
                      <a:pt x="1257" y="2722"/>
                      <a:pt x="1257" y="2722"/>
                    </a:cubicBezTo>
                    <a:close/>
                    <a:moveTo>
                      <a:pt x="932" y="2572"/>
                    </a:moveTo>
                    <a:cubicBezTo>
                      <a:pt x="876" y="2508"/>
                      <a:pt x="915" y="2371"/>
                      <a:pt x="915" y="2371"/>
                    </a:cubicBezTo>
                    <a:cubicBezTo>
                      <a:pt x="790" y="2178"/>
                      <a:pt x="928" y="2084"/>
                      <a:pt x="928" y="2084"/>
                    </a:cubicBezTo>
                    <a:cubicBezTo>
                      <a:pt x="1172" y="2041"/>
                      <a:pt x="1167" y="2152"/>
                      <a:pt x="1356" y="2191"/>
                    </a:cubicBezTo>
                    <a:cubicBezTo>
                      <a:pt x="1544" y="2229"/>
                      <a:pt x="1467" y="2268"/>
                      <a:pt x="1467" y="2268"/>
                    </a:cubicBezTo>
                    <a:cubicBezTo>
                      <a:pt x="1334" y="2337"/>
                      <a:pt x="1146" y="2319"/>
                      <a:pt x="1082" y="2302"/>
                    </a:cubicBezTo>
                    <a:cubicBezTo>
                      <a:pt x="1018" y="2285"/>
                      <a:pt x="945" y="2289"/>
                      <a:pt x="1022" y="2337"/>
                    </a:cubicBezTo>
                    <a:cubicBezTo>
                      <a:pt x="1099" y="2384"/>
                      <a:pt x="1283" y="2375"/>
                      <a:pt x="1283" y="2375"/>
                    </a:cubicBezTo>
                    <a:cubicBezTo>
                      <a:pt x="1373" y="2341"/>
                      <a:pt x="1364" y="2418"/>
                      <a:pt x="1364" y="2418"/>
                    </a:cubicBezTo>
                    <a:cubicBezTo>
                      <a:pt x="1309" y="2435"/>
                      <a:pt x="1309" y="2521"/>
                      <a:pt x="1309" y="2521"/>
                    </a:cubicBezTo>
                    <a:cubicBezTo>
                      <a:pt x="1240" y="2671"/>
                      <a:pt x="932" y="2572"/>
                      <a:pt x="932" y="2572"/>
                    </a:cubicBezTo>
                    <a:cubicBezTo>
                      <a:pt x="932" y="2572"/>
                      <a:pt x="932" y="2572"/>
                      <a:pt x="932" y="2572"/>
                    </a:cubicBezTo>
                    <a:close/>
                    <a:moveTo>
                      <a:pt x="3797" y="2670"/>
                    </a:moveTo>
                    <a:cubicBezTo>
                      <a:pt x="3727" y="2792"/>
                      <a:pt x="3621" y="2882"/>
                      <a:pt x="3521" y="2885"/>
                    </a:cubicBezTo>
                    <a:cubicBezTo>
                      <a:pt x="3422" y="2888"/>
                      <a:pt x="3556" y="2824"/>
                      <a:pt x="3454" y="2760"/>
                    </a:cubicBezTo>
                    <a:cubicBezTo>
                      <a:pt x="3454" y="2760"/>
                      <a:pt x="3409" y="2718"/>
                      <a:pt x="3409" y="2776"/>
                    </a:cubicBezTo>
                    <a:cubicBezTo>
                      <a:pt x="3409" y="2776"/>
                      <a:pt x="3463" y="2833"/>
                      <a:pt x="3402" y="2875"/>
                    </a:cubicBezTo>
                    <a:cubicBezTo>
                      <a:pt x="3341" y="2917"/>
                      <a:pt x="3303" y="2981"/>
                      <a:pt x="2978" y="2984"/>
                    </a:cubicBezTo>
                    <a:cubicBezTo>
                      <a:pt x="2978" y="2984"/>
                      <a:pt x="2840" y="2981"/>
                      <a:pt x="2622" y="2743"/>
                    </a:cubicBezTo>
                    <a:cubicBezTo>
                      <a:pt x="2622" y="2743"/>
                      <a:pt x="2564" y="2641"/>
                      <a:pt x="2528" y="2618"/>
                    </a:cubicBezTo>
                    <a:cubicBezTo>
                      <a:pt x="2528" y="2618"/>
                      <a:pt x="2496" y="2625"/>
                      <a:pt x="2516" y="2666"/>
                    </a:cubicBezTo>
                    <a:cubicBezTo>
                      <a:pt x="2516" y="2666"/>
                      <a:pt x="2545" y="2743"/>
                      <a:pt x="2496" y="2753"/>
                    </a:cubicBezTo>
                    <a:cubicBezTo>
                      <a:pt x="2448" y="2763"/>
                      <a:pt x="2220" y="2776"/>
                      <a:pt x="2159" y="2923"/>
                    </a:cubicBezTo>
                    <a:cubicBezTo>
                      <a:pt x="2159" y="2923"/>
                      <a:pt x="2140" y="2978"/>
                      <a:pt x="2243" y="2914"/>
                    </a:cubicBezTo>
                    <a:cubicBezTo>
                      <a:pt x="2345" y="2850"/>
                      <a:pt x="2365" y="2811"/>
                      <a:pt x="2490" y="2814"/>
                    </a:cubicBezTo>
                    <a:cubicBezTo>
                      <a:pt x="2615" y="2817"/>
                      <a:pt x="2622" y="2872"/>
                      <a:pt x="2715" y="2939"/>
                    </a:cubicBezTo>
                    <a:cubicBezTo>
                      <a:pt x="2808" y="3007"/>
                      <a:pt x="2930" y="3062"/>
                      <a:pt x="2750" y="3107"/>
                    </a:cubicBezTo>
                    <a:cubicBezTo>
                      <a:pt x="2570" y="3151"/>
                      <a:pt x="2458" y="3087"/>
                      <a:pt x="2278" y="3180"/>
                    </a:cubicBezTo>
                    <a:cubicBezTo>
                      <a:pt x="2098" y="3274"/>
                      <a:pt x="2040" y="3238"/>
                      <a:pt x="2021" y="3213"/>
                    </a:cubicBezTo>
                    <a:cubicBezTo>
                      <a:pt x="2002" y="3187"/>
                      <a:pt x="2014" y="3135"/>
                      <a:pt x="2101" y="3129"/>
                    </a:cubicBezTo>
                    <a:cubicBezTo>
                      <a:pt x="2188" y="3123"/>
                      <a:pt x="2352" y="3097"/>
                      <a:pt x="2355" y="3039"/>
                    </a:cubicBezTo>
                    <a:cubicBezTo>
                      <a:pt x="2358" y="2981"/>
                      <a:pt x="2339" y="2936"/>
                      <a:pt x="2320" y="2956"/>
                    </a:cubicBezTo>
                    <a:cubicBezTo>
                      <a:pt x="2300" y="2975"/>
                      <a:pt x="2320" y="3052"/>
                      <a:pt x="2252" y="3049"/>
                    </a:cubicBezTo>
                    <a:cubicBezTo>
                      <a:pt x="2185" y="3045"/>
                      <a:pt x="2024" y="3039"/>
                      <a:pt x="1947" y="3087"/>
                    </a:cubicBezTo>
                    <a:cubicBezTo>
                      <a:pt x="1870" y="3135"/>
                      <a:pt x="1764" y="3155"/>
                      <a:pt x="1639" y="3071"/>
                    </a:cubicBezTo>
                    <a:cubicBezTo>
                      <a:pt x="1513" y="2988"/>
                      <a:pt x="1417" y="3209"/>
                      <a:pt x="1321" y="2801"/>
                    </a:cubicBezTo>
                    <a:cubicBezTo>
                      <a:pt x="1321" y="2801"/>
                      <a:pt x="1321" y="2654"/>
                      <a:pt x="1398" y="2596"/>
                    </a:cubicBezTo>
                    <a:cubicBezTo>
                      <a:pt x="1398" y="2596"/>
                      <a:pt x="1412" y="2526"/>
                      <a:pt x="1390" y="2495"/>
                    </a:cubicBezTo>
                    <a:cubicBezTo>
                      <a:pt x="1390" y="2495"/>
                      <a:pt x="1420" y="2349"/>
                      <a:pt x="1570" y="2294"/>
                    </a:cubicBezTo>
                    <a:cubicBezTo>
                      <a:pt x="1570" y="2294"/>
                      <a:pt x="1626" y="2140"/>
                      <a:pt x="1878" y="2204"/>
                    </a:cubicBezTo>
                    <a:cubicBezTo>
                      <a:pt x="1878" y="2204"/>
                      <a:pt x="1994" y="2208"/>
                      <a:pt x="2016" y="2071"/>
                    </a:cubicBezTo>
                    <a:cubicBezTo>
                      <a:pt x="2016" y="2071"/>
                      <a:pt x="2063" y="1985"/>
                      <a:pt x="2230" y="1981"/>
                    </a:cubicBezTo>
                    <a:cubicBezTo>
                      <a:pt x="2230" y="1981"/>
                      <a:pt x="2290" y="1972"/>
                      <a:pt x="2341" y="1917"/>
                    </a:cubicBezTo>
                    <a:cubicBezTo>
                      <a:pt x="2341" y="1917"/>
                      <a:pt x="2427" y="1908"/>
                      <a:pt x="2478" y="1938"/>
                    </a:cubicBezTo>
                    <a:cubicBezTo>
                      <a:pt x="2530" y="1968"/>
                      <a:pt x="2542" y="1878"/>
                      <a:pt x="2568" y="1853"/>
                    </a:cubicBezTo>
                    <a:cubicBezTo>
                      <a:pt x="2568" y="1853"/>
                      <a:pt x="2612" y="1751"/>
                      <a:pt x="2731" y="1834"/>
                    </a:cubicBezTo>
                    <a:cubicBezTo>
                      <a:pt x="2850" y="1918"/>
                      <a:pt x="2859" y="2072"/>
                      <a:pt x="2927" y="2123"/>
                    </a:cubicBezTo>
                    <a:cubicBezTo>
                      <a:pt x="2994" y="2175"/>
                      <a:pt x="2975" y="2101"/>
                      <a:pt x="2949" y="2062"/>
                    </a:cubicBezTo>
                    <a:cubicBezTo>
                      <a:pt x="2924" y="2024"/>
                      <a:pt x="2856" y="1866"/>
                      <a:pt x="2843" y="1834"/>
                    </a:cubicBezTo>
                    <a:cubicBezTo>
                      <a:pt x="2830" y="1802"/>
                      <a:pt x="2830" y="1667"/>
                      <a:pt x="2953" y="1667"/>
                    </a:cubicBezTo>
                    <a:cubicBezTo>
                      <a:pt x="2953" y="1667"/>
                      <a:pt x="3017" y="1626"/>
                      <a:pt x="3142" y="1709"/>
                    </a:cubicBezTo>
                    <a:cubicBezTo>
                      <a:pt x="3267" y="1793"/>
                      <a:pt x="3396" y="1828"/>
                      <a:pt x="3454" y="1818"/>
                    </a:cubicBezTo>
                    <a:cubicBezTo>
                      <a:pt x="3454" y="1818"/>
                      <a:pt x="3511" y="1793"/>
                      <a:pt x="3422" y="1780"/>
                    </a:cubicBezTo>
                    <a:cubicBezTo>
                      <a:pt x="3332" y="1767"/>
                      <a:pt x="3216" y="1667"/>
                      <a:pt x="3187" y="1648"/>
                    </a:cubicBezTo>
                    <a:cubicBezTo>
                      <a:pt x="3158" y="1629"/>
                      <a:pt x="3177" y="1552"/>
                      <a:pt x="3226" y="1532"/>
                    </a:cubicBezTo>
                    <a:cubicBezTo>
                      <a:pt x="3274" y="1513"/>
                      <a:pt x="3357" y="1288"/>
                      <a:pt x="3467" y="1272"/>
                    </a:cubicBezTo>
                    <a:cubicBezTo>
                      <a:pt x="3467" y="1272"/>
                      <a:pt x="3518" y="1266"/>
                      <a:pt x="3547" y="1246"/>
                    </a:cubicBezTo>
                    <a:cubicBezTo>
                      <a:pt x="3547" y="1246"/>
                      <a:pt x="3560" y="1211"/>
                      <a:pt x="3515" y="1218"/>
                    </a:cubicBezTo>
                    <a:cubicBezTo>
                      <a:pt x="3515" y="1218"/>
                      <a:pt x="3483" y="1131"/>
                      <a:pt x="3486" y="1050"/>
                    </a:cubicBezTo>
                    <a:cubicBezTo>
                      <a:pt x="3489" y="970"/>
                      <a:pt x="3389" y="768"/>
                      <a:pt x="3312" y="768"/>
                    </a:cubicBezTo>
                    <a:cubicBezTo>
                      <a:pt x="3312" y="768"/>
                      <a:pt x="3287" y="784"/>
                      <a:pt x="3319" y="826"/>
                    </a:cubicBezTo>
                    <a:cubicBezTo>
                      <a:pt x="3351" y="867"/>
                      <a:pt x="3447" y="1012"/>
                      <a:pt x="3409" y="1195"/>
                    </a:cubicBezTo>
                    <a:cubicBezTo>
                      <a:pt x="3409" y="1195"/>
                      <a:pt x="3402" y="1237"/>
                      <a:pt x="3348" y="1253"/>
                    </a:cubicBezTo>
                    <a:cubicBezTo>
                      <a:pt x="3348" y="1253"/>
                      <a:pt x="3303" y="1423"/>
                      <a:pt x="3168" y="1449"/>
                    </a:cubicBezTo>
                    <a:cubicBezTo>
                      <a:pt x="3033" y="1475"/>
                      <a:pt x="3123" y="1581"/>
                      <a:pt x="3033" y="1597"/>
                    </a:cubicBezTo>
                    <a:cubicBezTo>
                      <a:pt x="2943" y="1613"/>
                      <a:pt x="2901" y="1545"/>
                      <a:pt x="2811" y="1658"/>
                    </a:cubicBezTo>
                    <a:cubicBezTo>
                      <a:pt x="2811" y="1658"/>
                      <a:pt x="2750" y="1799"/>
                      <a:pt x="2689" y="1712"/>
                    </a:cubicBezTo>
                    <a:cubicBezTo>
                      <a:pt x="2628" y="1626"/>
                      <a:pt x="2740" y="1462"/>
                      <a:pt x="2776" y="1401"/>
                    </a:cubicBezTo>
                    <a:cubicBezTo>
                      <a:pt x="2811" y="1340"/>
                      <a:pt x="2859" y="1195"/>
                      <a:pt x="3023" y="1166"/>
                    </a:cubicBezTo>
                    <a:cubicBezTo>
                      <a:pt x="3023" y="1166"/>
                      <a:pt x="3068" y="1185"/>
                      <a:pt x="3097" y="1086"/>
                    </a:cubicBezTo>
                    <a:cubicBezTo>
                      <a:pt x="3126" y="986"/>
                      <a:pt x="3264" y="1018"/>
                      <a:pt x="3280" y="1057"/>
                    </a:cubicBezTo>
                    <a:cubicBezTo>
                      <a:pt x="3296" y="1095"/>
                      <a:pt x="3328" y="1166"/>
                      <a:pt x="3338" y="1086"/>
                    </a:cubicBezTo>
                    <a:cubicBezTo>
                      <a:pt x="3338" y="1086"/>
                      <a:pt x="3332" y="977"/>
                      <a:pt x="3248" y="957"/>
                    </a:cubicBezTo>
                    <a:cubicBezTo>
                      <a:pt x="3165" y="938"/>
                      <a:pt x="3136" y="810"/>
                      <a:pt x="3161" y="736"/>
                    </a:cubicBezTo>
                    <a:cubicBezTo>
                      <a:pt x="3187" y="662"/>
                      <a:pt x="3267" y="652"/>
                      <a:pt x="3428" y="700"/>
                    </a:cubicBezTo>
                    <a:cubicBezTo>
                      <a:pt x="3428" y="700"/>
                      <a:pt x="3508" y="774"/>
                      <a:pt x="3566" y="774"/>
                    </a:cubicBezTo>
                    <a:cubicBezTo>
                      <a:pt x="3624" y="774"/>
                      <a:pt x="3579" y="729"/>
                      <a:pt x="3550" y="716"/>
                    </a:cubicBezTo>
                    <a:cubicBezTo>
                      <a:pt x="3521" y="704"/>
                      <a:pt x="3456" y="630"/>
                      <a:pt x="3319" y="591"/>
                    </a:cubicBezTo>
                    <a:cubicBezTo>
                      <a:pt x="3251" y="572"/>
                      <a:pt x="3348" y="443"/>
                      <a:pt x="3450" y="517"/>
                    </a:cubicBezTo>
                    <a:cubicBezTo>
                      <a:pt x="3450" y="517"/>
                      <a:pt x="3598" y="594"/>
                      <a:pt x="3727" y="559"/>
                    </a:cubicBezTo>
                    <a:cubicBezTo>
                      <a:pt x="3727" y="559"/>
                      <a:pt x="3878" y="533"/>
                      <a:pt x="3919" y="649"/>
                    </a:cubicBezTo>
                    <a:cubicBezTo>
                      <a:pt x="3919" y="649"/>
                      <a:pt x="3910" y="662"/>
                      <a:pt x="3852" y="662"/>
                    </a:cubicBezTo>
                    <a:cubicBezTo>
                      <a:pt x="3794" y="662"/>
                      <a:pt x="3785" y="697"/>
                      <a:pt x="3752" y="694"/>
                    </a:cubicBezTo>
                    <a:cubicBezTo>
                      <a:pt x="3720" y="691"/>
                      <a:pt x="3743" y="659"/>
                      <a:pt x="3624" y="610"/>
                    </a:cubicBezTo>
                    <a:cubicBezTo>
                      <a:pt x="3505" y="562"/>
                      <a:pt x="3573" y="636"/>
                      <a:pt x="3605" y="662"/>
                    </a:cubicBezTo>
                    <a:cubicBezTo>
                      <a:pt x="3637" y="687"/>
                      <a:pt x="3746" y="726"/>
                      <a:pt x="3736" y="832"/>
                    </a:cubicBezTo>
                    <a:cubicBezTo>
                      <a:pt x="3727" y="938"/>
                      <a:pt x="3605" y="1022"/>
                      <a:pt x="3605" y="1224"/>
                    </a:cubicBezTo>
                    <a:cubicBezTo>
                      <a:pt x="3605" y="1426"/>
                      <a:pt x="3634" y="1590"/>
                      <a:pt x="3675" y="1590"/>
                    </a:cubicBezTo>
                    <a:cubicBezTo>
                      <a:pt x="3717" y="1590"/>
                      <a:pt x="3682" y="1558"/>
                      <a:pt x="3675" y="1468"/>
                    </a:cubicBezTo>
                    <a:cubicBezTo>
                      <a:pt x="3669" y="1378"/>
                      <a:pt x="3646" y="1144"/>
                      <a:pt x="3720" y="1118"/>
                    </a:cubicBezTo>
                    <a:cubicBezTo>
                      <a:pt x="3794" y="1092"/>
                      <a:pt x="3868" y="1089"/>
                      <a:pt x="3839" y="1044"/>
                    </a:cubicBezTo>
                    <a:cubicBezTo>
                      <a:pt x="3839" y="1044"/>
                      <a:pt x="3772" y="1031"/>
                      <a:pt x="3736" y="1044"/>
                    </a:cubicBezTo>
                    <a:cubicBezTo>
                      <a:pt x="3736" y="1044"/>
                      <a:pt x="3707" y="1034"/>
                      <a:pt x="3781" y="957"/>
                    </a:cubicBezTo>
                    <a:cubicBezTo>
                      <a:pt x="3855" y="880"/>
                      <a:pt x="3785" y="790"/>
                      <a:pt x="3871" y="745"/>
                    </a:cubicBezTo>
                    <a:cubicBezTo>
                      <a:pt x="3958" y="700"/>
                      <a:pt x="4051" y="755"/>
                      <a:pt x="4048" y="793"/>
                    </a:cubicBezTo>
                    <a:cubicBezTo>
                      <a:pt x="4045" y="832"/>
                      <a:pt x="3964" y="810"/>
                      <a:pt x="3945" y="896"/>
                    </a:cubicBezTo>
                    <a:cubicBezTo>
                      <a:pt x="3926" y="983"/>
                      <a:pt x="3862" y="1118"/>
                      <a:pt x="3981" y="1304"/>
                    </a:cubicBezTo>
                    <a:cubicBezTo>
                      <a:pt x="3981" y="1304"/>
                      <a:pt x="4003" y="1516"/>
                      <a:pt x="3987" y="1555"/>
                    </a:cubicBezTo>
                    <a:cubicBezTo>
                      <a:pt x="3987" y="1555"/>
                      <a:pt x="4022" y="1600"/>
                      <a:pt x="4054" y="1433"/>
                    </a:cubicBezTo>
                    <a:cubicBezTo>
                      <a:pt x="4087" y="1266"/>
                      <a:pt x="3997" y="1198"/>
                      <a:pt x="3977" y="1115"/>
                    </a:cubicBezTo>
                    <a:cubicBezTo>
                      <a:pt x="3958" y="1031"/>
                      <a:pt x="3997" y="890"/>
                      <a:pt x="4048" y="890"/>
                    </a:cubicBezTo>
                    <a:cubicBezTo>
                      <a:pt x="4099" y="890"/>
                      <a:pt x="4141" y="848"/>
                      <a:pt x="4254" y="1041"/>
                    </a:cubicBezTo>
                    <a:cubicBezTo>
                      <a:pt x="4366" y="1234"/>
                      <a:pt x="4385" y="1243"/>
                      <a:pt x="4382" y="1401"/>
                    </a:cubicBezTo>
                    <a:cubicBezTo>
                      <a:pt x="4379" y="1558"/>
                      <a:pt x="4392" y="1613"/>
                      <a:pt x="4437" y="1651"/>
                    </a:cubicBezTo>
                    <a:cubicBezTo>
                      <a:pt x="4459" y="1670"/>
                      <a:pt x="4414" y="1770"/>
                      <a:pt x="4366" y="1725"/>
                    </a:cubicBezTo>
                    <a:cubicBezTo>
                      <a:pt x="4366" y="1725"/>
                      <a:pt x="4225" y="1642"/>
                      <a:pt x="4157" y="1696"/>
                    </a:cubicBezTo>
                    <a:cubicBezTo>
                      <a:pt x="4157" y="1696"/>
                      <a:pt x="4122" y="1670"/>
                      <a:pt x="4167" y="1616"/>
                    </a:cubicBezTo>
                    <a:cubicBezTo>
                      <a:pt x="4167" y="1616"/>
                      <a:pt x="4209" y="1195"/>
                      <a:pt x="4109" y="1205"/>
                    </a:cubicBezTo>
                    <a:cubicBezTo>
                      <a:pt x="4009" y="1214"/>
                      <a:pt x="4164" y="1218"/>
                      <a:pt x="4112" y="1520"/>
                    </a:cubicBezTo>
                    <a:cubicBezTo>
                      <a:pt x="4061" y="1821"/>
                      <a:pt x="3894" y="1911"/>
                      <a:pt x="3823" y="1908"/>
                    </a:cubicBezTo>
                    <a:cubicBezTo>
                      <a:pt x="3752" y="1905"/>
                      <a:pt x="3740" y="1921"/>
                      <a:pt x="3801" y="1773"/>
                    </a:cubicBezTo>
                    <a:cubicBezTo>
                      <a:pt x="3862" y="1626"/>
                      <a:pt x="3925" y="1328"/>
                      <a:pt x="3849" y="1340"/>
                    </a:cubicBezTo>
                    <a:cubicBezTo>
                      <a:pt x="3807" y="1346"/>
                      <a:pt x="3817" y="1369"/>
                      <a:pt x="3817" y="1436"/>
                    </a:cubicBezTo>
                    <a:cubicBezTo>
                      <a:pt x="3817" y="1503"/>
                      <a:pt x="3801" y="1744"/>
                      <a:pt x="3688" y="1838"/>
                    </a:cubicBezTo>
                    <a:cubicBezTo>
                      <a:pt x="3576" y="1931"/>
                      <a:pt x="3611" y="1799"/>
                      <a:pt x="3569" y="1751"/>
                    </a:cubicBezTo>
                    <a:cubicBezTo>
                      <a:pt x="3528" y="1703"/>
                      <a:pt x="3473" y="1545"/>
                      <a:pt x="3280" y="1561"/>
                    </a:cubicBezTo>
                    <a:cubicBezTo>
                      <a:pt x="3280" y="1561"/>
                      <a:pt x="3261" y="1613"/>
                      <a:pt x="3322" y="1616"/>
                    </a:cubicBezTo>
                    <a:cubicBezTo>
                      <a:pt x="3383" y="1619"/>
                      <a:pt x="3528" y="1709"/>
                      <a:pt x="3524" y="1815"/>
                    </a:cubicBezTo>
                    <a:cubicBezTo>
                      <a:pt x="3521" y="1921"/>
                      <a:pt x="3515" y="1915"/>
                      <a:pt x="3434" y="1966"/>
                    </a:cubicBezTo>
                    <a:cubicBezTo>
                      <a:pt x="3354" y="2017"/>
                      <a:pt x="3267" y="2101"/>
                      <a:pt x="3235" y="2220"/>
                    </a:cubicBezTo>
                    <a:cubicBezTo>
                      <a:pt x="3203" y="2339"/>
                      <a:pt x="2997" y="2406"/>
                      <a:pt x="2808" y="2384"/>
                    </a:cubicBezTo>
                    <a:cubicBezTo>
                      <a:pt x="2618" y="2361"/>
                      <a:pt x="2708" y="2249"/>
                      <a:pt x="2702" y="2172"/>
                    </a:cubicBezTo>
                    <a:cubicBezTo>
                      <a:pt x="2696" y="2095"/>
                      <a:pt x="2686" y="1995"/>
                      <a:pt x="2628" y="2043"/>
                    </a:cubicBezTo>
                    <a:cubicBezTo>
                      <a:pt x="2628" y="2043"/>
                      <a:pt x="2631" y="2062"/>
                      <a:pt x="2644" y="2127"/>
                    </a:cubicBezTo>
                    <a:cubicBezTo>
                      <a:pt x="2657" y="2191"/>
                      <a:pt x="2599" y="2159"/>
                      <a:pt x="2596" y="2229"/>
                    </a:cubicBezTo>
                    <a:cubicBezTo>
                      <a:pt x="2593" y="2300"/>
                      <a:pt x="2570" y="2380"/>
                      <a:pt x="2455" y="2303"/>
                    </a:cubicBezTo>
                    <a:cubicBezTo>
                      <a:pt x="2339" y="2226"/>
                      <a:pt x="2416" y="2246"/>
                      <a:pt x="2426" y="2107"/>
                    </a:cubicBezTo>
                    <a:cubicBezTo>
                      <a:pt x="2435" y="1969"/>
                      <a:pt x="2310" y="1924"/>
                      <a:pt x="2336" y="1989"/>
                    </a:cubicBezTo>
                    <a:cubicBezTo>
                      <a:pt x="2361" y="2053"/>
                      <a:pt x="2381" y="2059"/>
                      <a:pt x="2349" y="2159"/>
                    </a:cubicBezTo>
                    <a:cubicBezTo>
                      <a:pt x="2316" y="2258"/>
                      <a:pt x="2381" y="2291"/>
                      <a:pt x="2313" y="2361"/>
                    </a:cubicBezTo>
                    <a:cubicBezTo>
                      <a:pt x="2246" y="2432"/>
                      <a:pt x="2111" y="2503"/>
                      <a:pt x="2005" y="2535"/>
                    </a:cubicBezTo>
                    <a:cubicBezTo>
                      <a:pt x="1899" y="2567"/>
                      <a:pt x="1915" y="2666"/>
                      <a:pt x="1812" y="2676"/>
                    </a:cubicBezTo>
                    <a:cubicBezTo>
                      <a:pt x="1709" y="2686"/>
                      <a:pt x="1761" y="2557"/>
                      <a:pt x="1671" y="2551"/>
                    </a:cubicBezTo>
                    <a:cubicBezTo>
                      <a:pt x="1671" y="2551"/>
                      <a:pt x="1616" y="2544"/>
                      <a:pt x="1648" y="2599"/>
                    </a:cubicBezTo>
                    <a:cubicBezTo>
                      <a:pt x="1680" y="2654"/>
                      <a:pt x="1770" y="2689"/>
                      <a:pt x="1716" y="2753"/>
                    </a:cubicBezTo>
                    <a:cubicBezTo>
                      <a:pt x="1716" y="2753"/>
                      <a:pt x="1648" y="2821"/>
                      <a:pt x="1513" y="2808"/>
                    </a:cubicBezTo>
                    <a:cubicBezTo>
                      <a:pt x="1513" y="2808"/>
                      <a:pt x="1472" y="2866"/>
                      <a:pt x="1603" y="2846"/>
                    </a:cubicBezTo>
                    <a:cubicBezTo>
                      <a:pt x="1735" y="2827"/>
                      <a:pt x="1806" y="2776"/>
                      <a:pt x="1921" y="2654"/>
                    </a:cubicBezTo>
                    <a:cubicBezTo>
                      <a:pt x="1921" y="2654"/>
                      <a:pt x="2024" y="2589"/>
                      <a:pt x="2169" y="2551"/>
                    </a:cubicBezTo>
                    <a:cubicBezTo>
                      <a:pt x="2313" y="2512"/>
                      <a:pt x="2336" y="2435"/>
                      <a:pt x="2448" y="2422"/>
                    </a:cubicBezTo>
                    <a:cubicBezTo>
                      <a:pt x="2561" y="2409"/>
                      <a:pt x="2634" y="2397"/>
                      <a:pt x="2766" y="2454"/>
                    </a:cubicBezTo>
                    <a:cubicBezTo>
                      <a:pt x="2766" y="2454"/>
                      <a:pt x="2869" y="2474"/>
                      <a:pt x="2975" y="2467"/>
                    </a:cubicBezTo>
                    <a:cubicBezTo>
                      <a:pt x="2975" y="2467"/>
                      <a:pt x="3014" y="2483"/>
                      <a:pt x="3014" y="2560"/>
                    </a:cubicBezTo>
                    <a:cubicBezTo>
                      <a:pt x="3014" y="2637"/>
                      <a:pt x="3152" y="2686"/>
                      <a:pt x="3190" y="2715"/>
                    </a:cubicBezTo>
                    <a:cubicBezTo>
                      <a:pt x="3229" y="2743"/>
                      <a:pt x="3187" y="2904"/>
                      <a:pt x="3216" y="2917"/>
                    </a:cubicBezTo>
                    <a:cubicBezTo>
                      <a:pt x="3245" y="2930"/>
                      <a:pt x="3271" y="2933"/>
                      <a:pt x="3271" y="2830"/>
                    </a:cubicBezTo>
                    <a:cubicBezTo>
                      <a:pt x="3271" y="2727"/>
                      <a:pt x="3306" y="2699"/>
                      <a:pt x="3402" y="2682"/>
                    </a:cubicBezTo>
                    <a:cubicBezTo>
                      <a:pt x="3499" y="2666"/>
                      <a:pt x="3666" y="2612"/>
                      <a:pt x="3762" y="2637"/>
                    </a:cubicBezTo>
                    <a:cubicBezTo>
                      <a:pt x="3762" y="2637"/>
                      <a:pt x="3823" y="2596"/>
                      <a:pt x="3714" y="2573"/>
                    </a:cubicBezTo>
                    <a:cubicBezTo>
                      <a:pt x="3605" y="2551"/>
                      <a:pt x="3495" y="2621"/>
                      <a:pt x="3402" y="2631"/>
                    </a:cubicBezTo>
                    <a:cubicBezTo>
                      <a:pt x="3309" y="2641"/>
                      <a:pt x="3129" y="2715"/>
                      <a:pt x="3100" y="2506"/>
                    </a:cubicBezTo>
                    <a:cubicBezTo>
                      <a:pt x="3071" y="2297"/>
                      <a:pt x="3389" y="2403"/>
                      <a:pt x="3492" y="2335"/>
                    </a:cubicBezTo>
                    <a:cubicBezTo>
                      <a:pt x="3492" y="2335"/>
                      <a:pt x="3534" y="2297"/>
                      <a:pt x="3463" y="2294"/>
                    </a:cubicBezTo>
                    <a:cubicBezTo>
                      <a:pt x="3393" y="2291"/>
                      <a:pt x="3299" y="2294"/>
                      <a:pt x="3277" y="2319"/>
                    </a:cubicBezTo>
                    <a:cubicBezTo>
                      <a:pt x="3277" y="2319"/>
                      <a:pt x="3277" y="2303"/>
                      <a:pt x="3328" y="2220"/>
                    </a:cubicBezTo>
                    <a:cubicBezTo>
                      <a:pt x="3380" y="2136"/>
                      <a:pt x="3319" y="2107"/>
                      <a:pt x="3412" y="2056"/>
                    </a:cubicBezTo>
                    <a:cubicBezTo>
                      <a:pt x="3505" y="2005"/>
                      <a:pt x="3595" y="1950"/>
                      <a:pt x="3653" y="1944"/>
                    </a:cubicBezTo>
                    <a:cubicBezTo>
                      <a:pt x="3711" y="1937"/>
                      <a:pt x="3846" y="1989"/>
                      <a:pt x="3849" y="2095"/>
                    </a:cubicBezTo>
                    <a:cubicBezTo>
                      <a:pt x="3852" y="2201"/>
                      <a:pt x="3868" y="2548"/>
                      <a:pt x="3797" y="2670"/>
                    </a:cubicBezTo>
                    <a:cubicBezTo>
                      <a:pt x="3797" y="2670"/>
                      <a:pt x="3797" y="2670"/>
                      <a:pt x="3797" y="2670"/>
                    </a:cubicBezTo>
                    <a:close/>
                    <a:moveTo>
                      <a:pt x="4157" y="2504"/>
                    </a:moveTo>
                    <a:cubicBezTo>
                      <a:pt x="4080" y="2461"/>
                      <a:pt x="4080" y="2341"/>
                      <a:pt x="4080" y="2242"/>
                    </a:cubicBezTo>
                    <a:cubicBezTo>
                      <a:pt x="4080" y="2144"/>
                      <a:pt x="4020" y="2187"/>
                      <a:pt x="4016" y="2259"/>
                    </a:cubicBezTo>
                    <a:cubicBezTo>
                      <a:pt x="4012" y="2332"/>
                      <a:pt x="3999" y="2461"/>
                      <a:pt x="4033" y="2486"/>
                    </a:cubicBezTo>
                    <a:cubicBezTo>
                      <a:pt x="4067" y="2512"/>
                      <a:pt x="4059" y="2521"/>
                      <a:pt x="4016" y="2572"/>
                    </a:cubicBezTo>
                    <a:cubicBezTo>
                      <a:pt x="3973" y="2624"/>
                      <a:pt x="3939" y="2675"/>
                      <a:pt x="3883" y="2658"/>
                    </a:cubicBezTo>
                    <a:cubicBezTo>
                      <a:pt x="3883" y="2658"/>
                      <a:pt x="3939" y="2619"/>
                      <a:pt x="3913" y="2182"/>
                    </a:cubicBezTo>
                    <a:cubicBezTo>
                      <a:pt x="3913" y="2182"/>
                      <a:pt x="3934" y="2050"/>
                      <a:pt x="4050" y="2050"/>
                    </a:cubicBezTo>
                    <a:cubicBezTo>
                      <a:pt x="4166" y="2050"/>
                      <a:pt x="4196" y="2067"/>
                      <a:pt x="4187" y="2208"/>
                    </a:cubicBezTo>
                    <a:cubicBezTo>
                      <a:pt x="4179" y="2349"/>
                      <a:pt x="4200" y="2418"/>
                      <a:pt x="4226" y="2461"/>
                    </a:cubicBezTo>
                    <a:cubicBezTo>
                      <a:pt x="4251" y="2504"/>
                      <a:pt x="4234" y="2546"/>
                      <a:pt x="4157" y="2504"/>
                    </a:cubicBezTo>
                    <a:cubicBezTo>
                      <a:pt x="4157" y="2504"/>
                      <a:pt x="4157" y="2504"/>
                      <a:pt x="4157" y="2504"/>
                    </a:cubicBezTo>
                    <a:close/>
                    <a:moveTo>
                      <a:pt x="4341" y="2482"/>
                    </a:moveTo>
                    <a:cubicBezTo>
                      <a:pt x="4341" y="2482"/>
                      <a:pt x="4320" y="2576"/>
                      <a:pt x="4269" y="2397"/>
                    </a:cubicBezTo>
                    <a:cubicBezTo>
                      <a:pt x="4269" y="2397"/>
                      <a:pt x="4217" y="2050"/>
                      <a:pt x="4290" y="2024"/>
                    </a:cubicBezTo>
                    <a:cubicBezTo>
                      <a:pt x="4290" y="2024"/>
                      <a:pt x="4354" y="1964"/>
                      <a:pt x="4367" y="1925"/>
                    </a:cubicBezTo>
                    <a:cubicBezTo>
                      <a:pt x="4380" y="1887"/>
                      <a:pt x="4359" y="1891"/>
                      <a:pt x="4307" y="1934"/>
                    </a:cubicBezTo>
                    <a:cubicBezTo>
                      <a:pt x="4256" y="1977"/>
                      <a:pt x="4251" y="2050"/>
                      <a:pt x="4149" y="1964"/>
                    </a:cubicBezTo>
                    <a:cubicBezTo>
                      <a:pt x="4149" y="1964"/>
                      <a:pt x="4050" y="1925"/>
                      <a:pt x="3990" y="1960"/>
                    </a:cubicBezTo>
                    <a:cubicBezTo>
                      <a:pt x="3990" y="1960"/>
                      <a:pt x="3956" y="2015"/>
                      <a:pt x="3917" y="2015"/>
                    </a:cubicBezTo>
                    <a:cubicBezTo>
                      <a:pt x="3917" y="2015"/>
                      <a:pt x="3866" y="1955"/>
                      <a:pt x="3960" y="1913"/>
                    </a:cubicBezTo>
                    <a:cubicBezTo>
                      <a:pt x="4054" y="1870"/>
                      <a:pt x="4072" y="1861"/>
                      <a:pt x="4102" y="1788"/>
                    </a:cubicBezTo>
                    <a:cubicBezTo>
                      <a:pt x="4132" y="1715"/>
                      <a:pt x="4376" y="1780"/>
                      <a:pt x="4410" y="1887"/>
                    </a:cubicBezTo>
                    <a:cubicBezTo>
                      <a:pt x="4444" y="1994"/>
                      <a:pt x="4508" y="2114"/>
                      <a:pt x="4453" y="2234"/>
                    </a:cubicBezTo>
                    <a:cubicBezTo>
                      <a:pt x="4397" y="2354"/>
                      <a:pt x="4337" y="2337"/>
                      <a:pt x="4341" y="2482"/>
                    </a:cubicBezTo>
                    <a:cubicBezTo>
                      <a:pt x="4341" y="2482"/>
                      <a:pt x="4341" y="2482"/>
                      <a:pt x="4341" y="2482"/>
                    </a:cubicBezTo>
                    <a:close/>
                    <a:moveTo>
                      <a:pt x="4508" y="2538"/>
                    </a:moveTo>
                    <a:cubicBezTo>
                      <a:pt x="4508" y="2538"/>
                      <a:pt x="4367" y="2585"/>
                      <a:pt x="4453" y="2405"/>
                    </a:cubicBezTo>
                    <a:cubicBezTo>
                      <a:pt x="4538" y="2225"/>
                      <a:pt x="4560" y="2375"/>
                      <a:pt x="4543" y="1990"/>
                    </a:cubicBezTo>
                    <a:cubicBezTo>
                      <a:pt x="4543" y="1990"/>
                      <a:pt x="4517" y="1865"/>
                      <a:pt x="4487" y="1840"/>
                    </a:cubicBezTo>
                    <a:cubicBezTo>
                      <a:pt x="4457" y="1814"/>
                      <a:pt x="4483" y="1745"/>
                      <a:pt x="4521" y="1741"/>
                    </a:cubicBezTo>
                    <a:cubicBezTo>
                      <a:pt x="4560" y="1737"/>
                      <a:pt x="4513" y="1596"/>
                      <a:pt x="4453" y="1557"/>
                    </a:cubicBezTo>
                    <a:cubicBezTo>
                      <a:pt x="4453" y="1557"/>
                      <a:pt x="4419" y="1287"/>
                      <a:pt x="4440" y="1274"/>
                    </a:cubicBezTo>
                    <a:cubicBezTo>
                      <a:pt x="4440" y="1274"/>
                      <a:pt x="4620" y="1433"/>
                      <a:pt x="4671" y="2062"/>
                    </a:cubicBezTo>
                    <a:cubicBezTo>
                      <a:pt x="4671" y="2062"/>
                      <a:pt x="4693" y="2486"/>
                      <a:pt x="4508" y="2538"/>
                    </a:cubicBezTo>
                    <a:cubicBezTo>
                      <a:pt x="4508" y="2538"/>
                      <a:pt x="4508" y="2538"/>
                      <a:pt x="4508" y="2538"/>
                    </a:cubicBezTo>
                    <a:close/>
                    <a:moveTo>
                      <a:pt x="2932" y="743"/>
                    </a:moveTo>
                    <a:cubicBezTo>
                      <a:pt x="2855" y="906"/>
                      <a:pt x="2791" y="790"/>
                      <a:pt x="2705" y="790"/>
                    </a:cubicBezTo>
                    <a:cubicBezTo>
                      <a:pt x="2619" y="790"/>
                      <a:pt x="2641" y="846"/>
                      <a:pt x="2662" y="842"/>
                    </a:cubicBezTo>
                    <a:cubicBezTo>
                      <a:pt x="2684" y="837"/>
                      <a:pt x="2731" y="846"/>
                      <a:pt x="2731" y="846"/>
                    </a:cubicBezTo>
                    <a:cubicBezTo>
                      <a:pt x="2750" y="842"/>
                      <a:pt x="2804" y="872"/>
                      <a:pt x="2804" y="872"/>
                    </a:cubicBezTo>
                    <a:cubicBezTo>
                      <a:pt x="2855" y="880"/>
                      <a:pt x="2872" y="914"/>
                      <a:pt x="2906" y="889"/>
                    </a:cubicBezTo>
                    <a:cubicBezTo>
                      <a:pt x="2941" y="863"/>
                      <a:pt x="2979" y="859"/>
                      <a:pt x="2975" y="777"/>
                    </a:cubicBezTo>
                    <a:cubicBezTo>
                      <a:pt x="2971" y="696"/>
                      <a:pt x="2932" y="743"/>
                      <a:pt x="2932" y="743"/>
                    </a:cubicBezTo>
                    <a:cubicBezTo>
                      <a:pt x="2932" y="743"/>
                      <a:pt x="2932" y="743"/>
                      <a:pt x="2932" y="743"/>
                    </a:cubicBezTo>
                    <a:close/>
                    <a:moveTo>
                      <a:pt x="1986" y="2512"/>
                    </a:moveTo>
                    <a:cubicBezTo>
                      <a:pt x="2045" y="2525"/>
                      <a:pt x="1968" y="2431"/>
                      <a:pt x="1947" y="2375"/>
                    </a:cubicBezTo>
                    <a:cubicBezTo>
                      <a:pt x="1926" y="2319"/>
                      <a:pt x="1947" y="2229"/>
                      <a:pt x="1896" y="2234"/>
                    </a:cubicBezTo>
                    <a:cubicBezTo>
                      <a:pt x="1844" y="2238"/>
                      <a:pt x="1878" y="2367"/>
                      <a:pt x="1878" y="2367"/>
                    </a:cubicBezTo>
                    <a:cubicBezTo>
                      <a:pt x="1878" y="2414"/>
                      <a:pt x="1926" y="2499"/>
                      <a:pt x="1986" y="2512"/>
                    </a:cubicBezTo>
                    <a:cubicBezTo>
                      <a:pt x="1986" y="2512"/>
                      <a:pt x="1986" y="2512"/>
                      <a:pt x="1986" y="2512"/>
                    </a:cubicBezTo>
                    <a:close/>
                    <a:moveTo>
                      <a:pt x="4277" y="1608"/>
                    </a:moveTo>
                    <a:cubicBezTo>
                      <a:pt x="4333" y="1608"/>
                      <a:pt x="4337" y="1386"/>
                      <a:pt x="4299" y="1317"/>
                    </a:cubicBezTo>
                    <a:cubicBezTo>
                      <a:pt x="4260" y="1249"/>
                      <a:pt x="4269" y="1321"/>
                      <a:pt x="4269" y="1321"/>
                    </a:cubicBezTo>
                    <a:cubicBezTo>
                      <a:pt x="4269" y="1321"/>
                      <a:pt x="4222" y="1608"/>
                      <a:pt x="4277" y="1608"/>
                    </a:cubicBezTo>
                    <a:cubicBezTo>
                      <a:pt x="4277" y="1608"/>
                      <a:pt x="4277" y="1608"/>
                      <a:pt x="4277" y="1608"/>
                    </a:cubicBezTo>
                    <a:close/>
                    <a:moveTo>
                      <a:pt x="3755" y="2127"/>
                    </a:moveTo>
                    <a:cubicBezTo>
                      <a:pt x="3755" y="2127"/>
                      <a:pt x="3656" y="2229"/>
                      <a:pt x="3660" y="2311"/>
                    </a:cubicBezTo>
                    <a:cubicBezTo>
                      <a:pt x="3665" y="2392"/>
                      <a:pt x="3558" y="2354"/>
                      <a:pt x="3536" y="2482"/>
                    </a:cubicBezTo>
                    <a:cubicBezTo>
                      <a:pt x="3515" y="2611"/>
                      <a:pt x="3579" y="2482"/>
                      <a:pt x="3600" y="2469"/>
                    </a:cubicBezTo>
                    <a:cubicBezTo>
                      <a:pt x="3622" y="2456"/>
                      <a:pt x="3660" y="2422"/>
                      <a:pt x="3690" y="2392"/>
                    </a:cubicBezTo>
                    <a:cubicBezTo>
                      <a:pt x="3720" y="2362"/>
                      <a:pt x="3695" y="2234"/>
                      <a:pt x="3759" y="2174"/>
                    </a:cubicBezTo>
                    <a:cubicBezTo>
                      <a:pt x="3823" y="2114"/>
                      <a:pt x="3772" y="2131"/>
                      <a:pt x="3755" y="2127"/>
                    </a:cubicBezTo>
                    <a:cubicBezTo>
                      <a:pt x="3755" y="2127"/>
                      <a:pt x="3755" y="2127"/>
                      <a:pt x="3755" y="2127"/>
                    </a:cubicBezTo>
                    <a:close/>
                    <a:moveTo>
                      <a:pt x="3112" y="2058"/>
                    </a:moveTo>
                    <a:cubicBezTo>
                      <a:pt x="3146" y="2105"/>
                      <a:pt x="3159" y="2058"/>
                      <a:pt x="3181" y="2002"/>
                    </a:cubicBezTo>
                    <a:cubicBezTo>
                      <a:pt x="3202" y="1947"/>
                      <a:pt x="3151" y="1827"/>
                      <a:pt x="3108" y="1835"/>
                    </a:cubicBezTo>
                    <a:cubicBezTo>
                      <a:pt x="3065" y="1844"/>
                      <a:pt x="3116" y="1913"/>
                      <a:pt x="3116" y="1913"/>
                    </a:cubicBezTo>
                    <a:cubicBezTo>
                      <a:pt x="3125" y="1990"/>
                      <a:pt x="3078" y="2011"/>
                      <a:pt x="3112" y="2058"/>
                    </a:cubicBezTo>
                    <a:cubicBezTo>
                      <a:pt x="3112" y="2058"/>
                      <a:pt x="3112" y="2058"/>
                      <a:pt x="3112" y="2058"/>
                    </a:cubicBezTo>
                    <a:close/>
                    <a:moveTo>
                      <a:pt x="3039" y="1296"/>
                    </a:moveTo>
                    <a:cubicBezTo>
                      <a:pt x="2966" y="1356"/>
                      <a:pt x="3001" y="1446"/>
                      <a:pt x="3001" y="1446"/>
                    </a:cubicBezTo>
                    <a:cubicBezTo>
                      <a:pt x="3048" y="1471"/>
                      <a:pt x="3112" y="1454"/>
                      <a:pt x="3078" y="1381"/>
                    </a:cubicBezTo>
                    <a:cubicBezTo>
                      <a:pt x="3044" y="1309"/>
                      <a:pt x="3129" y="1309"/>
                      <a:pt x="3142" y="1261"/>
                    </a:cubicBezTo>
                    <a:cubicBezTo>
                      <a:pt x="3155" y="1214"/>
                      <a:pt x="3112" y="1236"/>
                      <a:pt x="3039" y="1296"/>
                    </a:cubicBezTo>
                    <a:cubicBezTo>
                      <a:pt x="3039" y="1296"/>
                      <a:pt x="3039" y="1296"/>
                      <a:pt x="3039" y="1296"/>
                    </a:cubicBezTo>
                    <a:close/>
                  </a:path>
                </a:pathLst>
              </a:custGeom>
              <a:solidFill>
                <a:schemeClr val="accent4">
                  <a:lumMod val="5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>
                <a:noAutofit/>
              </a:bodyPr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</p:grpSp>
        <p:cxnSp>
          <p:nvCxnSpPr>
            <p:cNvPr id="39" name="直接连接符 38"/>
            <p:cNvCxnSpPr/>
            <p:nvPr/>
          </p:nvCxnSpPr>
          <p:spPr>
            <a:xfrm flipH="1">
              <a:off x="2317296" y="1026120"/>
              <a:ext cx="2257683" cy="0"/>
            </a:xfrm>
            <a:prstGeom prst="line">
              <a:avLst/>
            </a:prstGeom>
            <a:ln w="19050">
              <a:solidFill>
                <a:schemeClr val="accent4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8" name="文本框 107"/>
          <p:cNvSpPr txBox="1"/>
          <p:nvPr/>
        </p:nvSpPr>
        <p:spPr>
          <a:xfrm>
            <a:off x="1279401" y="1026965"/>
            <a:ext cx="929734" cy="697301"/>
          </a:xfrm>
          <a:prstGeom prst="rect">
            <a:avLst/>
          </a:prstGeom>
        </p:spPr>
        <p:txBody>
          <a:bodyPr wrap="none" lIns="0" tIns="0" rIns="0" bIns="0">
            <a:prstTxWarp prst="textPlain">
              <a:avLst/>
            </a:prstTxWarp>
            <a:noAutofit/>
          </a:bodyPr>
          <a:lstStyle/>
          <a:p>
            <a:r>
              <a:rPr lang="en-US" dirty="0">
                <a:solidFill>
                  <a:schemeClr val="accent1">
                    <a:lumMod val="100000"/>
                  </a:schemeClr>
                </a:solidFill>
                <a:cs typeface="+mn-ea"/>
                <a:sym typeface="+mn-lt"/>
              </a:rPr>
              <a:t>99%</a:t>
            </a:r>
          </a:p>
        </p:txBody>
      </p:sp>
      <p:grpSp>
        <p:nvGrpSpPr>
          <p:cNvPr id="121" name="组合 120" descr="HAYAAB+LCAAAAAAABAC9VMFugkAQ/Zdte6MGTbUNN6qx4WA10bSHxsMWRtkGFrMsjcbw791dFmQFrfbQcFmGNzPvzbxlj275bgPIQfMYMz4ieM1w7HGIkYW8ADk0iyILPRMaELp+YUm2SZHzsa/S6l/eCQ+HSZSwNxxlIAtQwgmOilenkWRgZ4wIBjsVO4UVsEat6WpFfFiEEEOJWRDKXRrMQxwIhN2xhQBG1iGnkKY6MP38Ap/X0py+RGVpKGrejMcPvceB68piqo2d5xaag5/Q4H9I3tudbr+NZs+gOXqSj0nz1LjLSU8IJXEWa5jqPMHbWqhrF0ESBBHUYR7lwL6rhXZlTJ3nnIkG44TFmIuGezu/O4xh0O8oXh4NYCsqlWSRsX9NUlqv1WHyQ2WwA36GhV9B0GoRbKQcgJZcRwrc9X2gXI+1MIWKN7xS0O3lVVOxtA28inKSKRpmKU/iBWx5qVmdl6ZOaXHMREMjmFvnWat79Qe1Kq8u2aXrCAw99ik9xUZl6FhDyaYppNjiGTV6PFfokBl1BW0eOyvhaAuagcFd0162EK/+aJ649L//yxSqzeQ6/VJ7m/BL5iQzDrirlqqbGSMphCzF8wNC+hysHAYAAA==">
            <a:extLst>
              <a:ext uri="{FF2B5EF4-FFF2-40B4-BE49-F238E27FC236}">
                <a16:creationId xmlns:a16="http://schemas.microsoft.com/office/drawing/2014/main" id="{6326C67B-7F4D-48D3-BB44-F044010E3095}"/>
              </a:ext>
            </a:extLst>
          </p:cNvPr>
          <p:cNvGrpSpPr>
            <a:grpSpLocks noChangeAspect="1"/>
          </p:cNvGrpSpPr>
          <p:nvPr/>
        </p:nvGrpSpPr>
        <p:grpSpPr>
          <a:xfrm>
            <a:off x="5852873" y="1375615"/>
            <a:ext cx="6515113" cy="1601610"/>
            <a:chOff x="2465785" y="298794"/>
            <a:chExt cx="6515113" cy="1601610"/>
          </a:xfrm>
        </p:grpSpPr>
        <p:sp>
          <p:nvSpPr>
            <p:cNvPr id="122" name="文本框 121">
              <a:extLst>
                <a:ext uri="{FF2B5EF4-FFF2-40B4-BE49-F238E27FC236}">
                  <a16:creationId xmlns:a16="http://schemas.microsoft.com/office/drawing/2014/main" id="{3EFF38C1-E6A8-4C9A-96DD-D10CF4BA065B}"/>
                </a:ext>
              </a:extLst>
            </p:cNvPr>
            <p:cNvSpPr txBox="1"/>
            <p:nvPr/>
          </p:nvSpPr>
          <p:spPr>
            <a:xfrm>
              <a:off x="2558894" y="298794"/>
              <a:ext cx="743390" cy="557543"/>
            </a:xfrm>
            <a:prstGeom prst="rect">
              <a:avLst/>
            </a:prstGeom>
            <a:noFill/>
          </p:spPr>
          <p:txBody>
            <a:bodyPr wrap="none" anchor="ctr" anchorCtr="1">
              <a:prstTxWarp prst="textPlain">
                <a:avLst/>
              </a:prstTxWarp>
              <a:noAutofit/>
            </a:bodyPr>
            <a:lstStyle/>
            <a:p>
              <a:pPr algn="ctr"/>
              <a:r>
                <a:rPr lang="en-US" altLang="zh-CN" sz="6000">
                  <a:solidFill>
                    <a:schemeClr val="accent1">
                      <a:lumMod val="100000"/>
                    </a:schemeClr>
                  </a:solidFill>
                  <a:cs typeface="+mn-ea"/>
                  <a:sym typeface="+mn-lt"/>
                </a:rPr>
                <a:t>65%</a:t>
              </a:r>
              <a:endParaRPr lang="en-US" altLang="zh-CN" sz="6000" dirty="0">
                <a:solidFill>
                  <a:schemeClr val="accent1">
                    <a:lumMod val="100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23" name="矩形 122">
              <a:extLst>
                <a:ext uri="{FF2B5EF4-FFF2-40B4-BE49-F238E27FC236}">
                  <a16:creationId xmlns:a16="http://schemas.microsoft.com/office/drawing/2014/main" id="{581765E1-B822-4DF5-AFFB-309D7F87E392}"/>
                </a:ext>
              </a:extLst>
            </p:cNvPr>
            <p:cNvSpPr/>
            <p:nvPr/>
          </p:nvSpPr>
          <p:spPr>
            <a:xfrm>
              <a:off x="3433447" y="624673"/>
              <a:ext cx="5547451" cy="348592"/>
            </a:xfrm>
            <a:prstGeom prst="rect">
              <a:avLst/>
            </a:prstGeom>
            <a:noFill/>
          </p:spPr>
          <p:txBody>
            <a:bodyPr wrap="none" lIns="0" tIns="0" rIns="0" bIns="0">
              <a:noAutofit/>
            </a:bodyPr>
            <a:lstStyle/>
            <a:p>
              <a:r>
                <a:rPr lang="zh-CN" altLang="en-US" dirty="0">
                  <a:cs typeface="+mn-ea"/>
                  <a:sym typeface="+mn-lt"/>
                </a:rPr>
                <a:t>的人是视觉型学习者</a:t>
              </a:r>
              <a:endParaRPr lang="en-US" altLang="zh-CN" dirty="0">
                <a:cs typeface="+mn-ea"/>
                <a:sym typeface="+mn-lt"/>
              </a:endParaRPr>
            </a:p>
          </p:txBody>
        </p:sp>
        <p:cxnSp>
          <p:nvCxnSpPr>
            <p:cNvPr id="124" name="直接箭头连接符 123">
              <a:extLst>
                <a:ext uri="{FF2B5EF4-FFF2-40B4-BE49-F238E27FC236}">
                  <a16:creationId xmlns:a16="http://schemas.microsoft.com/office/drawing/2014/main" id="{EA47477C-9378-4B07-A892-A80FC3EB027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558894" y="1900404"/>
              <a:ext cx="5510254" cy="0"/>
            </a:xfrm>
            <a:prstGeom prst="straightConnector1">
              <a:avLst/>
            </a:prstGeom>
            <a:noFill/>
            <a:ln w="3175" cap="flat" cmpd="sng">
              <a:solidFill>
                <a:schemeClr val="bg1">
                  <a:lumMod val="75000"/>
                </a:schemeClr>
              </a:solidFill>
              <a:prstDash val="solid"/>
              <a:miter/>
              <a:headEnd type="none" w="med" len="med"/>
              <a:tailEnd type="none" w="med" len="med"/>
            </a:ln>
          </p:spPr>
        </p:cxnSp>
        <p:sp>
          <p:nvSpPr>
            <p:cNvPr id="125" name="任意多边形: 形状 124">
              <a:extLst>
                <a:ext uri="{FF2B5EF4-FFF2-40B4-BE49-F238E27FC236}">
                  <a16:creationId xmlns:a16="http://schemas.microsoft.com/office/drawing/2014/main" id="{FAA1E0C1-3B66-4F92-990F-47CF0342E079}"/>
                </a:ext>
              </a:extLst>
            </p:cNvPr>
            <p:cNvSpPr/>
            <p:nvPr/>
          </p:nvSpPr>
          <p:spPr>
            <a:xfrm>
              <a:off x="2465785" y="1008464"/>
              <a:ext cx="559782" cy="769697"/>
            </a:xfrm>
            <a:custGeom>
              <a:avLst/>
              <a:gdLst>
                <a:gd name="connsiteX0" fmla="*/ 195923 w 559782"/>
                <a:gd name="connsiteY0" fmla="*/ 209918 h 769697"/>
                <a:gd name="connsiteX1" fmla="*/ 363858 w 559782"/>
                <a:gd name="connsiteY1" fmla="*/ 209918 h 769697"/>
                <a:gd name="connsiteX2" fmla="*/ 440828 w 559782"/>
                <a:gd name="connsiteY2" fmla="*/ 256712 h 769697"/>
                <a:gd name="connsiteX3" fmla="*/ 552784 w 559782"/>
                <a:gd name="connsiteY3" fmla="*/ 424645 h 769697"/>
                <a:gd name="connsiteX4" fmla="*/ 559782 w 559782"/>
                <a:gd name="connsiteY4" fmla="*/ 447824 h 769697"/>
                <a:gd name="connsiteX5" fmla="*/ 547536 w 559782"/>
                <a:gd name="connsiteY5" fmla="*/ 477562 h 769697"/>
                <a:gd name="connsiteX6" fmla="*/ 517798 w 559782"/>
                <a:gd name="connsiteY6" fmla="*/ 489808 h 769697"/>
                <a:gd name="connsiteX7" fmla="*/ 482812 w 559782"/>
                <a:gd name="connsiteY7" fmla="*/ 471002 h 769697"/>
                <a:gd name="connsiteX8" fmla="*/ 383538 w 559782"/>
                <a:gd name="connsiteY8" fmla="*/ 321874 h 769697"/>
                <a:gd name="connsiteX9" fmla="*/ 363858 w 559782"/>
                <a:gd name="connsiteY9" fmla="*/ 321874 h 769697"/>
                <a:gd name="connsiteX10" fmla="*/ 363858 w 559782"/>
                <a:gd name="connsiteY10" fmla="*/ 379600 h 769697"/>
                <a:gd name="connsiteX11" fmla="*/ 471878 w 559782"/>
                <a:gd name="connsiteY11" fmla="*/ 559343 h 769697"/>
                <a:gd name="connsiteX12" fmla="*/ 475814 w 559782"/>
                <a:gd name="connsiteY12" fmla="*/ 573775 h 769697"/>
                <a:gd name="connsiteX13" fmla="*/ 467505 w 559782"/>
                <a:gd name="connsiteY13" fmla="*/ 593454 h 769697"/>
                <a:gd name="connsiteX14" fmla="*/ 447826 w 559782"/>
                <a:gd name="connsiteY14" fmla="*/ 601763 h 769697"/>
                <a:gd name="connsiteX15" fmla="*/ 363858 w 559782"/>
                <a:gd name="connsiteY15" fmla="*/ 601763 h 769697"/>
                <a:gd name="connsiteX16" fmla="*/ 363858 w 559782"/>
                <a:gd name="connsiteY16" fmla="*/ 720717 h 769697"/>
                <a:gd name="connsiteX17" fmla="*/ 349426 w 559782"/>
                <a:gd name="connsiteY17" fmla="*/ 755265 h 769697"/>
                <a:gd name="connsiteX18" fmla="*/ 314878 w 559782"/>
                <a:gd name="connsiteY18" fmla="*/ 769697 h 769697"/>
                <a:gd name="connsiteX19" fmla="*/ 244904 w 559782"/>
                <a:gd name="connsiteY19" fmla="*/ 769697 h 769697"/>
                <a:gd name="connsiteX20" fmla="*/ 210356 w 559782"/>
                <a:gd name="connsiteY20" fmla="*/ 755265 h 769697"/>
                <a:gd name="connsiteX21" fmla="*/ 195923 w 559782"/>
                <a:gd name="connsiteY21" fmla="*/ 720717 h 769697"/>
                <a:gd name="connsiteX22" fmla="*/ 195923 w 559782"/>
                <a:gd name="connsiteY22" fmla="*/ 601763 h 769697"/>
                <a:gd name="connsiteX23" fmla="*/ 111956 w 559782"/>
                <a:gd name="connsiteY23" fmla="*/ 601763 h 769697"/>
                <a:gd name="connsiteX24" fmla="*/ 92276 w 559782"/>
                <a:gd name="connsiteY24" fmla="*/ 593454 h 769697"/>
                <a:gd name="connsiteX25" fmla="*/ 83968 w 559782"/>
                <a:gd name="connsiteY25" fmla="*/ 573775 h 769697"/>
                <a:gd name="connsiteX26" fmla="*/ 87903 w 559782"/>
                <a:gd name="connsiteY26" fmla="*/ 559343 h 769697"/>
                <a:gd name="connsiteX27" fmla="*/ 195923 w 559782"/>
                <a:gd name="connsiteY27" fmla="*/ 379600 h 769697"/>
                <a:gd name="connsiteX28" fmla="*/ 195923 w 559782"/>
                <a:gd name="connsiteY28" fmla="*/ 321874 h 769697"/>
                <a:gd name="connsiteX29" fmla="*/ 176244 w 559782"/>
                <a:gd name="connsiteY29" fmla="*/ 321874 h 769697"/>
                <a:gd name="connsiteX30" fmla="*/ 76970 w 559782"/>
                <a:gd name="connsiteY30" fmla="*/ 471002 h 769697"/>
                <a:gd name="connsiteX31" fmla="*/ 41984 w 559782"/>
                <a:gd name="connsiteY31" fmla="*/ 489808 h 769697"/>
                <a:gd name="connsiteX32" fmla="*/ 12245 w 559782"/>
                <a:gd name="connsiteY32" fmla="*/ 477562 h 769697"/>
                <a:gd name="connsiteX33" fmla="*/ 0 w 559782"/>
                <a:gd name="connsiteY33" fmla="*/ 447824 h 769697"/>
                <a:gd name="connsiteX34" fmla="*/ 6998 w 559782"/>
                <a:gd name="connsiteY34" fmla="*/ 424645 h 769697"/>
                <a:gd name="connsiteX35" fmla="*/ 118953 w 559782"/>
                <a:gd name="connsiteY35" fmla="*/ 256712 h 769697"/>
                <a:gd name="connsiteX36" fmla="*/ 195923 w 559782"/>
                <a:gd name="connsiteY36" fmla="*/ 209918 h 769697"/>
                <a:gd name="connsiteX37" fmla="*/ 279891 w 559782"/>
                <a:gd name="connsiteY37" fmla="*/ 0 h 769697"/>
                <a:gd name="connsiteX38" fmla="*/ 349208 w 559782"/>
                <a:gd name="connsiteY38" fmla="*/ 28645 h 769697"/>
                <a:gd name="connsiteX39" fmla="*/ 377853 w 559782"/>
                <a:gd name="connsiteY39" fmla="*/ 97962 h 769697"/>
                <a:gd name="connsiteX40" fmla="*/ 349208 w 559782"/>
                <a:gd name="connsiteY40" fmla="*/ 167277 h 769697"/>
                <a:gd name="connsiteX41" fmla="*/ 279891 w 559782"/>
                <a:gd name="connsiteY41" fmla="*/ 195922 h 769697"/>
                <a:gd name="connsiteX42" fmla="*/ 210575 w 559782"/>
                <a:gd name="connsiteY42" fmla="*/ 167277 h 769697"/>
                <a:gd name="connsiteX43" fmla="*/ 181930 w 559782"/>
                <a:gd name="connsiteY43" fmla="*/ 97962 h 769697"/>
                <a:gd name="connsiteX44" fmla="*/ 210575 w 559782"/>
                <a:gd name="connsiteY44" fmla="*/ 28645 h 769697"/>
                <a:gd name="connsiteX45" fmla="*/ 279891 w 559782"/>
                <a:gd name="connsiteY45" fmla="*/ 0 h 7696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</a:cxnLst>
              <a:rect l="l" t="t" r="r" b="b"/>
              <a:pathLst>
                <a:path w="559782" h="769697">
                  <a:moveTo>
                    <a:pt x="195923" y="209918"/>
                  </a:moveTo>
                  <a:lnTo>
                    <a:pt x="363858" y="209918"/>
                  </a:lnTo>
                  <a:cubicBezTo>
                    <a:pt x="393888" y="209918"/>
                    <a:pt x="419544" y="225516"/>
                    <a:pt x="440828" y="256712"/>
                  </a:cubicBezTo>
                  <a:lnTo>
                    <a:pt x="552784" y="424645"/>
                  </a:lnTo>
                  <a:cubicBezTo>
                    <a:pt x="557449" y="431643"/>
                    <a:pt x="559782" y="439368"/>
                    <a:pt x="559782" y="447824"/>
                  </a:cubicBezTo>
                  <a:cubicBezTo>
                    <a:pt x="559782" y="459486"/>
                    <a:pt x="555700" y="469398"/>
                    <a:pt x="547536" y="477562"/>
                  </a:cubicBezTo>
                  <a:cubicBezTo>
                    <a:pt x="539373" y="485725"/>
                    <a:pt x="529460" y="489808"/>
                    <a:pt x="517798" y="489808"/>
                  </a:cubicBezTo>
                  <a:cubicBezTo>
                    <a:pt x="502928" y="489808"/>
                    <a:pt x="491267" y="483539"/>
                    <a:pt x="482812" y="471002"/>
                  </a:cubicBezTo>
                  <a:lnTo>
                    <a:pt x="383538" y="321874"/>
                  </a:lnTo>
                  <a:lnTo>
                    <a:pt x="363858" y="321874"/>
                  </a:lnTo>
                  <a:lnTo>
                    <a:pt x="363858" y="379600"/>
                  </a:lnTo>
                  <a:lnTo>
                    <a:pt x="471878" y="559343"/>
                  </a:lnTo>
                  <a:cubicBezTo>
                    <a:pt x="474502" y="563716"/>
                    <a:pt x="475814" y="568526"/>
                    <a:pt x="475814" y="573775"/>
                  </a:cubicBezTo>
                  <a:cubicBezTo>
                    <a:pt x="475814" y="581355"/>
                    <a:pt x="473044" y="587914"/>
                    <a:pt x="467505" y="593454"/>
                  </a:cubicBezTo>
                  <a:cubicBezTo>
                    <a:pt x="461965" y="598993"/>
                    <a:pt x="455405" y="601763"/>
                    <a:pt x="447826" y="601763"/>
                  </a:cubicBezTo>
                  <a:lnTo>
                    <a:pt x="363858" y="601763"/>
                  </a:lnTo>
                  <a:lnTo>
                    <a:pt x="363858" y="720717"/>
                  </a:lnTo>
                  <a:cubicBezTo>
                    <a:pt x="363858" y="734128"/>
                    <a:pt x="359047" y="745644"/>
                    <a:pt x="349426" y="755265"/>
                  </a:cubicBezTo>
                  <a:cubicBezTo>
                    <a:pt x="339805" y="764887"/>
                    <a:pt x="328289" y="769697"/>
                    <a:pt x="314878" y="769697"/>
                  </a:cubicBezTo>
                  <a:lnTo>
                    <a:pt x="244904" y="769697"/>
                  </a:lnTo>
                  <a:cubicBezTo>
                    <a:pt x="231493" y="769697"/>
                    <a:pt x="219977" y="764887"/>
                    <a:pt x="210356" y="755265"/>
                  </a:cubicBezTo>
                  <a:cubicBezTo>
                    <a:pt x="200733" y="745644"/>
                    <a:pt x="195923" y="734128"/>
                    <a:pt x="195923" y="720717"/>
                  </a:cubicBezTo>
                  <a:lnTo>
                    <a:pt x="195923" y="601763"/>
                  </a:lnTo>
                  <a:lnTo>
                    <a:pt x="111956" y="601763"/>
                  </a:lnTo>
                  <a:cubicBezTo>
                    <a:pt x="104375" y="601763"/>
                    <a:pt x="97815" y="598993"/>
                    <a:pt x="92276" y="593454"/>
                  </a:cubicBezTo>
                  <a:cubicBezTo>
                    <a:pt x="86738" y="587914"/>
                    <a:pt x="83968" y="581355"/>
                    <a:pt x="83968" y="573775"/>
                  </a:cubicBezTo>
                  <a:cubicBezTo>
                    <a:pt x="83968" y="568526"/>
                    <a:pt x="85279" y="563716"/>
                    <a:pt x="87903" y="559343"/>
                  </a:cubicBezTo>
                  <a:lnTo>
                    <a:pt x="195923" y="379600"/>
                  </a:lnTo>
                  <a:lnTo>
                    <a:pt x="195923" y="321874"/>
                  </a:lnTo>
                  <a:lnTo>
                    <a:pt x="176244" y="321874"/>
                  </a:lnTo>
                  <a:lnTo>
                    <a:pt x="76970" y="471002"/>
                  </a:lnTo>
                  <a:cubicBezTo>
                    <a:pt x="68515" y="483539"/>
                    <a:pt x="56852" y="489808"/>
                    <a:pt x="41984" y="489808"/>
                  </a:cubicBezTo>
                  <a:cubicBezTo>
                    <a:pt x="30321" y="489808"/>
                    <a:pt x="20409" y="485725"/>
                    <a:pt x="12245" y="477562"/>
                  </a:cubicBezTo>
                  <a:cubicBezTo>
                    <a:pt x="4081" y="469398"/>
                    <a:pt x="0" y="459486"/>
                    <a:pt x="0" y="447824"/>
                  </a:cubicBezTo>
                  <a:cubicBezTo>
                    <a:pt x="0" y="439368"/>
                    <a:pt x="2333" y="431643"/>
                    <a:pt x="6998" y="424645"/>
                  </a:cubicBezTo>
                  <a:lnTo>
                    <a:pt x="118953" y="256712"/>
                  </a:lnTo>
                  <a:cubicBezTo>
                    <a:pt x="140237" y="225516"/>
                    <a:pt x="165894" y="209918"/>
                    <a:pt x="195923" y="209918"/>
                  </a:cubicBezTo>
                  <a:close/>
                  <a:moveTo>
                    <a:pt x="279891" y="0"/>
                  </a:moveTo>
                  <a:cubicBezTo>
                    <a:pt x="307006" y="0"/>
                    <a:pt x="330111" y="9548"/>
                    <a:pt x="349208" y="28645"/>
                  </a:cubicBezTo>
                  <a:cubicBezTo>
                    <a:pt x="368305" y="47742"/>
                    <a:pt x="377853" y="70846"/>
                    <a:pt x="377853" y="97962"/>
                  </a:cubicBezTo>
                  <a:cubicBezTo>
                    <a:pt x="377853" y="125075"/>
                    <a:pt x="368305" y="148180"/>
                    <a:pt x="349208" y="167277"/>
                  </a:cubicBezTo>
                  <a:cubicBezTo>
                    <a:pt x="330111" y="186373"/>
                    <a:pt x="307006" y="195922"/>
                    <a:pt x="279891" y="195922"/>
                  </a:cubicBezTo>
                  <a:cubicBezTo>
                    <a:pt x="252777" y="195922"/>
                    <a:pt x="229671" y="186373"/>
                    <a:pt x="210575" y="167277"/>
                  </a:cubicBezTo>
                  <a:cubicBezTo>
                    <a:pt x="191477" y="148180"/>
                    <a:pt x="181930" y="125075"/>
                    <a:pt x="181930" y="97962"/>
                  </a:cubicBezTo>
                  <a:cubicBezTo>
                    <a:pt x="181930" y="70846"/>
                    <a:pt x="191477" y="47742"/>
                    <a:pt x="210575" y="28645"/>
                  </a:cubicBezTo>
                  <a:cubicBezTo>
                    <a:pt x="229671" y="9548"/>
                    <a:pt x="252777" y="0"/>
                    <a:pt x="279891" y="0"/>
                  </a:cubicBezTo>
                  <a:close/>
                </a:path>
              </a:pathLst>
            </a:custGeom>
            <a:solidFill>
              <a:schemeClr val="accent1">
                <a:lumMod val="100000"/>
              </a:schemeClr>
            </a:solidFill>
            <a:ln>
              <a:noFill/>
            </a:ln>
          </p:spPr>
          <p:txBody>
            <a:bodyPr anchor="ctr">
              <a:noAutofit/>
            </a:bodyPr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26" name="任意多边形: 形状 125">
              <a:extLst>
                <a:ext uri="{FF2B5EF4-FFF2-40B4-BE49-F238E27FC236}">
                  <a16:creationId xmlns:a16="http://schemas.microsoft.com/office/drawing/2014/main" id="{12BD6C27-3FEA-4D98-8DA4-E4C72BE9C591}"/>
                </a:ext>
              </a:extLst>
            </p:cNvPr>
            <p:cNvSpPr/>
            <p:nvPr/>
          </p:nvSpPr>
          <p:spPr>
            <a:xfrm>
              <a:off x="3037285" y="1008464"/>
              <a:ext cx="559782" cy="769697"/>
            </a:xfrm>
            <a:custGeom>
              <a:avLst/>
              <a:gdLst>
                <a:gd name="connsiteX0" fmla="*/ 195923 w 559782"/>
                <a:gd name="connsiteY0" fmla="*/ 209918 h 769697"/>
                <a:gd name="connsiteX1" fmla="*/ 363858 w 559782"/>
                <a:gd name="connsiteY1" fmla="*/ 209918 h 769697"/>
                <a:gd name="connsiteX2" fmla="*/ 440828 w 559782"/>
                <a:gd name="connsiteY2" fmla="*/ 256712 h 769697"/>
                <a:gd name="connsiteX3" fmla="*/ 552784 w 559782"/>
                <a:gd name="connsiteY3" fmla="*/ 424645 h 769697"/>
                <a:gd name="connsiteX4" fmla="*/ 559782 w 559782"/>
                <a:gd name="connsiteY4" fmla="*/ 447824 h 769697"/>
                <a:gd name="connsiteX5" fmla="*/ 547536 w 559782"/>
                <a:gd name="connsiteY5" fmla="*/ 477562 h 769697"/>
                <a:gd name="connsiteX6" fmla="*/ 517798 w 559782"/>
                <a:gd name="connsiteY6" fmla="*/ 489808 h 769697"/>
                <a:gd name="connsiteX7" fmla="*/ 482812 w 559782"/>
                <a:gd name="connsiteY7" fmla="*/ 471002 h 769697"/>
                <a:gd name="connsiteX8" fmla="*/ 383538 w 559782"/>
                <a:gd name="connsiteY8" fmla="*/ 321874 h 769697"/>
                <a:gd name="connsiteX9" fmla="*/ 363858 w 559782"/>
                <a:gd name="connsiteY9" fmla="*/ 321874 h 769697"/>
                <a:gd name="connsiteX10" fmla="*/ 363858 w 559782"/>
                <a:gd name="connsiteY10" fmla="*/ 379600 h 769697"/>
                <a:gd name="connsiteX11" fmla="*/ 471878 w 559782"/>
                <a:gd name="connsiteY11" fmla="*/ 559343 h 769697"/>
                <a:gd name="connsiteX12" fmla="*/ 475814 w 559782"/>
                <a:gd name="connsiteY12" fmla="*/ 573775 h 769697"/>
                <a:gd name="connsiteX13" fmla="*/ 467505 w 559782"/>
                <a:gd name="connsiteY13" fmla="*/ 593454 h 769697"/>
                <a:gd name="connsiteX14" fmla="*/ 447826 w 559782"/>
                <a:gd name="connsiteY14" fmla="*/ 601763 h 769697"/>
                <a:gd name="connsiteX15" fmla="*/ 363858 w 559782"/>
                <a:gd name="connsiteY15" fmla="*/ 601763 h 769697"/>
                <a:gd name="connsiteX16" fmla="*/ 363858 w 559782"/>
                <a:gd name="connsiteY16" fmla="*/ 720717 h 769697"/>
                <a:gd name="connsiteX17" fmla="*/ 349426 w 559782"/>
                <a:gd name="connsiteY17" fmla="*/ 755265 h 769697"/>
                <a:gd name="connsiteX18" fmla="*/ 314878 w 559782"/>
                <a:gd name="connsiteY18" fmla="*/ 769697 h 769697"/>
                <a:gd name="connsiteX19" fmla="*/ 244904 w 559782"/>
                <a:gd name="connsiteY19" fmla="*/ 769697 h 769697"/>
                <a:gd name="connsiteX20" fmla="*/ 210356 w 559782"/>
                <a:gd name="connsiteY20" fmla="*/ 755265 h 769697"/>
                <a:gd name="connsiteX21" fmla="*/ 195923 w 559782"/>
                <a:gd name="connsiteY21" fmla="*/ 720717 h 769697"/>
                <a:gd name="connsiteX22" fmla="*/ 195923 w 559782"/>
                <a:gd name="connsiteY22" fmla="*/ 601763 h 769697"/>
                <a:gd name="connsiteX23" fmla="*/ 111956 w 559782"/>
                <a:gd name="connsiteY23" fmla="*/ 601763 h 769697"/>
                <a:gd name="connsiteX24" fmla="*/ 92276 w 559782"/>
                <a:gd name="connsiteY24" fmla="*/ 593454 h 769697"/>
                <a:gd name="connsiteX25" fmla="*/ 83968 w 559782"/>
                <a:gd name="connsiteY25" fmla="*/ 573775 h 769697"/>
                <a:gd name="connsiteX26" fmla="*/ 87903 w 559782"/>
                <a:gd name="connsiteY26" fmla="*/ 559343 h 769697"/>
                <a:gd name="connsiteX27" fmla="*/ 195923 w 559782"/>
                <a:gd name="connsiteY27" fmla="*/ 379600 h 769697"/>
                <a:gd name="connsiteX28" fmla="*/ 195923 w 559782"/>
                <a:gd name="connsiteY28" fmla="*/ 321874 h 769697"/>
                <a:gd name="connsiteX29" fmla="*/ 176244 w 559782"/>
                <a:gd name="connsiteY29" fmla="*/ 321874 h 769697"/>
                <a:gd name="connsiteX30" fmla="*/ 76970 w 559782"/>
                <a:gd name="connsiteY30" fmla="*/ 471002 h 769697"/>
                <a:gd name="connsiteX31" fmla="*/ 41984 w 559782"/>
                <a:gd name="connsiteY31" fmla="*/ 489808 h 769697"/>
                <a:gd name="connsiteX32" fmla="*/ 12245 w 559782"/>
                <a:gd name="connsiteY32" fmla="*/ 477562 h 769697"/>
                <a:gd name="connsiteX33" fmla="*/ 0 w 559782"/>
                <a:gd name="connsiteY33" fmla="*/ 447824 h 769697"/>
                <a:gd name="connsiteX34" fmla="*/ 6998 w 559782"/>
                <a:gd name="connsiteY34" fmla="*/ 424645 h 769697"/>
                <a:gd name="connsiteX35" fmla="*/ 118953 w 559782"/>
                <a:gd name="connsiteY35" fmla="*/ 256712 h 769697"/>
                <a:gd name="connsiteX36" fmla="*/ 195923 w 559782"/>
                <a:gd name="connsiteY36" fmla="*/ 209918 h 769697"/>
                <a:gd name="connsiteX37" fmla="*/ 279891 w 559782"/>
                <a:gd name="connsiteY37" fmla="*/ 0 h 769697"/>
                <a:gd name="connsiteX38" fmla="*/ 349208 w 559782"/>
                <a:gd name="connsiteY38" fmla="*/ 28645 h 769697"/>
                <a:gd name="connsiteX39" fmla="*/ 377853 w 559782"/>
                <a:gd name="connsiteY39" fmla="*/ 97962 h 769697"/>
                <a:gd name="connsiteX40" fmla="*/ 349208 w 559782"/>
                <a:gd name="connsiteY40" fmla="*/ 167277 h 769697"/>
                <a:gd name="connsiteX41" fmla="*/ 279891 w 559782"/>
                <a:gd name="connsiteY41" fmla="*/ 195922 h 769697"/>
                <a:gd name="connsiteX42" fmla="*/ 210575 w 559782"/>
                <a:gd name="connsiteY42" fmla="*/ 167277 h 769697"/>
                <a:gd name="connsiteX43" fmla="*/ 181930 w 559782"/>
                <a:gd name="connsiteY43" fmla="*/ 97962 h 769697"/>
                <a:gd name="connsiteX44" fmla="*/ 210575 w 559782"/>
                <a:gd name="connsiteY44" fmla="*/ 28645 h 769697"/>
                <a:gd name="connsiteX45" fmla="*/ 279891 w 559782"/>
                <a:gd name="connsiteY45" fmla="*/ 0 h 7696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</a:cxnLst>
              <a:rect l="l" t="t" r="r" b="b"/>
              <a:pathLst>
                <a:path w="559782" h="769697">
                  <a:moveTo>
                    <a:pt x="195923" y="209918"/>
                  </a:moveTo>
                  <a:lnTo>
                    <a:pt x="363858" y="209918"/>
                  </a:lnTo>
                  <a:cubicBezTo>
                    <a:pt x="393888" y="209918"/>
                    <a:pt x="419544" y="225516"/>
                    <a:pt x="440828" y="256712"/>
                  </a:cubicBezTo>
                  <a:lnTo>
                    <a:pt x="552784" y="424645"/>
                  </a:lnTo>
                  <a:cubicBezTo>
                    <a:pt x="557449" y="431643"/>
                    <a:pt x="559782" y="439368"/>
                    <a:pt x="559782" y="447824"/>
                  </a:cubicBezTo>
                  <a:cubicBezTo>
                    <a:pt x="559782" y="459486"/>
                    <a:pt x="555700" y="469398"/>
                    <a:pt x="547536" y="477562"/>
                  </a:cubicBezTo>
                  <a:cubicBezTo>
                    <a:pt x="539373" y="485725"/>
                    <a:pt x="529460" y="489808"/>
                    <a:pt x="517798" y="489808"/>
                  </a:cubicBezTo>
                  <a:cubicBezTo>
                    <a:pt x="502928" y="489808"/>
                    <a:pt x="491267" y="483539"/>
                    <a:pt x="482812" y="471002"/>
                  </a:cubicBezTo>
                  <a:lnTo>
                    <a:pt x="383538" y="321874"/>
                  </a:lnTo>
                  <a:lnTo>
                    <a:pt x="363858" y="321874"/>
                  </a:lnTo>
                  <a:lnTo>
                    <a:pt x="363858" y="379600"/>
                  </a:lnTo>
                  <a:lnTo>
                    <a:pt x="471878" y="559343"/>
                  </a:lnTo>
                  <a:cubicBezTo>
                    <a:pt x="474502" y="563716"/>
                    <a:pt x="475814" y="568526"/>
                    <a:pt x="475814" y="573775"/>
                  </a:cubicBezTo>
                  <a:cubicBezTo>
                    <a:pt x="475814" y="581355"/>
                    <a:pt x="473044" y="587914"/>
                    <a:pt x="467505" y="593454"/>
                  </a:cubicBezTo>
                  <a:cubicBezTo>
                    <a:pt x="461965" y="598993"/>
                    <a:pt x="455405" y="601763"/>
                    <a:pt x="447826" y="601763"/>
                  </a:cubicBezTo>
                  <a:lnTo>
                    <a:pt x="363858" y="601763"/>
                  </a:lnTo>
                  <a:lnTo>
                    <a:pt x="363858" y="720717"/>
                  </a:lnTo>
                  <a:cubicBezTo>
                    <a:pt x="363858" y="734128"/>
                    <a:pt x="359047" y="745644"/>
                    <a:pt x="349426" y="755265"/>
                  </a:cubicBezTo>
                  <a:cubicBezTo>
                    <a:pt x="339805" y="764887"/>
                    <a:pt x="328289" y="769697"/>
                    <a:pt x="314878" y="769697"/>
                  </a:cubicBezTo>
                  <a:lnTo>
                    <a:pt x="244904" y="769697"/>
                  </a:lnTo>
                  <a:cubicBezTo>
                    <a:pt x="231493" y="769697"/>
                    <a:pt x="219977" y="764887"/>
                    <a:pt x="210356" y="755265"/>
                  </a:cubicBezTo>
                  <a:cubicBezTo>
                    <a:pt x="200733" y="745644"/>
                    <a:pt x="195923" y="734128"/>
                    <a:pt x="195923" y="720717"/>
                  </a:cubicBezTo>
                  <a:lnTo>
                    <a:pt x="195923" y="601763"/>
                  </a:lnTo>
                  <a:lnTo>
                    <a:pt x="111956" y="601763"/>
                  </a:lnTo>
                  <a:cubicBezTo>
                    <a:pt x="104375" y="601763"/>
                    <a:pt x="97815" y="598993"/>
                    <a:pt x="92276" y="593454"/>
                  </a:cubicBezTo>
                  <a:cubicBezTo>
                    <a:pt x="86738" y="587914"/>
                    <a:pt x="83968" y="581355"/>
                    <a:pt x="83968" y="573775"/>
                  </a:cubicBezTo>
                  <a:cubicBezTo>
                    <a:pt x="83968" y="568526"/>
                    <a:pt x="85279" y="563716"/>
                    <a:pt x="87903" y="559343"/>
                  </a:cubicBezTo>
                  <a:lnTo>
                    <a:pt x="195923" y="379600"/>
                  </a:lnTo>
                  <a:lnTo>
                    <a:pt x="195923" y="321874"/>
                  </a:lnTo>
                  <a:lnTo>
                    <a:pt x="176244" y="321874"/>
                  </a:lnTo>
                  <a:lnTo>
                    <a:pt x="76970" y="471002"/>
                  </a:lnTo>
                  <a:cubicBezTo>
                    <a:pt x="68515" y="483539"/>
                    <a:pt x="56852" y="489808"/>
                    <a:pt x="41984" y="489808"/>
                  </a:cubicBezTo>
                  <a:cubicBezTo>
                    <a:pt x="30321" y="489808"/>
                    <a:pt x="20409" y="485725"/>
                    <a:pt x="12245" y="477562"/>
                  </a:cubicBezTo>
                  <a:cubicBezTo>
                    <a:pt x="4081" y="469398"/>
                    <a:pt x="0" y="459486"/>
                    <a:pt x="0" y="447824"/>
                  </a:cubicBezTo>
                  <a:cubicBezTo>
                    <a:pt x="0" y="439368"/>
                    <a:pt x="2333" y="431643"/>
                    <a:pt x="6998" y="424645"/>
                  </a:cubicBezTo>
                  <a:lnTo>
                    <a:pt x="118953" y="256712"/>
                  </a:lnTo>
                  <a:cubicBezTo>
                    <a:pt x="140237" y="225516"/>
                    <a:pt x="165894" y="209918"/>
                    <a:pt x="195923" y="209918"/>
                  </a:cubicBezTo>
                  <a:close/>
                  <a:moveTo>
                    <a:pt x="279891" y="0"/>
                  </a:moveTo>
                  <a:cubicBezTo>
                    <a:pt x="307006" y="0"/>
                    <a:pt x="330111" y="9548"/>
                    <a:pt x="349208" y="28645"/>
                  </a:cubicBezTo>
                  <a:cubicBezTo>
                    <a:pt x="368305" y="47742"/>
                    <a:pt x="377853" y="70846"/>
                    <a:pt x="377853" y="97962"/>
                  </a:cubicBezTo>
                  <a:cubicBezTo>
                    <a:pt x="377853" y="125075"/>
                    <a:pt x="368305" y="148180"/>
                    <a:pt x="349208" y="167277"/>
                  </a:cubicBezTo>
                  <a:cubicBezTo>
                    <a:pt x="330111" y="186373"/>
                    <a:pt x="307006" y="195922"/>
                    <a:pt x="279891" y="195922"/>
                  </a:cubicBezTo>
                  <a:cubicBezTo>
                    <a:pt x="252777" y="195922"/>
                    <a:pt x="229671" y="186373"/>
                    <a:pt x="210575" y="167277"/>
                  </a:cubicBezTo>
                  <a:cubicBezTo>
                    <a:pt x="191477" y="148180"/>
                    <a:pt x="181930" y="125075"/>
                    <a:pt x="181930" y="97962"/>
                  </a:cubicBezTo>
                  <a:cubicBezTo>
                    <a:pt x="181930" y="70846"/>
                    <a:pt x="191477" y="47742"/>
                    <a:pt x="210575" y="28645"/>
                  </a:cubicBezTo>
                  <a:cubicBezTo>
                    <a:pt x="229671" y="9548"/>
                    <a:pt x="252777" y="0"/>
                    <a:pt x="279891" y="0"/>
                  </a:cubicBezTo>
                  <a:close/>
                </a:path>
              </a:pathLst>
            </a:custGeom>
            <a:solidFill>
              <a:schemeClr val="accent1">
                <a:lumMod val="100000"/>
              </a:schemeClr>
            </a:solidFill>
            <a:ln>
              <a:noFill/>
            </a:ln>
          </p:spPr>
          <p:txBody>
            <a:bodyPr anchor="ctr">
              <a:noAutofit/>
            </a:bodyPr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27" name="任意多边形: 形状 126">
              <a:extLst>
                <a:ext uri="{FF2B5EF4-FFF2-40B4-BE49-F238E27FC236}">
                  <a16:creationId xmlns:a16="http://schemas.microsoft.com/office/drawing/2014/main" id="{4FE58261-9860-405E-8157-E477343A9794}"/>
                </a:ext>
              </a:extLst>
            </p:cNvPr>
            <p:cNvSpPr/>
            <p:nvPr/>
          </p:nvSpPr>
          <p:spPr>
            <a:xfrm>
              <a:off x="3608785" y="1008464"/>
              <a:ext cx="559782" cy="769697"/>
            </a:xfrm>
            <a:custGeom>
              <a:avLst/>
              <a:gdLst>
                <a:gd name="connsiteX0" fmla="*/ 195923 w 559782"/>
                <a:gd name="connsiteY0" fmla="*/ 209918 h 769697"/>
                <a:gd name="connsiteX1" fmla="*/ 363858 w 559782"/>
                <a:gd name="connsiteY1" fmla="*/ 209918 h 769697"/>
                <a:gd name="connsiteX2" fmla="*/ 440828 w 559782"/>
                <a:gd name="connsiteY2" fmla="*/ 256712 h 769697"/>
                <a:gd name="connsiteX3" fmla="*/ 552784 w 559782"/>
                <a:gd name="connsiteY3" fmla="*/ 424645 h 769697"/>
                <a:gd name="connsiteX4" fmla="*/ 559782 w 559782"/>
                <a:gd name="connsiteY4" fmla="*/ 447824 h 769697"/>
                <a:gd name="connsiteX5" fmla="*/ 547536 w 559782"/>
                <a:gd name="connsiteY5" fmla="*/ 477562 h 769697"/>
                <a:gd name="connsiteX6" fmla="*/ 517798 w 559782"/>
                <a:gd name="connsiteY6" fmla="*/ 489808 h 769697"/>
                <a:gd name="connsiteX7" fmla="*/ 482812 w 559782"/>
                <a:gd name="connsiteY7" fmla="*/ 471002 h 769697"/>
                <a:gd name="connsiteX8" fmla="*/ 383538 w 559782"/>
                <a:gd name="connsiteY8" fmla="*/ 321874 h 769697"/>
                <a:gd name="connsiteX9" fmla="*/ 363858 w 559782"/>
                <a:gd name="connsiteY9" fmla="*/ 321874 h 769697"/>
                <a:gd name="connsiteX10" fmla="*/ 363858 w 559782"/>
                <a:gd name="connsiteY10" fmla="*/ 379600 h 769697"/>
                <a:gd name="connsiteX11" fmla="*/ 471878 w 559782"/>
                <a:gd name="connsiteY11" fmla="*/ 559343 h 769697"/>
                <a:gd name="connsiteX12" fmla="*/ 475814 w 559782"/>
                <a:gd name="connsiteY12" fmla="*/ 573775 h 769697"/>
                <a:gd name="connsiteX13" fmla="*/ 467505 w 559782"/>
                <a:gd name="connsiteY13" fmla="*/ 593454 h 769697"/>
                <a:gd name="connsiteX14" fmla="*/ 447826 w 559782"/>
                <a:gd name="connsiteY14" fmla="*/ 601763 h 769697"/>
                <a:gd name="connsiteX15" fmla="*/ 363858 w 559782"/>
                <a:gd name="connsiteY15" fmla="*/ 601763 h 769697"/>
                <a:gd name="connsiteX16" fmla="*/ 363858 w 559782"/>
                <a:gd name="connsiteY16" fmla="*/ 720717 h 769697"/>
                <a:gd name="connsiteX17" fmla="*/ 349426 w 559782"/>
                <a:gd name="connsiteY17" fmla="*/ 755265 h 769697"/>
                <a:gd name="connsiteX18" fmla="*/ 314878 w 559782"/>
                <a:gd name="connsiteY18" fmla="*/ 769697 h 769697"/>
                <a:gd name="connsiteX19" fmla="*/ 244904 w 559782"/>
                <a:gd name="connsiteY19" fmla="*/ 769697 h 769697"/>
                <a:gd name="connsiteX20" fmla="*/ 210356 w 559782"/>
                <a:gd name="connsiteY20" fmla="*/ 755265 h 769697"/>
                <a:gd name="connsiteX21" fmla="*/ 195923 w 559782"/>
                <a:gd name="connsiteY21" fmla="*/ 720717 h 769697"/>
                <a:gd name="connsiteX22" fmla="*/ 195923 w 559782"/>
                <a:gd name="connsiteY22" fmla="*/ 601763 h 769697"/>
                <a:gd name="connsiteX23" fmla="*/ 111956 w 559782"/>
                <a:gd name="connsiteY23" fmla="*/ 601763 h 769697"/>
                <a:gd name="connsiteX24" fmla="*/ 92276 w 559782"/>
                <a:gd name="connsiteY24" fmla="*/ 593454 h 769697"/>
                <a:gd name="connsiteX25" fmla="*/ 83968 w 559782"/>
                <a:gd name="connsiteY25" fmla="*/ 573775 h 769697"/>
                <a:gd name="connsiteX26" fmla="*/ 87903 w 559782"/>
                <a:gd name="connsiteY26" fmla="*/ 559343 h 769697"/>
                <a:gd name="connsiteX27" fmla="*/ 195923 w 559782"/>
                <a:gd name="connsiteY27" fmla="*/ 379600 h 769697"/>
                <a:gd name="connsiteX28" fmla="*/ 195923 w 559782"/>
                <a:gd name="connsiteY28" fmla="*/ 321874 h 769697"/>
                <a:gd name="connsiteX29" fmla="*/ 176244 w 559782"/>
                <a:gd name="connsiteY29" fmla="*/ 321874 h 769697"/>
                <a:gd name="connsiteX30" fmla="*/ 76970 w 559782"/>
                <a:gd name="connsiteY30" fmla="*/ 471002 h 769697"/>
                <a:gd name="connsiteX31" fmla="*/ 41984 w 559782"/>
                <a:gd name="connsiteY31" fmla="*/ 489808 h 769697"/>
                <a:gd name="connsiteX32" fmla="*/ 12245 w 559782"/>
                <a:gd name="connsiteY32" fmla="*/ 477562 h 769697"/>
                <a:gd name="connsiteX33" fmla="*/ 0 w 559782"/>
                <a:gd name="connsiteY33" fmla="*/ 447824 h 769697"/>
                <a:gd name="connsiteX34" fmla="*/ 6998 w 559782"/>
                <a:gd name="connsiteY34" fmla="*/ 424645 h 769697"/>
                <a:gd name="connsiteX35" fmla="*/ 118953 w 559782"/>
                <a:gd name="connsiteY35" fmla="*/ 256712 h 769697"/>
                <a:gd name="connsiteX36" fmla="*/ 195923 w 559782"/>
                <a:gd name="connsiteY36" fmla="*/ 209918 h 769697"/>
                <a:gd name="connsiteX37" fmla="*/ 279891 w 559782"/>
                <a:gd name="connsiteY37" fmla="*/ 0 h 769697"/>
                <a:gd name="connsiteX38" fmla="*/ 349208 w 559782"/>
                <a:gd name="connsiteY38" fmla="*/ 28645 h 769697"/>
                <a:gd name="connsiteX39" fmla="*/ 377853 w 559782"/>
                <a:gd name="connsiteY39" fmla="*/ 97962 h 769697"/>
                <a:gd name="connsiteX40" fmla="*/ 349208 w 559782"/>
                <a:gd name="connsiteY40" fmla="*/ 167277 h 769697"/>
                <a:gd name="connsiteX41" fmla="*/ 279891 w 559782"/>
                <a:gd name="connsiteY41" fmla="*/ 195922 h 769697"/>
                <a:gd name="connsiteX42" fmla="*/ 210575 w 559782"/>
                <a:gd name="connsiteY42" fmla="*/ 167277 h 769697"/>
                <a:gd name="connsiteX43" fmla="*/ 181930 w 559782"/>
                <a:gd name="connsiteY43" fmla="*/ 97962 h 769697"/>
                <a:gd name="connsiteX44" fmla="*/ 210575 w 559782"/>
                <a:gd name="connsiteY44" fmla="*/ 28645 h 769697"/>
                <a:gd name="connsiteX45" fmla="*/ 279891 w 559782"/>
                <a:gd name="connsiteY45" fmla="*/ 0 h 7696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</a:cxnLst>
              <a:rect l="l" t="t" r="r" b="b"/>
              <a:pathLst>
                <a:path w="559782" h="769697">
                  <a:moveTo>
                    <a:pt x="195923" y="209918"/>
                  </a:moveTo>
                  <a:lnTo>
                    <a:pt x="363858" y="209918"/>
                  </a:lnTo>
                  <a:cubicBezTo>
                    <a:pt x="393888" y="209918"/>
                    <a:pt x="419544" y="225516"/>
                    <a:pt x="440828" y="256712"/>
                  </a:cubicBezTo>
                  <a:lnTo>
                    <a:pt x="552784" y="424645"/>
                  </a:lnTo>
                  <a:cubicBezTo>
                    <a:pt x="557449" y="431643"/>
                    <a:pt x="559782" y="439368"/>
                    <a:pt x="559782" y="447824"/>
                  </a:cubicBezTo>
                  <a:cubicBezTo>
                    <a:pt x="559782" y="459486"/>
                    <a:pt x="555700" y="469398"/>
                    <a:pt x="547536" y="477562"/>
                  </a:cubicBezTo>
                  <a:cubicBezTo>
                    <a:pt x="539373" y="485725"/>
                    <a:pt x="529460" y="489808"/>
                    <a:pt x="517798" y="489808"/>
                  </a:cubicBezTo>
                  <a:cubicBezTo>
                    <a:pt x="502928" y="489808"/>
                    <a:pt x="491267" y="483539"/>
                    <a:pt x="482812" y="471002"/>
                  </a:cubicBezTo>
                  <a:lnTo>
                    <a:pt x="383538" y="321874"/>
                  </a:lnTo>
                  <a:lnTo>
                    <a:pt x="363858" y="321874"/>
                  </a:lnTo>
                  <a:lnTo>
                    <a:pt x="363858" y="379600"/>
                  </a:lnTo>
                  <a:lnTo>
                    <a:pt x="471878" y="559343"/>
                  </a:lnTo>
                  <a:cubicBezTo>
                    <a:pt x="474502" y="563716"/>
                    <a:pt x="475814" y="568526"/>
                    <a:pt x="475814" y="573775"/>
                  </a:cubicBezTo>
                  <a:cubicBezTo>
                    <a:pt x="475814" y="581355"/>
                    <a:pt x="473044" y="587914"/>
                    <a:pt x="467505" y="593454"/>
                  </a:cubicBezTo>
                  <a:cubicBezTo>
                    <a:pt x="461965" y="598993"/>
                    <a:pt x="455405" y="601763"/>
                    <a:pt x="447826" y="601763"/>
                  </a:cubicBezTo>
                  <a:lnTo>
                    <a:pt x="363858" y="601763"/>
                  </a:lnTo>
                  <a:lnTo>
                    <a:pt x="363858" y="720717"/>
                  </a:lnTo>
                  <a:cubicBezTo>
                    <a:pt x="363858" y="734128"/>
                    <a:pt x="359047" y="745644"/>
                    <a:pt x="349426" y="755265"/>
                  </a:cubicBezTo>
                  <a:cubicBezTo>
                    <a:pt x="339805" y="764887"/>
                    <a:pt x="328289" y="769697"/>
                    <a:pt x="314878" y="769697"/>
                  </a:cubicBezTo>
                  <a:lnTo>
                    <a:pt x="244904" y="769697"/>
                  </a:lnTo>
                  <a:cubicBezTo>
                    <a:pt x="231493" y="769697"/>
                    <a:pt x="219977" y="764887"/>
                    <a:pt x="210356" y="755265"/>
                  </a:cubicBezTo>
                  <a:cubicBezTo>
                    <a:pt x="200733" y="745644"/>
                    <a:pt x="195923" y="734128"/>
                    <a:pt x="195923" y="720717"/>
                  </a:cubicBezTo>
                  <a:lnTo>
                    <a:pt x="195923" y="601763"/>
                  </a:lnTo>
                  <a:lnTo>
                    <a:pt x="111956" y="601763"/>
                  </a:lnTo>
                  <a:cubicBezTo>
                    <a:pt x="104375" y="601763"/>
                    <a:pt x="97815" y="598993"/>
                    <a:pt x="92276" y="593454"/>
                  </a:cubicBezTo>
                  <a:cubicBezTo>
                    <a:pt x="86738" y="587914"/>
                    <a:pt x="83968" y="581355"/>
                    <a:pt x="83968" y="573775"/>
                  </a:cubicBezTo>
                  <a:cubicBezTo>
                    <a:pt x="83968" y="568526"/>
                    <a:pt x="85279" y="563716"/>
                    <a:pt x="87903" y="559343"/>
                  </a:cubicBezTo>
                  <a:lnTo>
                    <a:pt x="195923" y="379600"/>
                  </a:lnTo>
                  <a:lnTo>
                    <a:pt x="195923" y="321874"/>
                  </a:lnTo>
                  <a:lnTo>
                    <a:pt x="176244" y="321874"/>
                  </a:lnTo>
                  <a:lnTo>
                    <a:pt x="76970" y="471002"/>
                  </a:lnTo>
                  <a:cubicBezTo>
                    <a:pt x="68515" y="483539"/>
                    <a:pt x="56852" y="489808"/>
                    <a:pt x="41984" y="489808"/>
                  </a:cubicBezTo>
                  <a:cubicBezTo>
                    <a:pt x="30321" y="489808"/>
                    <a:pt x="20409" y="485725"/>
                    <a:pt x="12245" y="477562"/>
                  </a:cubicBezTo>
                  <a:cubicBezTo>
                    <a:pt x="4081" y="469398"/>
                    <a:pt x="0" y="459486"/>
                    <a:pt x="0" y="447824"/>
                  </a:cubicBezTo>
                  <a:cubicBezTo>
                    <a:pt x="0" y="439368"/>
                    <a:pt x="2333" y="431643"/>
                    <a:pt x="6998" y="424645"/>
                  </a:cubicBezTo>
                  <a:lnTo>
                    <a:pt x="118953" y="256712"/>
                  </a:lnTo>
                  <a:cubicBezTo>
                    <a:pt x="140237" y="225516"/>
                    <a:pt x="165894" y="209918"/>
                    <a:pt x="195923" y="209918"/>
                  </a:cubicBezTo>
                  <a:close/>
                  <a:moveTo>
                    <a:pt x="279891" y="0"/>
                  </a:moveTo>
                  <a:cubicBezTo>
                    <a:pt x="307006" y="0"/>
                    <a:pt x="330111" y="9548"/>
                    <a:pt x="349208" y="28645"/>
                  </a:cubicBezTo>
                  <a:cubicBezTo>
                    <a:pt x="368305" y="47742"/>
                    <a:pt x="377853" y="70846"/>
                    <a:pt x="377853" y="97962"/>
                  </a:cubicBezTo>
                  <a:cubicBezTo>
                    <a:pt x="377853" y="125075"/>
                    <a:pt x="368305" y="148180"/>
                    <a:pt x="349208" y="167277"/>
                  </a:cubicBezTo>
                  <a:cubicBezTo>
                    <a:pt x="330111" y="186373"/>
                    <a:pt x="307006" y="195922"/>
                    <a:pt x="279891" y="195922"/>
                  </a:cubicBezTo>
                  <a:cubicBezTo>
                    <a:pt x="252777" y="195922"/>
                    <a:pt x="229671" y="186373"/>
                    <a:pt x="210575" y="167277"/>
                  </a:cubicBezTo>
                  <a:cubicBezTo>
                    <a:pt x="191477" y="148180"/>
                    <a:pt x="181930" y="125075"/>
                    <a:pt x="181930" y="97962"/>
                  </a:cubicBezTo>
                  <a:cubicBezTo>
                    <a:pt x="181930" y="70846"/>
                    <a:pt x="191477" y="47742"/>
                    <a:pt x="210575" y="28645"/>
                  </a:cubicBezTo>
                  <a:cubicBezTo>
                    <a:pt x="229671" y="9548"/>
                    <a:pt x="252777" y="0"/>
                    <a:pt x="279891" y="0"/>
                  </a:cubicBezTo>
                  <a:close/>
                </a:path>
              </a:pathLst>
            </a:custGeom>
            <a:solidFill>
              <a:schemeClr val="accent1">
                <a:lumMod val="100000"/>
              </a:schemeClr>
            </a:solidFill>
            <a:ln>
              <a:noFill/>
            </a:ln>
          </p:spPr>
          <p:txBody>
            <a:bodyPr anchor="ctr">
              <a:noAutofit/>
            </a:bodyPr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28" name="任意多边形: 形状 127">
              <a:extLst>
                <a:ext uri="{FF2B5EF4-FFF2-40B4-BE49-F238E27FC236}">
                  <a16:creationId xmlns:a16="http://schemas.microsoft.com/office/drawing/2014/main" id="{78AD309B-73E3-4205-AA58-2AE430D08BF6}"/>
                </a:ext>
              </a:extLst>
            </p:cNvPr>
            <p:cNvSpPr/>
            <p:nvPr/>
          </p:nvSpPr>
          <p:spPr>
            <a:xfrm>
              <a:off x="4180285" y="1008464"/>
              <a:ext cx="559782" cy="769697"/>
            </a:xfrm>
            <a:custGeom>
              <a:avLst/>
              <a:gdLst>
                <a:gd name="connsiteX0" fmla="*/ 195923 w 559782"/>
                <a:gd name="connsiteY0" fmla="*/ 209918 h 769697"/>
                <a:gd name="connsiteX1" fmla="*/ 363858 w 559782"/>
                <a:gd name="connsiteY1" fmla="*/ 209918 h 769697"/>
                <a:gd name="connsiteX2" fmla="*/ 440828 w 559782"/>
                <a:gd name="connsiteY2" fmla="*/ 256712 h 769697"/>
                <a:gd name="connsiteX3" fmla="*/ 552784 w 559782"/>
                <a:gd name="connsiteY3" fmla="*/ 424645 h 769697"/>
                <a:gd name="connsiteX4" fmla="*/ 559782 w 559782"/>
                <a:gd name="connsiteY4" fmla="*/ 447824 h 769697"/>
                <a:gd name="connsiteX5" fmla="*/ 547536 w 559782"/>
                <a:gd name="connsiteY5" fmla="*/ 477562 h 769697"/>
                <a:gd name="connsiteX6" fmla="*/ 517798 w 559782"/>
                <a:gd name="connsiteY6" fmla="*/ 489808 h 769697"/>
                <a:gd name="connsiteX7" fmla="*/ 482812 w 559782"/>
                <a:gd name="connsiteY7" fmla="*/ 471002 h 769697"/>
                <a:gd name="connsiteX8" fmla="*/ 383538 w 559782"/>
                <a:gd name="connsiteY8" fmla="*/ 321874 h 769697"/>
                <a:gd name="connsiteX9" fmla="*/ 363858 w 559782"/>
                <a:gd name="connsiteY9" fmla="*/ 321874 h 769697"/>
                <a:gd name="connsiteX10" fmla="*/ 363858 w 559782"/>
                <a:gd name="connsiteY10" fmla="*/ 379600 h 769697"/>
                <a:gd name="connsiteX11" fmla="*/ 471878 w 559782"/>
                <a:gd name="connsiteY11" fmla="*/ 559343 h 769697"/>
                <a:gd name="connsiteX12" fmla="*/ 475814 w 559782"/>
                <a:gd name="connsiteY12" fmla="*/ 573775 h 769697"/>
                <a:gd name="connsiteX13" fmla="*/ 467505 w 559782"/>
                <a:gd name="connsiteY13" fmla="*/ 593454 h 769697"/>
                <a:gd name="connsiteX14" fmla="*/ 447826 w 559782"/>
                <a:gd name="connsiteY14" fmla="*/ 601763 h 769697"/>
                <a:gd name="connsiteX15" fmla="*/ 363858 w 559782"/>
                <a:gd name="connsiteY15" fmla="*/ 601763 h 769697"/>
                <a:gd name="connsiteX16" fmla="*/ 363858 w 559782"/>
                <a:gd name="connsiteY16" fmla="*/ 720717 h 769697"/>
                <a:gd name="connsiteX17" fmla="*/ 349426 w 559782"/>
                <a:gd name="connsiteY17" fmla="*/ 755265 h 769697"/>
                <a:gd name="connsiteX18" fmla="*/ 314878 w 559782"/>
                <a:gd name="connsiteY18" fmla="*/ 769697 h 769697"/>
                <a:gd name="connsiteX19" fmla="*/ 244904 w 559782"/>
                <a:gd name="connsiteY19" fmla="*/ 769697 h 769697"/>
                <a:gd name="connsiteX20" fmla="*/ 210356 w 559782"/>
                <a:gd name="connsiteY20" fmla="*/ 755265 h 769697"/>
                <a:gd name="connsiteX21" fmla="*/ 195923 w 559782"/>
                <a:gd name="connsiteY21" fmla="*/ 720717 h 769697"/>
                <a:gd name="connsiteX22" fmla="*/ 195923 w 559782"/>
                <a:gd name="connsiteY22" fmla="*/ 601763 h 769697"/>
                <a:gd name="connsiteX23" fmla="*/ 111956 w 559782"/>
                <a:gd name="connsiteY23" fmla="*/ 601763 h 769697"/>
                <a:gd name="connsiteX24" fmla="*/ 92276 w 559782"/>
                <a:gd name="connsiteY24" fmla="*/ 593454 h 769697"/>
                <a:gd name="connsiteX25" fmla="*/ 83968 w 559782"/>
                <a:gd name="connsiteY25" fmla="*/ 573775 h 769697"/>
                <a:gd name="connsiteX26" fmla="*/ 87903 w 559782"/>
                <a:gd name="connsiteY26" fmla="*/ 559343 h 769697"/>
                <a:gd name="connsiteX27" fmla="*/ 195923 w 559782"/>
                <a:gd name="connsiteY27" fmla="*/ 379600 h 769697"/>
                <a:gd name="connsiteX28" fmla="*/ 195923 w 559782"/>
                <a:gd name="connsiteY28" fmla="*/ 321874 h 769697"/>
                <a:gd name="connsiteX29" fmla="*/ 176244 w 559782"/>
                <a:gd name="connsiteY29" fmla="*/ 321874 h 769697"/>
                <a:gd name="connsiteX30" fmla="*/ 76970 w 559782"/>
                <a:gd name="connsiteY30" fmla="*/ 471002 h 769697"/>
                <a:gd name="connsiteX31" fmla="*/ 41984 w 559782"/>
                <a:gd name="connsiteY31" fmla="*/ 489808 h 769697"/>
                <a:gd name="connsiteX32" fmla="*/ 12245 w 559782"/>
                <a:gd name="connsiteY32" fmla="*/ 477562 h 769697"/>
                <a:gd name="connsiteX33" fmla="*/ 0 w 559782"/>
                <a:gd name="connsiteY33" fmla="*/ 447824 h 769697"/>
                <a:gd name="connsiteX34" fmla="*/ 6998 w 559782"/>
                <a:gd name="connsiteY34" fmla="*/ 424645 h 769697"/>
                <a:gd name="connsiteX35" fmla="*/ 118953 w 559782"/>
                <a:gd name="connsiteY35" fmla="*/ 256712 h 769697"/>
                <a:gd name="connsiteX36" fmla="*/ 195923 w 559782"/>
                <a:gd name="connsiteY36" fmla="*/ 209918 h 769697"/>
                <a:gd name="connsiteX37" fmla="*/ 279891 w 559782"/>
                <a:gd name="connsiteY37" fmla="*/ 0 h 769697"/>
                <a:gd name="connsiteX38" fmla="*/ 349208 w 559782"/>
                <a:gd name="connsiteY38" fmla="*/ 28645 h 769697"/>
                <a:gd name="connsiteX39" fmla="*/ 377853 w 559782"/>
                <a:gd name="connsiteY39" fmla="*/ 97962 h 769697"/>
                <a:gd name="connsiteX40" fmla="*/ 349208 w 559782"/>
                <a:gd name="connsiteY40" fmla="*/ 167277 h 769697"/>
                <a:gd name="connsiteX41" fmla="*/ 279891 w 559782"/>
                <a:gd name="connsiteY41" fmla="*/ 195922 h 769697"/>
                <a:gd name="connsiteX42" fmla="*/ 210575 w 559782"/>
                <a:gd name="connsiteY42" fmla="*/ 167277 h 769697"/>
                <a:gd name="connsiteX43" fmla="*/ 181930 w 559782"/>
                <a:gd name="connsiteY43" fmla="*/ 97962 h 769697"/>
                <a:gd name="connsiteX44" fmla="*/ 210575 w 559782"/>
                <a:gd name="connsiteY44" fmla="*/ 28645 h 769697"/>
                <a:gd name="connsiteX45" fmla="*/ 279891 w 559782"/>
                <a:gd name="connsiteY45" fmla="*/ 0 h 7696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</a:cxnLst>
              <a:rect l="l" t="t" r="r" b="b"/>
              <a:pathLst>
                <a:path w="559782" h="769697">
                  <a:moveTo>
                    <a:pt x="195923" y="209918"/>
                  </a:moveTo>
                  <a:lnTo>
                    <a:pt x="363858" y="209918"/>
                  </a:lnTo>
                  <a:cubicBezTo>
                    <a:pt x="393888" y="209918"/>
                    <a:pt x="419544" y="225516"/>
                    <a:pt x="440828" y="256712"/>
                  </a:cubicBezTo>
                  <a:lnTo>
                    <a:pt x="552784" y="424645"/>
                  </a:lnTo>
                  <a:cubicBezTo>
                    <a:pt x="557449" y="431643"/>
                    <a:pt x="559782" y="439368"/>
                    <a:pt x="559782" y="447824"/>
                  </a:cubicBezTo>
                  <a:cubicBezTo>
                    <a:pt x="559782" y="459486"/>
                    <a:pt x="555700" y="469398"/>
                    <a:pt x="547536" y="477562"/>
                  </a:cubicBezTo>
                  <a:cubicBezTo>
                    <a:pt x="539373" y="485725"/>
                    <a:pt x="529460" y="489808"/>
                    <a:pt x="517798" y="489808"/>
                  </a:cubicBezTo>
                  <a:cubicBezTo>
                    <a:pt x="502928" y="489808"/>
                    <a:pt x="491267" y="483539"/>
                    <a:pt x="482812" y="471002"/>
                  </a:cubicBezTo>
                  <a:lnTo>
                    <a:pt x="383538" y="321874"/>
                  </a:lnTo>
                  <a:lnTo>
                    <a:pt x="363858" y="321874"/>
                  </a:lnTo>
                  <a:lnTo>
                    <a:pt x="363858" y="379600"/>
                  </a:lnTo>
                  <a:lnTo>
                    <a:pt x="471878" y="559343"/>
                  </a:lnTo>
                  <a:cubicBezTo>
                    <a:pt x="474502" y="563716"/>
                    <a:pt x="475814" y="568526"/>
                    <a:pt x="475814" y="573775"/>
                  </a:cubicBezTo>
                  <a:cubicBezTo>
                    <a:pt x="475814" y="581355"/>
                    <a:pt x="473044" y="587914"/>
                    <a:pt x="467505" y="593454"/>
                  </a:cubicBezTo>
                  <a:cubicBezTo>
                    <a:pt x="461965" y="598993"/>
                    <a:pt x="455405" y="601763"/>
                    <a:pt x="447826" y="601763"/>
                  </a:cubicBezTo>
                  <a:lnTo>
                    <a:pt x="363858" y="601763"/>
                  </a:lnTo>
                  <a:lnTo>
                    <a:pt x="363858" y="720717"/>
                  </a:lnTo>
                  <a:cubicBezTo>
                    <a:pt x="363858" y="734128"/>
                    <a:pt x="359047" y="745644"/>
                    <a:pt x="349426" y="755265"/>
                  </a:cubicBezTo>
                  <a:cubicBezTo>
                    <a:pt x="339805" y="764887"/>
                    <a:pt x="328289" y="769697"/>
                    <a:pt x="314878" y="769697"/>
                  </a:cubicBezTo>
                  <a:lnTo>
                    <a:pt x="244904" y="769697"/>
                  </a:lnTo>
                  <a:cubicBezTo>
                    <a:pt x="231493" y="769697"/>
                    <a:pt x="219977" y="764887"/>
                    <a:pt x="210356" y="755265"/>
                  </a:cubicBezTo>
                  <a:cubicBezTo>
                    <a:pt x="200733" y="745644"/>
                    <a:pt x="195923" y="734128"/>
                    <a:pt x="195923" y="720717"/>
                  </a:cubicBezTo>
                  <a:lnTo>
                    <a:pt x="195923" y="601763"/>
                  </a:lnTo>
                  <a:lnTo>
                    <a:pt x="111956" y="601763"/>
                  </a:lnTo>
                  <a:cubicBezTo>
                    <a:pt x="104375" y="601763"/>
                    <a:pt x="97815" y="598993"/>
                    <a:pt x="92276" y="593454"/>
                  </a:cubicBezTo>
                  <a:cubicBezTo>
                    <a:pt x="86738" y="587914"/>
                    <a:pt x="83968" y="581355"/>
                    <a:pt x="83968" y="573775"/>
                  </a:cubicBezTo>
                  <a:cubicBezTo>
                    <a:pt x="83968" y="568526"/>
                    <a:pt x="85279" y="563716"/>
                    <a:pt x="87903" y="559343"/>
                  </a:cubicBezTo>
                  <a:lnTo>
                    <a:pt x="195923" y="379600"/>
                  </a:lnTo>
                  <a:lnTo>
                    <a:pt x="195923" y="321874"/>
                  </a:lnTo>
                  <a:lnTo>
                    <a:pt x="176244" y="321874"/>
                  </a:lnTo>
                  <a:lnTo>
                    <a:pt x="76970" y="471002"/>
                  </a:lnTo>
                  <a:cubicBezTo>
                    <a:pt x="68515" y="483539"/>
                    <a:pt x="56852" y="489808"/>
                    <a:pt x="41984" y="489808"/>
                  </a:cubicBezTo>
                  <a:cubicBezTo>
                    <a:pt x="30321" y="489808"/>
                    <a:pt x="20409" y="485725"/>
                    <a:pt x="12245" y="477562"/>
                  </a:cubicBezTo>
                  <a:cubicBezTo>
                    <a:pt x="4081" y="469398"/>
                    <a:pt x="0" y="459486"/>
                    <a:pt x="0" y="447824"/>
                  </a:cubicBezTo>
                  <a:cubicBezTo>
                    <a:pt x="0" y="439368"/>
                    <a:pt x="2333" y="431643"/>
                    <a:pt x="6998" y="424645"/>
                  </a:cubicBezTo>
                  <a:lnTo>
                    <a:pt x="118953" y="256712"/>
                  </a:lnTo>
                  <a:cubicBezTo>
                    <a:pt x="140237" y="225516"/>
                    <a:pt x="165894" y="209918"/>
                    <a:pt x="195923" y="209918"/>
                  </a:cubicBezTo>
                  <a:close/>
                  <a:moveTo>
                    <a:pt x="279891" y="0"/>
                  </a:moveTo>
                  <a:cubicBezTo>
                    <a:pt x="307006" y="0"/>
                    <a:pt x="330111" y="9548"/>
                    <a:pt x="349208" y="28645"/>
                  </a:cubicBezTo>
                  <a:cubicBezTo>
                    <a:pt x="368305" y="47742"/>
                    <a:pt x="377853" y="70846"/>
                    <a:pt x="377853" y="97962"/>
                  </a:cubicBezTo>
                  <a:cubicBezTo>
                    <a:pt x="377853" y="125075"/>
                    <a:pt x="368305" y="148180"/>
                    <a:pt x="349208" y="167277"/>
                  </a:cubicBezTo>
                  <a:cubicBezTo>
                    <a:pt x="330111" y="186373"/>
                    <a:pt x="307006" y="195922"/>
                    <a:pt x="279891" y="195922"/>
                  </a:cubicBezTo>
                  <a:cubicBezTo>
                    <a:pt x="252777" y="195922"/>
                    <a:pt x="229671" y="186373"/>
                    <a:pt x="210575" y="167277"/>
                  </a:cubicBezTo>
                  <a:cubicBezTo>
                    <a:pt x="191477" y="148180"/>
                    <a:pt x="181930" y="125075"/>
                    <a:pt x="181930" y="97962"/>
                  </a:cubicBezTo>
                  <a:cubicBezTo>
                    <a:pt x="181930" y="70846"/>
                    <a:pt x="191477" y="47742"/>
                    <a:pt x="210575" y="28645"/>
                  </a:cubicBezTo>
                  <a:cubicBezTo>
                    <a:pt x="229671" y="9548"/>
                    <a:pt x="252777" y="0"/>
                    <a:pt x="279891" y="0"/>
                  </a:cubicBezTo>
                  <a:close/>
                </a:path>
              </a:pathLst>
            </a:custGeom>
            <a:solidFill>
              <a:schemeClr val="accent1">
                <a:lumMod val="100000"/>
              </a:schemeClr>
            </a:solidFill>
            <a:ln>
              <a:noFill/>
            </a:ln>
          </p:spPr>
          <p:txBody>
            <a:bodyPr anchor="ctr">
              <a:noAutofit/>
            </a:bodyPr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29" name="任意多边形: 形状 128">
              <a:extLst>
                <a:ext uri="{FF2B5EF4-FFF2-40B4-BE49-F238E27FC236}">
                  <a16:creationId xmlns:a16="http://schemas.microsoft.com/office/drawing/2014/main" id="{7EBE5EFB-BB68-41FA-8EDB-53290413355F}"/>
                </a:ext>
              </a:extLst>
            </p:cNvPr>
            <p:cNvSpPr/>
            <p:nvPr/>
          </p:nvSpPr>
          <p:spPr>
            <a:xfrm>
              <a:off x="4751785" y="1008464"/>
              <a:ext cx="559782" cy="769697"/>
            </a:xfrm>
            <a:custGeom>
              <a:avLst/>
              <a:gdLst>
                <a:gd name="connsiteX0" fmla="*/ 195923 w 559782"/>
                <a:gd name="connsiteY0" fmla="*/ 209918 h 769697"/>
                <a:gd name="connsiteX1" fmla="*/ 363858 w 559782"/>
                <a:gd name="connsiteY1" fmla="*/ 209918 h 769697"/>
                <a:gd name="connsiteX2" fmla="*/ 440828 w 559782"/>
                <a:gd name="connsiteY2" fmla="*/ 256712 h 769697"/>
                <a:gd name="connsiteX3" fmla="*/ 552784 w 559782"/>
                <a:gd name="connsiteY3" fmla="*/ 424645 h 769697"/>
                <a:gd name="connsiteX4" fmla="*/ 559782 w 559782"/>
                <a:gd name="connsiteY4" fmla="*/ 447824 h 769697"/>
                <a:gd name="connsiteX5" fmla="*/ 547536 w 559782"/>
                <a:gd name="connsiteY5" fmla="*/ 477562 h 769697"/>
                <a:gd name="connsiteX6" fmla="*/ 517798 w 559782"/>
                <a:gd name="connsiteY6" fmla="*/ 489808 h 769697"/>
                <a:gd name="connsiteX7" fmla="*/ 482812 w 559782"/>
                <a:gd name="connsiteY7" fmla="*/ 471002 h 769697"/>
                <a:gd name="connsiteX8" fmla="*/ 383538 w 559782"/>
                <a:gd name="connsiteY8" fmla="*/ 321874 h 769697"/>
                <a:gd name="connsiteX9" fmla="*/ 363858 w 559782"/>
                <a:gd name="connsiteY9" fmla="*/ 321874 h 769697"/>
                <a:gd name="connsiteX10" fmla="*/ 363858 w 559782"/>
                <a:gd name="connsiteY10" fmla="*/ 379600 h 769697"/>
                <a:gd name="connsiteX11" fmla="*/ 471878 w 559782"/>
                <a:gd name="connsiteY11" fmla="*/ 559343 h 769697"/>
                <a:gd name="connsiteX12" fmla="*/ 475814 w 559782"/>
                <a:gd name="connsiteY12" fmla="*/ 573775 h 769697"/>
                <a:gd name="connsiteX13" fmla="*/ 467505 w 559782"/>
                <a:gd name="connsiteY13" fmla="*/ 593454 h 769697"/>
                <a:gd name="connsiteX14" fmla="*/ 447826 w 559782"/>
                <a:gd name="connsiteY14" fmla="*/ 601763 h 769697"/>
                <a:gd name="connsiteX15" fmla="*/ 363858 w 559782"/>
                <a:gd name="connsiteY15" fmla="*/ 601763 h 769697"/>
                <a:gd name="connsiteX16" fmla="*/ 363858 w 559782"/>
                <a:gd name="connsiteY16" fmla="*/ 720717 h 769697"/>
                <a:gd name="connsiteX17" fmla="*/ 349426 w 559782"/>
                <a:gd name="connsiteY17" fmla="*/ 755265 h 769697"/>
                <a:gd name="connsiteX18" fmla="*/ 314878 w 559782"/>
                <a:gd name="connsiteY18" fmla="*/ 769697 h 769697"/>
                <a:gd name="connsiteX19" fmla="*/ 244904 w 559782"/>
                <a:gd name="connsiteY19" fmla="*/ 769697 h 769697"/>
                <a:gd name="connsiteX20" fmla="*/ 210356 w 559782"/>
                <a:gd name="connsiteY20" fmla="*/ 755265 h 769697"/>
                <a:gd name="connsiteX21" fmla="*/ 195923 w 559782"/>
                <a:gd name="connsiteY21" fmla="*/ 720717 h 769697"/>
                <a:gd name="connsiteX22" fmla="*/ 195923 w 559782"/>
                <a:gd name="connsiteY22" fmla="*/ 601763 h 769697"/>
                <a:gd name="connsiteX23" fmla="*/ 111956 w 559782"/>
                <a:gd name="connsiteY23" fmla="*/ 601763 h 769697"/>
                <a:gd name="connsiteX24" fmla="*/ 92276 w 559782"/>
                <a:gd name="connsiteY24" fmla="*/ 593454 h 769697"/>
                <a:gd name="connsiteX25" fmla="*/ 83968 w 559782"/>
                <a:gd name="connsiteY25" fmla="*/ 573775 h 769697"/>
                <a:gd name="connsiteX26" fmla="*/ 87903 w 559782"/>
                <a:gd name="connsiteY26" fmla="*/ 559343 h 769697"/>
                <a:gd name="connsiteX27" fmla="*/ 195923 w 559782"/>
                <a:gd name="connsiteY27" fmla="*/ 379600 h 769697"/>
                <a:gd name="connsiteX28" fmla="*/ 195923 w 559782"/>
                <a:gd name="connsiteY28" fmla="*/ 321874 h 769697"/>
                <a:gd name="connsiteX29" fmla="*/ 176244 w 559782"/>
                <a:gd name="connsiteY29" fmla="*/ 321874 h 769697"/>
                <a:gd name="connsiteX30" fmla="*/ 76970 w 559782"/>
                <a:gd name="connsiteY30" fmla="*/ 471002 h 769697"/>
                <a:gd name="connsiteX31" fmla="*/ 41984 w 559782"/>
                <a:gd name="connsiteY31" fmla="*/ 489808 h 769697"/>
                <a:gd name="connsiteX32" fmla="*/ 12245 w 559782"/>
                <a:gd name="connsiteY32" fmla="*/ 477562 h 769697"/>
                <a:gd name="connsiteX33" fmla="*/ 0 w 559782"/>
                <a:gd name="connsiteY33" fmla="*/ 447824 h 769697"/>
                <a:gd name="connsiteX34" fmla="*/ 6998 w 559782"/>
                <a:gd name="connsiteY34" fmla="*/ 424645 h 769697"/>
                <a:gd name="connsiteX35" fmla="*/ 118953 w 559782"/>
                <a:gd name="connsiteY35" fmla="*/ 256712 h 769697"/>
                <a:gd name="connsiteX36" fmla="*/ 195923 w 559782"/>
                <a:gd name="connsiteY36" fmla="*/ 209918 h 769697"/>
                <a:gd name="connsiteX37" fmla="*/ 279891 w 559782"/>
                <a:gd name="connsiteY37" fmla="*/ 0 h 769697"/>
                <a:gd name="connsiteX38" fmla="*/ 349208 w 559782"/>
                <a:gd name="connsiteY38" fmla="*/ 28645 h 769697"/>
                <a:gd name="connsiteX39" fmla="*/ 377853 w 559782"/>
                <a:gd name="connsiteY39" fmla="*/ 97962 h 769697"/>
                <a:gd name="connsiteX40" fmla="*/ 349208 w 559782"/>
                <a:gd name="connsiteY40" fmla="*/ 167277 h 769697"/>
                <a:gd name="connsiteX41" fmla="*/ 279891 w 559782"/>
                <a:gd name="connsiteY41" fmla="*/ 195922 h 769697"/>
                <a:gd name="connsiteX42" fmla="*/ 210575 w 559782"/>
                <a:gd name="connsiteY42" fmla="*/ 167277 h 769697"/>
                <a:gd name="connsiteX43" fmla="*/ 181930 w 559782"/>
                <a:gd name="connsiteY43" fmla="*/ 97962 h 769697"/>
                <a:gd name="connsiteX44" fmla="*/ 210575 w 559782"/>
                <a:gd name="connsiteY44" fmla="*/ 28645 h 769697"/>
                <a:gd name="connsiteX45" fmla="*/ 279891 w 559782"/>
                <a:gd name="connsiteY45" fmla="*/ 0 h 7696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</a:cxnLst>
              <a:rect l="l" t="t" r="r" b="b"/>
              <a:pathLst>
                <a:path w="559782" h="769697">
                  <a:moveTo>
                    <a:pt x="195923" y="209918"/>
                  </a:moveTo>
                  <a:lnTo>
                    <a:pt x="363858" y="209918"/>
                  </a:lnTo>
                  <a:cubicBezTo>
                    <a:pt x="393888" y="209918"/>
                    <a:pt x="419544" y="225516"/>
                    <a:pt x="440828" y="256712"/>
                  </a:cubicBezTo>
                  <a:lnTo>
                    <a:pt x="552784" y="424645"/>
                  </a:lnTo>
                  <a:cubicBezTo>
                    <a:pt x="557449" y="431643"/>
                    <a:pt x="559782" y="439368"/>
                    <a:pt x="559782" y="447824"/>
                  </a:cubicBezTo>
                  <a:cubicBezTo>
                    <a:pt x="559782" y="459486"/>
                    <a:pt x="555700" y="469398"/>
                    <a:pt x="547536" y="477562"/>
                  </a:cubicBezTo>
                  <a:cubicBezTo>
                    <a:pt x="539373" y="485725"/>
                    <a:pt x="529460" y="489808"/>
                    <a:pt x="517798" y="489808"/>
                  </a:cubicBezTo>
                  <a:cubicBezTo>
                    <a:pt x="502928" y="489808"/>
                    <a:pt x="491267" y="483539"/>
                    <a:pt x="482812" y="471002"/>
                  </a:cubicBezTo>
                  <a:lnTo>
                    <a:pt x="383538" y="321874"/>
                  </a:lnTo>
                  <a:lnTo>
                    <a:pt x="363858" y="321874"/>
                  </a:lnTo>
                  <a:lnTo>
                    <a:pt x="363858" y="379600"/>
                  </a:lnTo>
                  <a:lnTo>
                    <a:pt x="471878" y="559343"/>
                  </a:lnTo>
                  <a:cubicBezTo>
                    <a:pt x="474502" y="563716"/>
                    <a:pt x="475814" y="568526"/>
                    <a:pt x="475814" y="573775"/>
                  </a:cubicBezTo>
                  <a:cubicBezTo>
                    <a:pt x="475814" y="581355"/>
                    <a:pt x="473044" y="587914"/>
                    <a:pt x="467505" y="593454"/>
                  </a:cubicBezTo>
                  <a:cubicBezTo>
                    <a:pt x="461965" y="598993"/>
                    <a:pt x="455405" y="601763"/>
                    <a:pt x="447826" y="601763"/>
                  </a:cubicBezTo>
                  <a:lnTo>
                    <a:pt x="363858" y="601763"/>
                  </a:lnTo>
                  <a:lnTo>
                    <a:pt x="363858" y="720717"/>
                  </a:lnTo>
                  <a:cubicBezTo>
                    <a:pt x="363858" y="734128"/>
                    <a:pt x="359047" y="745644"/>
                    <a:pt x="349426" y="755265"/>
                  </a:cubicBezTo>
                  <a:cubicBezTo>
                    <a:pt x="339805" y="764887"/>
                    <a:pt x="328289" y="769697"/>
                    <a:pt x="314878" y="769697"/>
                  </a:cubicBezTo>
                  <a:lnTo>
                    <a:pt x="244904" y="769697"/>
                  </a:lnTo>
                  <a:cubicBezTo>
                    <a:pt x="231493" y="769697"/>
                    <a:pt x="219977" y="764887"/>
                    <a:pt x="210356" y="755265"/>
                  </a:cubicBezTo>
                  <a:cubicBezTo>
                    <a:pt x="200733" y="745644"/>
                    <a:pt x="195923" y="734128"/>
                    <a:pt x="195923" y="720717"/>
                  </a:cubicBezTo>
                  <a:lnTo>
                    <a:pt x="195923" y="601763"/>
                  </a:lnTo>
                  <a:lnTo>
                    <a:pt x="111956" y="601763"/>
                  </a:lnTo>
                  <a:cubicBezTo>
                    <a:pt x="104375" y="601763"/>
                    <a:pt x="97815" y="598993"/>
                    <a:pt x="92276" y="593454"/>
                  </a:cubicBezTo>
                  <a:cubicBezTo>
                    <a:pt x="86738" y="587914"/>
                    <a:pt x="83968" y="581355"/>
                    <a:pt x="83968" y="573775"/>
                  </a:cubicBezTo>
                  <a:cubicBezTo>
                    <a:pt x="83968" y="568526"/>
                    <a:pt x="85279" y="563716"/>
                    <a:pt x="87903" y="559343"/>
                  </a:cubicBezTo>
                  <a:lnTo>
                    <a:pt x="195923" y="379600"/>
                  </a:lnTo>
                  <a:lnTo>
                    <a:pt x="195923" y="321874"/>
                  </a:lnTo>
                  <a:lnTo>
                    <a:pt x="176244" y="321874"/>
                  </a:lnTo>
                  <a:lnTo>
                    <a:pt x="76970" y="471002"/>
                  </a:lnTo>
                  <a:cubicBezTo>
                    <a:pt x="68515" y="483539"/>
                    <a:pt x="56852" y="489808"/>
                    <a:pt x="41984" y="489808"/>
                  </a:cubicBezTo>
                  <a:cubicBezTo>
                    <a:pt x="30321" y="489808"/>
                    <a:pt x="20409" y="485725"/>
                    <a:pt x="12245" y="477562"/>
                  </a:cubicBezTo>
                  <a:cubicBezTo>
                    <a:pt x="4081" y="469398"/>
                    <a:pt x="0" y="459486"/>
                    <a:pt x="0" y="447824"/>
                  </a:cubicBezTo>
                  <a:cubicBezTo>
                    <a:pt x="0" y="439368"/>
                    <a:pt x="2333" y="431643"/>
                    <a:pt x="6998" y="424645"/>
                  </a:cubicBezTo>
                  <a:lnTo>
                    <a:pt x="118953" y="256712"/>
                  </a:lnTo>
                  <a:cubicBezTo>
                    <a:pt x="140237" y="225516"/>
                    <a:pt x="165894" y="209918"/>
                    <a:pt x="195923" y="209918"/>
                  </a:cubicBezTo>
                  <a:close/>
                  <a:moveTo>
                    <a:pt x="279891" y="0"/>
                  </a:moveTo>
                  <a:cubicBezTo>
                    <a:pt x="307006" y="0"/>
                    <a:pt x="330111" y="9548"/>
                    <a:pt x="349208" y="28645"/>
                  </a:cubicBezTo>
                  <a:cubicBezTo>
                    <a:pt x="368305" y="47742"/>
                    <a:pt x="377853" y="70846"/>
                    <a:pt x="377853" y="97962"/>
                  </a:cubicBezTo>
                  <a:cubicBezTo>
                    <a:pt x="377853" y="125075"/>
                    <a:pt x="368305" y="148180"/>
                    <a:pt x="349208" y="167277"/>
                  </a:cubicBezTo>
                  <a:cubicBezTo>
                    <a:pt x="330111" y="186373"/>
                    <a:pt x="307006" y="195922"/>
                    <a:pt x="279891" y="195922"/>
                  </a:cubicBezTo>
                  <a:cubicBezTo>
                    <a:pt x="252777" y="195922"/>
                    <a:pt x="229671" y="186373"/>
                    <a:pt x="210575" y="167277"/>
                  </a:cubicBezTo>
                  <a:cubicBezTo>
                    <a:pt x="191477" y="148180"/>
                    <a:pt x="181930" y="125075"/>
                    <a:pt x="181930" y="97962"/>
                  </a:cubicBezTo>
                  <a:cubicBezTo>
                    <a:pt x="181930" y="70846"/>
                    <a:pt x="191477" y="47742"/>
                    <a:pt x="210575" y="28645"/>
                  </a:cubicBezTo>
                  <a:cubicBezTo>
                    <a:pt x="229671" y="9548"/>
                    <a:pt x="252777" y="0"/>
                    <a:pt x="279891" y="0"/>
                  </a:cubicBezTo>
                  <a:close/>
                </a:path>
              </a:pathLst>
            </a:custGeom>
            <a:solidFill>
              <a:schemeClr val="accent1">
                <a:lumMod val="100000"/>
              </a:schemeClr>
            </a:solidFill>
            <a:ln>
              <a:noFill/>
            </a:ln>
          </p:spPr>
          <p:txBody>
            <a:bodyPr anchor="ctr">
              <a:noAutofit/>
            </a:bodyPr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30" name="任意多边形: 形状 129">
              <a:extLst>
                <a:ext uri="{FF2B5EF4-FFF2-40B4-BE49-F238E27FC236}">
                  <a16:creationId xmlns:a16="http://schemas.microsoft.com/office/drawing/2014/main" id="{D53CC8DF-5B43-46D7-88E1-74CA0E8A7066}"/>
                </a:ext>
              </a:extLst>
            </p:cNvPr>
            <p:cNvSpPr/>
            <p:nvPr/>
          </p:nvSpPr>
          <p:spPr>
            <a:xfrm>
              <a:off x="5323285" y="1008464"/>
              <a:ext cx="559782" cy="769697"/>
            </a:xfrm>
            <a:custGeom>
              <a:avLst/>
              <a:gdLst>
                <a:gd name="connsiteX0" fmla="*/ 195923 w 559782"/>
                <a:gd name="connsiteY0" fmla="*/ 209918 h 769697"/>
                <a:gd name="connsiteX1" fmla="*/ 363858 w 559782"/>
                <a:gd name="connsiteY1" fmla="*/ 209918 h 769697"/>
                <a:gd name="connsiteX2" fmla="*/ 440828 w 559782"/>
                <a:gd name="connsiteY2" fmla="*/ 256712 h 769697"/>
                <a:gd name="connsiteX3" fmla="*/ 552784 w 559782"/>
                <a:gd name="connsiteY3" fmla="*/ 424645 h 769697"/>
                <a:gd name="connsiteX4" fmla="*/ 559782 w 559782"/>
                <a:gd name="connsiteY4" fmla="*/ 447824 h 769697"/>
                <a:gd name="connsiteX5" fmla="*/ 547536 w 559782"/>
                <a:gd name="connsiteY5" fmla="*/ 477562 h 769697"/>
                <a:gd name="connsiteX6" fmla="*/ 517798 w 559782"/>
                <a:gd name="connsiteY6" fmla="*/ 489808 h 769697"/>
                <a:gd name="connsiteX7" fmla="*/ 482812 w 559782"/>
                <a:gd name="connsiteY7" fmla="*/ 471002 h 769697"/>
                <a:gd name="connsiteX8" fmla="*/ 383538 w 559782"/>
                <a:gd name="connsiteY8" fmla="*/ 321874 h 769697"/>
                <a:gd name="connsiteX9" fmla="*/ 363858 w 559782"/>
                <a:gd name="connsiteY9" fmla="*/ 321874 h 769697"/>
                <a:gd name="connsiteX10" fmla="*/ 363858 w 559782"/>
                <a:gd name="connsiteY10" fmla="*/ 379600 h 769697"/>
                <a:gd name="connsiteX11" fmla="*/ 471878 w 559782"/>
                <a:gd name="connsiteY11" fmla="*/ 559343 h 769697"/>
                <a:gd name="connsiteX12" fmla="*/ 475814 w 559782"/>
                <a:gd name="connsiteY12" fmla="*/ 573775 h 769697"/>
                <a:gd name="connsiteX13" fmla="*/ 467505 w 559782"/>
                <a:gd name="connsiteY13" fmla="*/ 593454 h 769697"/>
                <a:gd name="connsiteX14" fmla="*/ 447826 w 559782"/>
                <a:gd name="connsiteY14" fmla="*/ 601763 h 769697"/>
                <a:gd name="connsiteX15" fmla="*/ 363858 w 559782"/>
                <a:gd name="connsiteY15" fmla="*/ 601763 h 769697"/>
                <a:gd name="connsiteX16" fmla="*/ 363858 w 559782"/>
                <a:gd name="connsiteY16" fmla="*/ 720717 h 769697"/>
                <a:gd name="connsiteX17" fmla="*/ 349426 w 559782"/>
                <a:gd name="connsiteY17" fmla="*/ 755265 h 769697"/>
                <a:gd name="connsiteX18" fmla="*/ 314878 w 559782"/>
                <a:gd name="connsiteY18" fmla="*/ 769697 h 769697"/>
                <a:gd name="connsiteX19" fmla="*/ 244904 w 559782"/>
                <a:gd name="connsiteY19" fmla="*/ 769697 h 769697"/>
                <a:gd name="connsiteX20" fmla="*/ 210356 w 559782"/>
                <a:gd name="connsiteY20" fmla="*/ 755265 h 769697"/>
                <a:gd name="connsiteX21" fmla="*/ 195923 w 559782"/>
                <a:gd name="connsiteY21" fmla="*/ 720717 h 769697"/>
                <a:gd name="connsiteX22" fmla="*/ 195923 w 559782"/>
                <a:gd name="connsiteY22" fmla="*/ 601763 h 769697"/>
                <a:gd name="connsiteX23" fmla="*/ 111956 w 559782"/>
                <a:gd name="connsiteY23" fmla="*/ 601763 h 769697"/>
                <a:gd name="connsiteX24" fmla="*/ 92276 w 559782"/>
                <a:gd name="connsiteY24" fmla="*/ 593454 h 769697"/>
                <a:gd name="connsiteX25" fmla="*/ 83968 w 559782"/>
                <a:gd name="connsiteY25" fmla="*/ 573775 h 769697"/>
                <a:gd name="connsiteX26" fmla="*/ 87903 w 559782"/>
                <a:gd name="connsiteY26" fmla="*/ 559343 h 769697"/>
                <a:gd name="connsiteX27" fmla="*/ 195923 w 559782"/>
                <a:gd name="connsiteY27" fmla="*/ 379600 h 769697"/>
                <a:gd name="connsiteX28" fmla="*/ 195923 w 559782"/>
                <a:gd name="connsiteY28" fmla="*/ 321874 h 769697"/>
                <a:gd name="connsiteX29" fmla="*/ 176244 w 559782"/>
                <a:gd name="connsiteY29" fmla="*/ 321874 h 769697"/>
                <a:gd name="connsiteX30" fmla="*/ 76970 w 559782"/>
                <a:gd name="connsiteY30" fmla="*/ 471002 h 769697"/>
                <a:gd name="connsiteX31" fmla="*/ 41984 w 559782"/>
                <a:gd name="connsiteY31" fmla="*/ 489808 h 769697"/>
                <a:gd name="connsiteX32" fmla="*/ 12245 w 559782"/>
                <a:gd name="connsiteY32" fmla="*/ 477562 h 769697"/>
                <a:gd name="connsiteX33" fmla="*/ 0 w 559782"/>
                <a:gd name="connsiteY33" fmla="*/ 447824 h 769697"/>
                <a:gd name="connsiteX34" fmla="*/ 6998 w 559782"/>
                <a:gd name="connsiteY34" fmla="*/ 424645 h 769697"/>
                <a:gd name="connsiteX35" fmla="*/ 118953 w 559782"/>
                <a:gd name="connsiteY35" fmla="*/ 256712 h 769697"/>
                <a:gd name="connsiteX36" fmla="*/ 195923 w 559782"/>
                <a:gd name="connsiteY36" fmla="*/ 209918 h 769697"/>
                <a:gd name="connsiteX37" fmla="*/ 279891 w 559782"/>
                <a:gd name="connsiteY37" fmla="*/ 0 h 769697"/>
                <a:gd name="connsiteX38" fmla="*/ 349208 w 559782"/>
                <a:gd name="connsiteY38" fmla="*/ 28645 h 769697"/>
                <a:gd name="connsiteX39" fmla="*/ 377853 w 559782"/>
                <a:gd name="connsiteY39" fmla="*/ 97962 h 769697"/>
                <a:gd name="connsiteX40" fmla="*/ 349208 w 559782"/>
                <a:gd name="connsiteY40" fmla="*/ 167277 h 769697"/>
                <a:gd name="connsiteX41" fmla="*/ 279891 w 559782"/>
                <a:gd name="connsiteY41" fmla="*/ 195922 h 769697"/>
                <a:gd name="connsiteX42" fmla="*/ 210575 w 559782"/>
                <a:gd name="connsiteY42" fmla="*/ 167277 h 769697"/>
                <a:gd name="connsiteX43" fmla="*/ 181930 w 559782"/>
                <a:gd name="connsiteY43" fmla="*/ 97962 h 769697"/>
                <a:gd name="connsiteX44" fmla="*/ 210575 w 559782"/>
                <a:gd name="connsiteY44" fmla="*/ 28645 h 769697"/>
                <a:gd name="connsiteX45" fmla="*/ 279891 w 559782"/>
                <a:gd name="connsiteY45" fmla="*/ 0 h 7696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</a:cxnLst>
              <a:rect l="l" t="t" r="r" b="b"/>
              <a:pathLst>
                <a:path w="559782" h="769697">
                  <a:moveTo>
                    <a:pt x="195923" y="209918"/>
                  </a:moveTo>
                  <a:lnTo>
                    <a:pt x="363858" y="209918"/>
                  </a:lnTo>
                  <a:cubicBezTo>
                    <a:pt x="393888" y="209918"/>
                    <a:pt x="419544" y="225516"/>
                    <a:pt x="440828" y="256712"/>
                  </a:cubicBezTo>
                  <a:lnTo>
                    <a:pt x="552784" y="424645"/>
                  </a:lnTo>
                  <a:cubicBezTo>
                    <a:pt x="557449" y="431643"/>
                    <a:pt x="559782" y="439368"/>
                    <a:pt x="559782" y="447824"/>
                  </a:cubicBezTo>
                  <a:cubicBezTo>
                    <a:pt x="559782" y="459486"/>
                    <a:pt x="555700" y="469398"/>
                    <a:pt x="547536" y="477562"/>
                  </a:cubicBezTo>
                  <a:cubicBezTo>
                    <a:pt x="539373" y="485725"/>
                    <a:pt x="529460" y="489808"/>
                    <a:pt x="517798" y="489808"/>
                  </a:cubicBezTo>
                  <a:cubicBezTo>
                    <a:pt x="502928" y="489808"/>
                    <a:pt x="491267" y="483539"/>
                    <a:pt x="482812" y="471002"/>
                  </a:cubicBezTo>
                  <a:lnTo>
                    <a:pt x="383538" y="321874"/>
                  </a:lnTo>
                  <a:lnTo>
                    <a:pt x="363858" y="321874"/>
                  </a:lnTo>
                  <a:lnTo>
                    <a:pt x="363858" y="379600"/>
                  </a:lnTo>
                  <a:lnTo>
                    <a:pt x="471878" y="559343"/>
                  </a:lnTo>
                  <a:cubicBezTo>
                    <a:pt x="474502" y="563716"/>
                    <a:pt x="475814" y="568526"/>
                    <a:pt x="475814" y="573775"/>
                  </a:cubicBezTo>
                  <a:cubicBezTo>
                    <a:pt x="475814" y="581355"/>
                    <a:pt x="473044" y="587914"/>
                    <a:pt x="467505" y="593454"/>
                  </a:cubicBezTo>
                  <a:cubicBezTo>
                    <a:pt x="461965" y="598993"/>
                    <a:pt x="455405" y="601763"/>
                    <a:pt x="447826" y="601763"/>
                  </a:cubicBezTo>
                  <a:lnTo>
                    <a:pt x="363858" y="601763"/>
                  </a:lnTo>
                  <a:lnTo>
                    <a:pt x="363858" y="720717"/>
                  </a:lnTo>
                  <a:cubicBezTo>
                    <a:pt x="363858" y="734128"/>
                    <a:pt x="359047" y="745644"/>
                    <a:pt x="349426" y="755265"/>
                  </a:cubicBezTo>
                  <a:cubicBezTo>
                    <a:pt x="339805" y="764887"/>
                    <a:pt x="328289" y="769697"/>
                    <a:pt x="314878" y="769697"/>
                  </a:cubicBezTo>
                  <a:lnTo>
                    <a:pt x="244904" y="769697"/>
                  </a:lnTo>
                  <a:cubicBezTo>
                    <a:pt x="231493" y="769697"/>
                    <a:pt x="219977" y="764887"/>
                    <a:pt x="210356" y="755265"/>
                  </a:cubicBezTo>
                  <a:cubicBezTo>
                    <a:pt x="200733" y="745644"/>
                    <a:pt x="195923" y="734128"/>
                    <a:pt x="195923" y="720717"/>
                  </a:cubicBezTo>
                  <a:lnTo>
                    <a:pt x="195923" y="601763"/>
                  </a:lnTo>
                  <a:lnTo>
                    <a:pt x="111956" y="601763"/>
                  </a:lnTo>
                  <a:cubicBezTo>
                    <a:pt x="104375" y="601763"/>
                    <a:pt x="97815" y="598993"/>
                    <a:pt x="92276" y="593454"/>
                  </a:cubicBezTo>
                  <a:cubicBezTo>
                    <a:pt x="86738" y="587914"/>
                    <a:pt x="83968" y="581355"/>
                    <a:pt x="83968" y="573775"/>
                  </a:cubicBezTo>
                  <a:cubicBezTo>
                    <a:pt x="83968" y="568526"/>
                    <a:pt x="85279" y="563716"/>
                    <a:pt x="87903" y="559343"/>
                  </a:cubicBezTo>
                  <a:lnTo>
                    <a:pt x="195923" y="379600"/>
                  </a:lnTo>
                  <a:lnTo>
                    <a:pt x="195923" y="321874"/>
                  </a:lnTo>
                  <a:lnTo>
                    <a:pt x="176244" y="321874"/>
                  </a:lnTo>
                  <a:lnTo>
                    <a:pt x="76970" y="471002"/>
                  </a:lnTo>
                  <a:cubicBezTo>
                    <a:pt x="68515" y="483539"/>
                    <a:pt x="56852" y="489808"/>
                    <a:pt x="41984" y="489808"/>
                  </a:cubicBezTo>
                  <a:cubicBezTo>
                    <a:pt x="30321" y="489808"/>
                    <a:pt x="20409" y="485725"/>
                    <a:pt x="12245" y="477562"/>
                  </a:cubicBezTo>
                  <a:cubicBezTo>
                    <a:pt x="4081" y="469398"/>
                    <a:pt x="0" y="459486"/>
                    <a:pt x="0" y="447824"/>
                  </a:cubicBezTo>
                  <a:cubicBezTo>
                    <a:pt x="0" y="439368"/>
                    <a:pt x="2333" y="431643"/>
                    <a:pt x="6998" y="424645"/>
                  </a:cubicBezTo>
                  <a:lnTo>
                    <a:pt x="118953" y="256712"/>
                  </a:lnTo>
                  <a:cubicBezTo>
                    <a:pt x="140237" y="225516"/>
                    <a:pt x="165894" y="209918"/>
                    <a:pt x="195923" y="209918"/>
                  </a:cubicBezTo>
                  <a:close/>
                  <a:moveTo>
                    <a:pt x="279891" y="0"/>
                  </a:moveTo>
                  <a:cubicBezTo>
                    <a:pt x="307006" y="0"/>
                    <a:pt x="330111" y="9548"/>
                    <a:pt x="349208" y="28645"/>
                  </a:cubicBezTo>
                  <a:cubicBezTo>
                    <a:pt x="368305" y="47742"/>
                    <a:pt x="377853" y="70846"/>
                    <a:pt x="377853" y="97962"/>
                  </a:cubicBezTo>
                  <a:cubicBezTo>
                    <a:pt x="377853" y="125075"/>
                    <a:pt x="368305" y="148180"/>
                    <a:pt x="349208" y="167277"/>
                  </a:cubicBezTo>
                  <a:cubicBezTo>
                    <a:pt x="330111" y="186373"/>
                    <a:pt x="307006" y="195922"/>
                    <a:pt x="279891" y="195922"/>
                  </a:cubicBezTo>
                  <a:cubicBezTo>
                    <a:pt x="252777" y="195922"/>
                    <a:pt x="229671" y="186373"/>
                    <a:pt x="210575" y="167277"/>
                  </a:cubicBezTo>
                  <a:cubicBezTo>
                    <a:pt x="191477" y="148180"/>
                    <a:pt x="181930" y="125075"/>
                    <a:pt x="181930" y="97962"/>
                  </a:cubicBezTo>
                  <a:cubicBezTo>
                    <a:pt x="181930" y="70846"/>
                    <a:pt x="191477" y="47742"/>
                    <a:pt x="210575" y="28645"/>
                  </a:cubicBezTo>
                  <a:cubicBezTo>
                    <a:pt x="229671" y="9548"/>
                    <a:pt x="252777" y="0"/>
                    <a:pt x="279891" y="0"/>
                  </a:cubicBezTo>
                  <a:close/>
                </a:path>
              </a:pathLst>
            </a:custGeom>
            <a:solidFill>
              <a:schemeClr val="accent1">
                <a:lumMod val="100000"/>
              </a:schemeClr>
            </a:solidFill>
            <a:ln>
              <a:noFill/>
            </a:ln>
          </p:spPr>
          <p:txBody>
            <a:bodyPr anchor="ctr">
              <a:noAutofit/>
            </a:bodyPr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31" name="任意多边形: 形状 130">
              <a:extLst>
                <a:ext uri="{FF2B5EF4-FFF2-40B4-BE49-F238E27FC236}">
                  <a16:creationId xmlns:a16="http://schemas.microsoft.com/office/drawing/2014/main" id="{E0F5C883-05D1-478F-A6A5-ED2F9C02AD55}"/>
                </a:ext>
              </a:extLst>
            </p:cNvPr>
            <p:cNvSpPr/>
            <p:nvPr/>
          </p:nvSpPr>
          <p:spPr>
            <a:xfrm>
              <a:off x="5894785" y="1008464"/>
              <a:ext cx="559782" cy="769697"/>
            </a:xfrm>
            <a:custGeom>
              <a:avLst/>
              <a:gdLst>
                <a:gd name="connsiteX0" fmla="*/ 195923 w 559782"/>
                <a:gd name="connsiteY0" fmla="*/ 209918 h 769697"/>
                <a:gd name="connsiteX1" fmla="*/ 363858 w 559782"/>
                <a:gd name="connsiteY1" fmla="*/ 209918 h 769697"/>
                <a:gd name="connsiteX2" fmla="*/ 440828 w 559782"/>
                <a:gd name="connsiteY2" fmla="*/ 256712 h 769697"/>
                <a:gd name="connsiteX3" fmla="*/ 552784 w 559782"/>
                <a:gd name="connsiteY3" fmla="*/ 424645 h 769697"/>
                <a:gd name="connsiteX4" fmla="*/ 559782 w 559782"/>
                <a:gd name="connsiteY4" fmla="*/ 447824 h 769697"/>
                <a:gd name="connsiteX5" fmla="*/ 547536 w 559782"/>
                <a:gd name="connsiteY5" fmla="*/ 477562 h 769697"/>
                <a:gd name="connsiteX6" fmla="*/ 517798 w 559782"/>
                <a:gd name="connsiteY6" fmla="*/ 489808 h 769697"/>
                <a:gd name="connsiteX7" fmla="*/ 482812 w 559782"/>
                <a:gd name="connsiteY7" fmla="*/ 471002 h 769697"/>
                <a:gd name="connsiteX8" fmla="*/ 383538 w 559782"/>
                <a:gd name="connsiteY8" fmla="*/ 321874 h 769697"/>
                <a:gd name="connsiteX9" fmla="*/ 363858 w 559782"/>
                <a:gd name="connsiteY9" fmla="*/ 321874 h 769697"/>
                <a:gd name="connsiteX10" fmla="*/ 363858 w 559782"/>
                <a:gd name="connsiteY10" fmla="*/ 379600 h 769697"/>
                <a:gd name="connsiteX11" fmla="*/ 471878 w 559782"/>
                <a:gd name="connsiteY11" fmla="*/ 559343 h 769697"/>
                <a:gd name="connsiteX12" fmla="*/ 475814 w 559782"/>
                <a:gd name="connsiteY12" fmla="*/ 573775 h 769697"/>
                <a:gd name="connsiteX13" fmla="*/ 467505 w 559782"/>
                <a:gd name="connsiteY13" fmla="*/ 593454 h 769697"/>
                <a:gd name="connsiteX14" fmla="*/ 447826 w 559782"/>
                <a:gd name="connsiteY14" fmla="*/ 601763 h 769697"/>
                <a:gd name="connsiteX15" fmla="*/ 363858 w 559782"/>
                <a:gd name="connsiteY15" fmla="*/ 601763 h 769697"/>
                <a:gd name="connsiteX16" fmla="*/ 363858 w 559782"/>
                <a:gd name="connsiteY16" fmla="*/ 720717 h 769697"/>
                <a:gd name="connsiteX17" fmla="*/ 349426 w 559782"/>
                <a:gd name="connsiteY17" fmla="*/ 755265 h 769697"/>
                <a:gd name="connsiteX18" fmla="*/ 314878 w 559782"/>
                <a:gd name="connsiteY18" fmla="*/ 769697 h 769697"/>
                <a:gd name="connsiteX19" fmla="*/ 244904 w 559782"/>
                <a:gd name="connsiteY19" fmla="*/ 769697 h 769697"/>
                <a:gd name="connsiteX20" fmla="*/ 210356 w 559782"/>
                <a:gd name="connsiteY20" fmla="*/ 755265 h 769697"/>
                <a:gd name="connsiteX21" fmla="*/ 195923 w 559782"/>
                <a:gd name="connsiteY21" fmla="*/ 720717 h 769697"/>
                <a:gd name="connsiteX22" fmla="*/ 195923 w 559782"/>
                <a:gd name="connsiteY22" fmla="*/ 601763 h 769697"/>
                <a:gd name="connsiteX23" fmla="*/ 111956 w 559782"/>
                <a:gd name="connsiteY23" fmla="*/ 601763 h 769697"/>
                <a:gd name="connsiteX24" fmla="*/ 92276 w 559782"/>
                <a:gd name="connsiteY24" fmla="*/ 593454 h 769697"/>
                <a:gd name="connsiteX25" fmla="*/ 83968 w 559782"/>
                <a:gd name="connsiteY25" fmla="*/ 573775 h 769697"/>
                <a:gd name="connsiteX26" fmla="*/ 87903 w 559782"/>
                <a:gd name="connsiteY26" fmla="*/ 559343 h 769697"/>
                <a:gd name="connsiteX27" fmla="*/ 195923 w 559782"/>
                <a:gd name="connsiteY27" fmla="*/ 379600 h 769697"/>
                <a:gd name="connsiteX28" fmla="*/ 195923 w 559782"/>
                <a:gd name="connsiteY28" fmla="*/ 321874 h 769697"/>
                <a:gd name="connsiteX29" fmla="*/ 176244 w 559782"/>
                <a:gd name="connsiteY29" fmla="*/ 321874 h 769697"/>
                <a:gd name="connsiteX30" fmla="*/ 76970 w 559782"/>
                <a:gd name="connsiteY30" fmla="*/ 471002 h 769697"/>
                <a:gd name="connsiteX31" fmla="*/ 41984 w 559782"/>
                <a:gd name="connsiteY31" fmla="*/ 489808 h 769697"/>
                <a:gd name="connsiteX32" fmla="*/ 12245 w 559782"/>
                <a:gd name="connsiteY32" fmla="*/ 477562 h 769697"/>
                <a:gd name="connsiteX33" fmla="*/ 0 w 559782"/>
                <a:gd name="connsiteY33" fmla="*/ 447824 h 769697"/>
                <a:gd name="connsiteX34" fmla="*/ 6998 w 559782"/>
                <a:gd name="connsiteY34" fmla="*/ 424645 h 769697"/>
                <a:gd name="connsiteX35" fmla="*/ 118953 w 559782"/>
                <a:gd name="connsiteY35" fmla="*/ 256712 h 769697"/>
                <a:gd name="connsiteX36" fmla="*/ 195923 w 559782"/>
                <a:gd name="connsiteY36" fmla="*/ 209918 h 769697"/>
                <a:gd name="connsiteX37" fmla="*/ 279891 w 559782"/>
                <a:gd name="connsiteY37" fmla="*/ 0 h 769697"/>
                <a:gd name="connsiteX38" fmla="*/ 349208 w 559782"/>
                <a:gd name="connsiteY38" fmla="*/ 28645 h 769697"/>
                <a:gd name="connsiteX39" fmla="*/ 377853 w 559782"/>
                <a:gd name="connsiteY39" fmla="*/ 97962 h 769697"/>
                <a:gd name="connsiteX40" fmla="*/ 349208 w 559782"/>
                <a:gd name="connsiteY40" fmla="*/ 167277 h 769697"/>
                <a:gd name="connsiteX41" fmla="*/ 279891 w 559782"/>
                <a:gd name="connsiteY41" fmla="*/ 195922 h 769697"/>
                <a:gd name="connsiteX42" fmla="*/ 210575 w 559782"/>
                <a:gd name="connsiteY42" fmla="*/ 167277 h 769697"/>
                <a:gd name="connsiteX43" fmla="*/ 181930 w 559782"/>
                <a:gd name="connsiteY43" fmla="*/ 97962 h 769697"/>
                <a:gd name="connsiteX44" fmla="*/ 210575 w 559782"/>
                <a:gd name="connsiteY44" fmla="*/ 28645 h 769697"/>
                <a:gd name="connsiteX45" fmla="*/ 279891 w 559782"/>
                <a:gd name="connsiteY45" fmla="*/ 0 h 7696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</a:cxnLst>
              <a:rect l="l" t="t" r="r" b="b"/>
              <a:pathLst>
                <a:path w="559782" h="769697">
                  <a:moveTo>
                    <a:pt x="195923" y="209918"/>
                  </a:moveTo>
                  <a:lnTo>
                    <a:pt x="363858" y="209918"/>
                  </a:lnTo>
                  <a:cubicBezTo>
                    <a:pt x="393888" y="209918"/>
                    <a:pt x="419544" y="225516"/>
                    <a:pt x="440828" y="256712"/>
                  </a:cubicBezTo>
                  <a:lnTo>
                    <a:pt x="552784" y="424645"/>
                  </a:lnTo>
                  <a:cubicBezTo>
                    <a:pt x="557449" y="431643"/>
                    <a:pt x="559782" y="439368"/>
                    <a:pt x="559782" y="447824"/>
                  </a:cubicBezTo>
                  <a:cubicBezTo>
                    <a:pt x="559782" y="459486"/>
                    <a:pt x="555700" y="469398"/>
                    <a:pt x="547536" y="477562"/>
                  </a:cubicBezTo>
                  <a:cubicBezTo>
                    <a:pt x="539373" y="485725"/>
                    <a:pt x="529460" y="489808"/>
                    <a:pt x="517798" y="489808"/>
                  </a:cubicBezTo>
                  <a:cubicBezTo>
                    <a:pt x="502928" y="489808"/>
                    <a:pt x="491267" y="483539"/>
                    <a:pt x="482812" y="471002"/>
                  </a:cubicBezTo>
                  <a:lnTo>
                    <a:pt x="383538" y="321874"/>
                  </a:lnTo>
                  <a:lnTo>
                    <a:pt x="363858" y="321874"/>
                  </a:lnTo>
                  <a:lnTo>
                    <a:pt x="363858" y="379600"/>
                  </a:lnTo>
                  <a:lnTo>
                    <a:pt x="471878" y="559343"/>
                  </a:lnTo>
                  <a:cubicBezTo>
                    <a:pt x="474502" y="563716"/>
                    <a:pt x="475814" y="568526"/>
                    <a:pt x="475814" y="573775"/>
                  </a:cubicBezTo>
                  <a:cubicBezTo>
                    <a:pt x="475814" y="581355"/>
                    <a:pt x="473044" y="587914"/>
                    <a:pt x="467505" y="593454"/>
                  </a:cubicBezTo>
                  <a:cubicBezTo>
                    <a:pt x="461965" y="598993"/>
                    <a:pt x="455405" y="601763"/>
                    <a:pt x="447826" y="601763"/>
                  </a:cubicBezTo>
                  <a:lnTo>
                    <a:pt x="363858" y="601763"/>
                  </a:lnTo>
                  <a:lnTo>
                    <a:pt x="363858" y="720717"/>
                  </a:lnTo>
                  <a:cubicBezTo>
                    <a:pt x="363858" y="734128"/>
                    <a:pt x="359047" y="745644"/>
                    <a:pt x="349426" y="755265"/>
                  </a:cubicBezTo>
                  <a:cubicBezTo>
                    <a:pt x="339805" y="764887"/>
                    <a:pt x="328289" y="769697"/>
                    <a:pt x="314878" y="769697"/>
                  </a:cubicBezTo>
                  <a:lnTo>
                    <a:pt x="244904" y="769697"/>
                  </a:lnTo>
                  <a:cubicBezTo>
                    <a:pt x="231493" y="769697"/>
                    <a:pt x="219977" y="764887"/>
                    <a:pt x="210356" y="755265"/>
                  </a:cubicBezTo>
                  <a:cubicBezTo>
                    <a:pt x="200733" y="745644"/>
                    <a:pt x="195923" y="734128"/>
                    <a:pt x="195923" y="720717"/>
                  </a:cubicBezTo>
                  <a:lnTo>
                    <a:pt x="195923" y="601763"/>
                  </a:lnTo>
                  <a:lnTo>
                    <a:pt x="111956" y="601763"/>
                  </a:lnTo>
                  <a:cubicBezTo>
                    <a:pt x="104375" y="601763"/>
                    <a:pt x="97815" y="598993"/>
                    <a:pt x="92276" y="593454"/>
                  </a:cubicBezTo>
                  <a:cubicBezTo>
                    <a:pt x="86738" y="587914"/>
                    <a:pt x="83968" y="581355"/>
                    <a:pt x="83968" y="573775"/>
                  </a:cubicBezTo>
                  <a:cubicBezTo>
                    <a:pt x="83968" y="568526"/>
                    <a:pt x="85279" y="563716"/>
                    <a:pt x="87903" y="559343"/>
                  </a:cubicBezTo>
                  <a:lnTo>
                    <a:pt x="195923" y="379600"/>
                  </a:lnTo>
                  <a:lnTo>
                    <a:pt x="195923" y="321874"/>
                  </a:lnTo>
                  <a:lnTo>
                    <a:pt x="176244" y="321874"/>
                  </a:lnTo>
                  <a:lnTo>
                    <a:pt x="76970" y="471002"/>
                  </a:lnTo>
                  <a:cubicBezTo>
                    <a:pt x="68515" y="483539"/>
                    <a:pt x="56852" y="489808"/>
                    <a:pt x="41984" y="489808"/>
                  </a:cubicBezTo>
                  <a:cubicBezTo>
                    <a:pt x="30321" y="489808"/>
                    <a:pt x="20409" y="485725"/>
                    <a:pt x="12245" y="477562"/>
                  </a:cubicBezTo>
                  <a:cubicBezTo>
                    <a:pt x="4081" y="469398"/>
                    <a:pt x="0" y="459486"/>
                    <a:pt x="0" y="447824"/>
                  </a:cubicBezTo>
                  <a:cubicBezTo>
                    <a:pt x="0" y="439368"/>
                    <a:pt x="2333" y="431643"/>
                    <a:pt x="6998" y="424645"/>
                  </a:cubicBezTo>
                  <a:lnTo>
                    <a:pt x="118953" y="256712"/>
                  </a:lnTo>
                  <a:cubicBezTo>
                    <a:pt x="140237" y="225516"/>
                    <a:pt x="165894" y="209918"/>
                    <a:pt x="195923" y="209918"/>
                  </a:cubicBezTo>
                  <a:close/>
                  <a:moveTo>
                    <a:pt x="279891" y="0"/>
                  </a:moveTo>
                  <a:cubicBezTo>
                    <a:pt x="307006" y="0"/>
                    <a:pt x="330111" y="9548"/>
                    <a:pt x="349208" y="28645"/>
                  </a:cubicBezTo>
                  <a:cubicBezTo>
                    <a:pt x="368305" y="47742"/>
                    <a:pt x="377853" y="70846"/>
                    <a:pt x="377853" y="97962"/>
                  </a:cubicBezTo>
                  <a:cubicBezTo>
                    <a:pt x="377853" y="125075"/>
                    <a:pt x="368305" y="148180"/>
                    <a:pt x="349208" y="167277"/>
                  </a:cubicBezTo>
                  <a:cubicBezTo>
                    <a:pt x="330111" y="186373"/>
                    <a:pt x="307006" y="195922"/>
                    <a:pt x="279891" y="195922"/>
                  </a:cubicBezTo>
                  <a:cubicBezTo>
                    <a:pt x="252777" y="195922"/>
                    <a:pt x="229671" y="186373"/>
                    <a:pt x="210575" y="167277"/>
                  </a:cubicBezTo>
                  <a:cubicBezTo>
                    <a:pt x="191477" y="148180"/>
                    <a:pt x="181930" y="125075"/>
                    <a:pt x="181930" y="97962"/>
                  </a:cubicBezTo>
                  <a:cubicBezTo>
                    <a:pt x="181930" y="70846"/>
                    <a:pt x="191477" y="47742"/>
                    <a:pt x="210575" y="28645"/>
                  </a:cubicBezTo>
                  <a:cubicBezTo>
                    <a:pt x="229671" y="9548"/>
                    <a:pt x="252777" y="0"/>
                    <a:pt x="279891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lumMod val="100000"/>
                  </a:schemeClr>
                </a:gs>
                <a:gs pos="100000">
                  <a:schemeClr val="lt1">
                    <a:lumMod val="85000"/>
                  </a:schemeClr>
                </a:gs>
                <a:gs pos="50000">
                  <a:schemeClr val="accent1">
                    <a:lumMod val="100000"/>
                  </a:schemeClr>
                </a:gs>
                <a:gs pos="50100">
                  <a:schemeClr val="lt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txBody>
            <a:bodyPr anchor="ctr">
              <a:noAutofit/>
            </a:bodyPr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32" name="任意多边形: 形状 131">
              <a:extLst>
                <a:ext uri="{FF2B5EF4-FFF2-40B4-BE49-F238E27FC236}">
                  <a16:creationId xmlns:a16="http://schemas.microsoft.com/office/drawing/2014/main" id="{04B795F5-D263-47D6-9220-01C9056D12F0}"/>
                </a:ext>
              </a:extLst>
            </p:cNvPr>
            <p:cNvSpPr/>
            <p:nvPr/>
          </p:nvSpPr>
          <p:spPr>
            <a:xfrm>
              <a:off x="6466285" y="1008464"/>
              <a:ext cx="559782" cy="769697"/>
            </a:xfrm>
            <a:custGeom>
              <a:avLst/>
              <a:gdLst>
                <a:gd name="connsiteX0" fmla="*/ 195923 w 559782"/>
                <a:gd name="connsiteY0" fmla="*/ 209918 h 769697"/>
                <a:gd name="connsiteX1" fmla="*/ 363858 w 559782"/>
                <a:gd name="connsiteY1" fmla="*/ 209918 h 769697"/>
                <a:gd name="connsiteX2" fmla="*/ 440828 w 559782"/>
                <a:gd name="connsiteY2" fmla="*/ 256712 h 769697"/>
                <a:gd name="connsiteX3" fmla="*/ 552784 w 559782"/>
                <a:gd name="connsiteY3" fmla="*/ 424645 h 769697"/>
                <a:gd name="connsiteX4" fmla="*/ 559782 w 559782"/>
                <a:gd name="connsiteY4" fmla="*/ 447824 h 769697"/>
                <a:gd name="connsiteX5" fmla="*/ 547536 w 559782"/>
                <a:gd name="connsiteY5" fmla="*/ 477562 h 769697"/>
                <a:gd name="connsiteX6" fmla="*/ 517798 w 559782"/>
                <a:gd name="connsiteY6" fmla="*/ 489808 h 769697"/>
                <a:gd name="connsiteX7" fmla="*/ 482812 w 559782"/>
                <a:gd name="connsiteY7" fmla="*/ 471002 h 769697"/>
                <a:gd name="connsiteX8" fmla="*/ 383538 w 559782"/>
                <a:gd name="connsiteY8" fmla="*/ 321874 h 769697"/>
                <a:gd name="connsiteX9" fmla="*/ 363858 w 559782"/>
                <a:gd name="connsiteY9" fmla="*/ 321874 h 769697"/>
                <a:gd name="connsiteX10" fmla="*/ 363858 w 559782"/>
                <a:gd name="connsiteY10" fmla="*/ 379600 h 769697"/>
                <a:gd name="connsiteX11" fmla="*/ 471878 w 559782"/>
                <a:gd name="connsiteY11" fmla="*/ 559343 h 769697"/>
                <a:gd name="connsiteX12" fmla="*/ 475814 w 559782"/>
                <a:gd name="connsiteY12" fmla="*/ 573775 h 769697"/>
                <a:gd name="connsiteX13" fmla="*/ 467505 w 559782"/>
                <a:gd name="connsiteY13" fmla="*/ 593454 h 769697"/>
                <a:gd name="connsiteX14" fmla="*/ 447826 w 559782"/>
                <a:gd name="connsiteY14" fmla="*/ 601763 h 769697"/>
                <a:gd name="connsiteX15" fmla="*/ 363858 w 559782"/>
                <a:gd name="connsiteY15" fmla="*/ 601763 h 769697"/>
                <a:gd name="connsiteX16" fmla="*/ 363858 w 559782"/>
                <a:gd name="connsiteY16" fmla="*/ 720717 h 769697"/>
                <a:gd name="connsiteX17" fmla="*/ 349426 w 559782"/>
                <a:gd name="connsiteY17" fmla="*/ 755265 h 769697"/>
                <a:gd name="connsiteX18" fmla="*/ 314878 w 559782"/>
                <a:gd name="connsiteY18" fmla="*/ 769697 h 769697"/>
                <a:gd name="connsiteX19" fmla="*/ 244904 w 559782"/>
                <a:gd name="connsiteY19" fmla="*/ 769697 h 769697"/>
                <a:gd name="connsiteX20" fmla="*/ 210356 w 559782"/>
                <a:gd name="connsiteY20" fmla="*/ 755265 h 769697"/>
                <a:gd name="connsiteX21" fmla="*/ 195923 w 559782"/>
                <a:gd name="connsiteY21" fmla="*/ 720717 h 769697"/>
                <a:gd name="connsiteX22" fmla="*/ 195923 w 559782"/>
                <a:gd name="connsiteY22" fmla="*/ 601763 h 769697"/>
                <a:gd name="connsiteX23" fmla="*/ 111956 w 559782"/>
                <a:gd name="connsiteY23" fmla="*/ 601763 h 769697"/>
                <a:gd name="connsiteX24" fmla="*/ 92276 w 559782"/>
                <a:gd name="connsiteY24" fmla="*/ 593454 h 769697"/>
                <a:gd name="connsiteX25" fmla="*/ 83968 w 559782"/>
                <a:gd name="connsiteY25" fmla="*/ 573775 h 769697"/>
                <a:gd name="connsiteX26" fmla="*/ 87903 w 559782"/>
                <a:gd name="connsiteY26" fmla="*/ 559343 h 769697"/>
                <a:gd name="connsiteX27" fmla="*/ 195923 w 559782"/>
                <a:gd name="connsiteY27" fmla="*/ 379600 h 769697"/>
                <a:gd name="connsiteX28" fmla="*/ 195923 w 559782"/>
                <a:gd name="connsiteY28" fmla="*/ 321874 h 769697"/>
                <a:gd name="connsiteX29" fmla="*/ 176244 w 559782"/>
                <a:gd name="connsiteY29" fmla="*/ 321874 h 769697"/>
                <a:gd name="connsiteX30" fmla="*/ 76970 w 559782"/>
                <a:gd name="connsiteY30" fmla="*/ 471002 h 769697"/>
                <a:gd name="connsiteX31" fmla="*/ 41984 w 559782"/>
                <a:gd name="connsiteY31" fmla="*/ 489808 h 769697"/>
                <a:gd name="connsiteX32" fmla="*/ 12245 w 559782"/>
                <a:gd name="connsiteY32" fmla="*/ 477562 h 769697"/>
                <a:gd name="connsiteX33" fmla="*/ 0 w 559782"/>
                <a:gd name="connsiteY33" fmla="*/ 447824 h 769697"/>
                <a:gd name="connsiteX34" fmla="*/ 6998 w 559782"/>
                <a:gd name="connsiteY34" fmla="*/ 424645 h 769697"/>
                <a:gd name="connsiteX35" fmla="*/ 118953 w 559782"/>
                <a:gd name="connsiteY35" fmla="*/ 256712 h 769697"/>
                <a:gd name="connsiteX36" fmla="*/ 195923 w 559782"/>
                <a:gd name="connsiteY36" fmla="*/ 209918 h 769697"/>
                <a:gd name="connsiteX37" fmla="*/ 279891 w 559782"/>
                <a:gd name="connsiteY37" fmla="*/ 0 h 769697"/>
                <a:gd name="connsiteX38" fmla="*/ 349208 w 559782"/>
                <a:gd name="connsiteY38" fmla="*/ 28645 h 769697"/>
                <a:gd name="connsiteX39" fmla="*/ 377853 w 559782"/>
                <a:gd name="connsiteY39" fmla="*/ 97962 h 769697"/>
                <a:gd name="connsiteX40" fmla="*/ 349208 w 559782"/>
                <a:gd name="connsiteY40" fmla="*/ 167277 h 769697"/>
                <a:gd name="connsiteX41" fmla="*/ 279891 w 559782"/>
                <a:gd name="connsiteY41" fmla="*/ 195922 h 769697"/>
                <a:gd name="connsiteX42" fmla="*/ 210575 w 559782"/>
                <a:gd name="connsiteY42" fmla="*/ 167277 h 769697"/>
                <a:gd name="connsiteX43" fmla="*/ 181930 w 559782"/>
                <a:gd name="connsiteY43" fmla="*/ 97962 h 769697"/>
                <a:gd name="connsiteX44" fmla="*/ 210575 w 559782"/>
                <a:gd name="connsiteY44" fmla="*/ 28645 h 769697"/>
                <a:gd name="connsiteX45" fmla="*/ 279891 w 559782"/>
                <a:gd name="connsiteY45" fmla="*/ 0 h 7696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</a:cxnLst>
              <a:rect l="l" t="t" r="r" b="b"/>
              <a:pathLst>
                <a:path w="559782" h="769697">
                  <a:moveTo>
                    <a:pt x="195923" y="209918"/>
                  </a:moveTo>
                  <a:lnTo>
                    <a:pt x="363858" y="209918"/>
                  </a:lnTo>
                  <a:cubicBezTo>
                    <a:pt x="393888" y="209918"/>
                    <a:pt x="419544" y="225516"/>
                    <a:pt x="440828" y="256712"/>
                  </a:cubicBezTo>
                  <a:lnTo>
                    <a:pt x="552784" y="424645"/>
                  </a:lnTo>
                  <a:cubicBezTo>
                    <a:pt x="557449" y="431643"/>
                    <a:pt x="559782" y="439368"/>
                    <a:pt x="559782" y="447824"/>
                  </a:cubicBezTo>
                  <a:cubicBezTo>
                    <a:pt x="559782" y="459486"/>
                    <a:pt x="555700" y="469398"/>
                    <a:pt x="547536" y="477562"/>
                  </a:cubicBezTo>
                  <a:cubicBezTo>
                    <a:pt x="539373" y="485725"/>
                    <a:pt x="529460" y="489808"/>
                    <a:pt x="517798" y="489808"/>
                  </a:cubicBezTo>
                  <a:cubicBezTo>
                    <a:pt x="502928" y="489808"/>
                    <a:pt x="491267" y="483539"/>
                    <a:pt x="482812" y="471002"/>
                  </a:cubicBezTo>
                  <a:lnTo>
                    <a:pt x="383538" y="321874"/>
                  </a:lnTo>
                  <a:lnTo>
                    <a:pt x="363858" y="321874"/>
                  </a:lnTo>
                  <a:lnTo>
                    <a:pt x="363858" y="379600"/>
                  </a:lnTo>
                  <a:lnTo>
                    <a:pt x="471878" y="559343"/>
                  </a:lnTo>
                  <a:cubicBezTo>
                    <a:pt x="474502" y="563716"/>
                    <a:pt x="475814" y="568526"/>
                    <a:pt x="475814" y="573775"/>
                  </a:cubicBezTo>
                  <a:cubicBezTo>
                    <a:pt x="475814" y="581355"/>
                    <a:pt x="473044" y="587914"/>
                    <a:pt x="467505" y="593454"/>
                  </a:cubicBezTo>
                  <a:cubicBezTo>
                    <a:pt x="461965" y="598993"/>
                    <a:pt x="455405" y="601763"/>
                    <a:pt x="447826" y="601763"/>
                  </a:cubicBezTo>
                  <a:lnTo>
                    <a:pt x="363858" y="601763"/>
                  </a:lnTo>
                  <a:lnTo>
                    <a:pt x="363858" y="720717"/>
                  </a:lnTo>
                  <a:cubicBezTo>
                    <a:pt x="363858" y="734128"/>
                    <a:pt x="359047" y="745644"/>
                    <a:pt x="349426" y="755265"/>
                  </a:cubicBezTo>
                  <a:cubicBezTo>
                    <a:pt x="339805" y="764887"/>
                    <a:pt x="328289" y="769697"/>
                    <a:pt x="314878" y="769697"/>
                  </a:cubicBezTo>
                  <a:lnTo>
                    <a:pt x="244904" y="769697"/>
                  </a:lnTo>
                  <a:cubicBezTo>
                    <a:pt x="231493" y="769697"/>
                    <a:pt x="219977" y="764887"/>
                    <a:pt x="210356" y="755265"/>
                  </a:cubicBezTo>
                  <a:cubicBezTo>
                    <a:pt x="200733" y="745644"/>
                    <a:pt x="195923" y="734128"/>
                    <a:pt x="195923" y="720717"/>
                  </a:cubicBezTo>
                  <a:lnTo>
                    <a:pt x="195923" y="601763"/>
                  </a:lnTo>
                  <a:lnTo>
                    <a:pt x="111956" y="601763"/>
                  </a:lnTo>
                  <a:cubicBezTo>
                    <a:pt x="104375" y="601763"/>
                    <a:pt x="97815" y="598993"/>
                    <a:pt x="92276" y="593454"/>
                  </a:cubicBezTo>
                  <a:cubicBezTo>
                    <a:pt x="86738" y="587914"/>
                    <a:pt x="83968" y="581355"/>
                    <a:pt x="83968" y="573775"/>
                  </a:cubicBezTo>
                  <a:cubicBezTo>
                    <a:pt x="83968" y="568526"/>
                    <a:pt x="85279" y="563716"/>
                    <a:pt x="87903" y="559343"/>
                  </a:cubicBezTo>
                  <a:lnTo>
                    <a:pt x="195923" y="379600"/>
                  </a:lnTo>
                  <a:lnTo>
                    <a:pt x="195923" y="321874"/>
                  </a:lnTo>
                  <a:lnTo>
                    <a:pt x="176244" y="321874"/>
                  </a:lnTo>
                  <a:lnTo>
                    <a:pt x="76970" y="471002"/>
                  </a:lnTo>
                  <a:cubicBezTo>
                    <a:pt x="68515" y="483539"/>
                    <a:pt x="56852" y="489808"/>
                    <a:pt x="41984" y="489808"/>
                  </a:cubicBezTo>
                  <a:cubicBezTo>
                    <a:pt x="30321" y="489808"/>
                    <a:pt x="20409" y="485725"/>
                    <a:pt x="12245" y="477562"/>
                  </a:cubicBezTo>
                  <a:cubicBezTo>
                    <a:pt x="4081" y="469398"/>
                    <a:pt x="0" y="459486"/>
                    <a:pt x="0" y="447824"/>
                  </a:cubicBezTo>
                  <a:cubicBezTo>
                    <a:pt x="0" y="439368"/>
                    <a:pt x="2333" y="431643"/>
                    <a:pt x="6998" y="424645"/>
                  </a:cubicBezTo>
                  <a:lnTo>
                    <a:pt x="118953" y="256712"/>
                  </a:lnTo>
                  <a:cubicBezTo>
                    <a:pt x="140237" y="225516"/>
                    <a:pt x="165894" y="209918"/>
                    <a:pt x="195923" y="209918"/>
                  </a:cubicBezTo>
                  <a:close/>
                  <a:moveTo>
                    <a:pt x="279891" y="0"/>
                  </a:moveTo>
                  <a:cubicBezTo>
                    <a:pt x="307006" y="0"/>
                    <a:pt x="330111" y="9548"/>
                    <a:pt x="349208" y="28645"/>
                  </a:cubicBezTo>
                  <a:cubicBezTo>
                    <a:pt x="368305" y="47742"/>
                    <a:pt x="377853" y="70846"/>
                    <a:pt x="377853" y="97962"/>
                  </a:cubicBezTo>
                  <a:cubicBezTo>
                    <a:pt x="377853" y="125075"/>
                    <a:pt x="368305" y="148180"/>
                    <a:pt x="349208" y="167277"/>
                  </a:cubicBezTo>
                  <a:cubicBezTo>
                    <a:pt x="330111" y="186373"/>
                    <a:pt x="307006" y="195922"/>
                    <a:pt x="279891" y="195922"/>
                  </a:cubicBezTo>
                  <a:cubicBezTo>
                    <a:pt x="252777" y="195922"/>
                    <a:pt x="229671" y="186373"/>
                    <a:pt x="210575" y="167277"/>
                  </a:cubicBezTo>
                  <a:cubicBezTo>
                    <a:pt x="191477" y="148180"/>
                    <a:pt x="181930" y="125075"/>
                    <a:pt x="181930" y="97962"/>
                  </a:cubicBezTo>
                  <a:cubicBezTo>
                    <a:pt x="181930" y="70846"/>
                    <a:pt x="191477" y="47742"/>
                    <a:pt x="210575" y="28645"/>
                  </a:cubicBezTo>
                  <a:cubicBezTo>
                    <a:pt x="229671" y="9548"/>
                    <a:pt x="252777" y="0"/>
                    <a:pt x="279891" y="0"/>
                  </a:cubicBezTo>
                  <a:close/>
                </a:path>
              </a:pathLst>
            </a:custGeom>
            <a:solidFill>
              <a:schemeClr val="lt1">
                <a:lumMod val="85000"/>
              </a:schemeClr>
            </a:solidFill>
            <a:ln>
              <a:noFill/>
            </a:ln>
          </p:spPr>
          <p:txBody>
            <a:bodyPr anchor="ctr">
              <a:noAutofit/>
            </a:bodyPr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33" name="任意多边形: 形状 132">
              <a:extLst>
                <a:ext uri="{FF2B5EF4-FFF2-40B4-BE49-F238E27FC236}">
                  <a16:creationId xmlns:a16="http://schemas.microsoft.com/office/drawing/2014/main" id="{1BDE1A41-B8CC-4104-A2D8-300ED7D204D6}"/>
                </a:ext>
              </a:extLst>
            </p:cNvPr>
            <p:cNvSpPr/>
            <p:nvPr/>
          </p:nvSpPr>
          <p:spPr>
            <a:xfrm>
              <a:off x="7037785" y="1008464"/>
              <a:ext cx="559782" cy="769697"/>
            </a:xfrm>
            <a:custGeom>
              <a:avLst/>
              <a:gdLst>
                <a:gd name="connsiteX0" fmla="*/ 195923 w 559782"/>
                <a:gd name="connsiteY0" fmla="*/ 209918 h 769697"/>
                <a:gd name="connsiteX1" fmla="*/ 363858 w 559782"/>
                <a:gd name="connsiteY1" fmla="*/ 209918 h 769697"/>
                <a:gd name="connsiteX2" fmla="*/ 440828 w 559782"/>
                <a:gd name="connsiteY2" fmla="*/ 256712 h 769697"/>
                <a:gd name="connsiteX3" fmla="*/ 552784 w 559782"/>
                <a:gd name="connsiteY3" fmla="*/ 424645 h 769697"/>
                <a:gd name="connsiteX4" fmla="*/ 559782 w 559782"/>
                <a:gd name="connsiteY4" fmla="*/ 447824 h 769697"/>
                <a:gd name="connsiteX5" fmla="*/ 547536 w 559782"/>
                <a:gd name="connsiteY5" fmla="*/ 477562 h 769697"/>
                <a:gd name="connsiteX6" fmla="*/ 517798 w 559782"/>
                <a:gd name="connsiteY6" fmla="*/ 489808 h 769697"/>
                <a:gd name="connsiteX7" fmla="*/ 482812 w 559782"/>
                <a:gd name="connsiteY7" fmla="*/ 471002 h 769697"/>
                <a:gd name="connsiteX8" fmla="*/ 383538 w 559782"/>
                <a:gd name="connsiteY8" fmla="*/ 321874 h 769697"/>
                <a:gd name="connsiteX9" fmla="*/ 363858 w 559782"/>
                <a:gd name="connsiteY9" fmla="*/ 321874 h 769697"/>
                <a:gd name="connsiteX10" fmla="*/ 363858 w 559782"/>
                <a:gd name="connsiteY10" fmla="*/ 379600 h 769697"/>
                <a:gd name="connsiteX11" fmla="*/ 471878 w 559782"/>
                <a:gd name="connsiteY11" fmla="*/ 559343 h 769697"/>
                <a:gd name="connsiteX12" fmla="*/ 475814 w 559782"/>
                <a:gd name="connsiteY12" fmla="*/ 573775 h 769697"/>
                <a:gd name="connsiteX13" fmla="*/ 467505 w 559782"/>
                <a:gd name="connsiteY13" fmla="*/ 593454 h 769697"/>
                <a:gd name="connsiteX14" fmla="*/ 447826 w 559782"/>
                <a:gd name="connsiteY14" fmla="*/ 601763 h 769697"/>
                <a:gd name="connsiteX15" fmla="*/ 363858 w 559782"/>
                <a:gd name="connsiteY15" fmla="*/ 601763 h 769697"/>
                <a:gd name="connsiteX16" fmla="*/ 363858 w 559782"/>
                <a:gd name="connsiteY16" fmla="*/ 720717 h 769697"/>
                <a:gd name="connsiteX17" fmla="*/ 349426 w 559782"/>
                <a:gd name="connsiteY17" fmla="*/ 755265 h 769697"/>
                <a:gd name="connsiteX18" fmla="*/ 314878 w 559782"/>
                <a:gd name="connsiteY18" fmla="*/ 769697 h 769697"/>
                <a:gd name="connsiteX19" fmla="*/ 244904 w 559782"/>
                <a:gd name="connsiteY19" fmla="*/ 769697 h 769697"/>
                <a:gd name="connsiteX20" fmla="*/ 210356 w 559782"/>
                <a:gd name="connsiteY20" fmla="*/ 755265 h 769697"/>
                <a:gd name="connsiteX21" fmla="*/ 195923 w 559782"/>
                <a:gd name="connsiteY21" fmla="*/ 720717 h 769697"/>
                <a:gd name="connsiteX22" fmla="*/ 195923 w 559782"/>
                <a:gd name="connsiteY22" fmla="*/ 601763 h 769697"/>
                <a:gd name="connsiteX23" fmla="*/ 111956 w 559782"/>
                <a:gd name="connsiteY23" fmla="*/ 601763 h 769697"/>
                <a:gd name="connsiteX24" fmla="*/ 92276 w 559782"/>
                <a:gd name="connsiteY24" fmla="*/ 593454 h 769697"/>
                <a:gd name="connsiteX25" fmla="*/ 83968 w 559782"/>
                <a:gd name="connsiteY25" fmla="*/ 573775 h 769697"/>
                <a:gd name="connsiteX26" fmla="*/ 87903 w 559782"/>
                <a:gd name="connsiteY26" fmla="*/ 559343 h 769697"/>
                <a:gd name="connsiteX27" fmla="*/ 195923 w 559782"/>
                <a:gd name="connsiteY27" fmla="*/ 379600 h 769697"/>
                <a:gd name="connsiteX28" fmla="*/ 195923 w 559782"/>
                <a:gd name="connsiteY28" fmla="*/ 321874 h 769697"/>
                <a:gd name="connsiteX29" fmla="*/ 176244 w 559782"/>
                <a:gd name="connsiteY29" fmla="*/ 321874 h 769697"/>
                <a:gd name="connsiteX30" fmla="*/ 76970 w 559782"/>
                <a:gd name="connsiteY30" fmla="*/ 471002 h 769697"/>
                <a:gd name="connsiteX31" fmla="*/ 41984 w 559782"/>
                <a:gd name="connsiteY31" fmla="*/ 489808 h 769697"/>
                <a:gd name="connsiteX32" fmla="*/ 12245 w 559782"/>
                <a:gd name="connsiteY32" fmla="*/ 477562 h 769697"/>
                <a:gd name="connsiteX33" fmla="*/ 0 w 559782"/>
                <a:gd name="connsiteY33" fmla="*/ 447824 h 769697"/>
                <a:gd name="connsiteX34" fmla="*/ 6998 w 559782"/>
                <a:gd name="connsiteY34" fmla="*/ 424645 h 769697"/>
                <a:gd name="connsiteX35" fmla="*/ 118953 w 559782"/>
                <a:gd name="connsiteY35" fmla="*/ 256712 h 769697"/>
                <a:gd name="connsiteX36" fmla="*/ 195923 w 559782"/>
                <a:gd name="connsiteY36" fmla="*/ 209918 h 769697"/>
                <a:gd name="connsiteX37" fmla="*/ 279891 w 559782"/>
                <a:gd name="connsiteY37" fmla="*/ 0 h 769697"/>
                <a:gd name="connsiteX38" fmla="*/ 349208 w 559782"/>
                <a:gd name="connsiteY38" fmla="*/ 28645 h 769697"/>
                <a:gd name="connsiteX39" fmla="*/ 377853 w 559782"/>
                <a:gd name="connsiteY39" fmla="*/ 97962 h 769697"/>
                <a:gd name="connsiteX40" fmla="*/ 349208 w 559782"/>
                <a:gd name="connsiteY40" fmla="*/ 167277 h 769697"/>
                <a:gd name="connsiteX41" fmla="*/ 279891 w 559782"/>
                <a:gd name="connsiteY41" fmla="*/ 195922 h 769697"/>
                <a:gd name="connsiteX42" fmla="*/ 210575 w 559782"/>
                <a:gd name="connsiteY42" fmla="*/ 167277 h 769697"/>
                <a:gd name="connsiteX43" fmla="*/ 181930 w 559782"/>
                <a:gd name="connsiteY43" fmla="*/ 97962 h 769697"/>
                <a:gd name="connsiteX44" fmla="*/ 210575 w 559782"/>
                <a:gd name="connsiteY44" fmla="*/ 28645 h 769697"/>
                <a:gd name="connsiteX45" fmla="*/ 279891 w 559782"/>
                <a:gd name="connsiteY45" fmla="*/ 0 h 7696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</a:cxnLst>
              <a:rect l="l" t="t" r="r" b="b"/>
              <a:pathLst>
                <a:path w="559782" h="769697">
                  <a:moveTo>
                    <a:pt x="195923" y="209918"/>
                  </a:moveTo>
                  <a:lnTo>
                    <a:pt x="363858" y="209918"/>
                  </a:lnTo>
                  <a:cubicBezTo>
                    <a:pt x="393888" y="209918"/>
                    <a:pt x="419544" y="225516"/>
                    <a:pt x="440828" y="256712"/>
                  </a:cubicBezTo>
                  <a:lnTo>
                    <a:pt x="552784" y="424645"/>
                  </a:lnTo>
                  <a:cubicBezTo>
                    <a:pt x="557449" y="431643"/>
                    <a:pt x="559782" y="439368"/>
                    <a:pt x="559782" y="447824"/>
                  </a:cubicBezTo>
                  <a:cubicBezTo>
                    <a:pt x="559782" y="459486"/>
                    <a:pt x="555700" y="469398"/>
                    <a:pt x="547536" y="477562"/>
                  </a:cubicBezTo>
                  <a:cubicBezTo>
                    <a:pt x="539373" y="485725"/>
                    <a:pt x="529460" y="489808"/>
                    <a:pt x="517798" y="489808"/>
                  </a:cubicBezTo>
                  <a:cubicBezTo>
                    <a:pt x="502928" y="489808"/>
                    <a:pt x="491267" y="483539"/>
                    <a:pt x="482812" y="471002"/>
                  </a:cubicBezTo>
                  <a:lnTo>
                    <a:pt x="383538" y="321874"/>
                  </a:lnTo>
                  <a:lnTo>
                    <a:pt x="363858" y="321874"/>
                  </a:lnTo>
                  <a:lnTo>
                    <a:pt x="363858" y="379600"/>
                  </a:lnTo>
                  <a:lnTo>
                    <a:pt x="471878" y="559343"/>
                  </a:lnTo>
                  <a:cubicBezTo>
                    <a:pt x="474502" y="563716"/>
                    <a:pt x="475814" y="568526"/>
                    <a:pt x="475814" y="573775"/>
                  </a:cubicBezTo>
                  <a:cubicBezTo>
                    <a:pt x="475814" y="581355"/>
                    <a:pt x="473044" y="587914"/>
                    <a:pt x="467505" y="593454"/>
                  </a:cubicBezTo>
                  <a:cubicBezTo>
                    <a:pt x="461965" y="598993"/>
                    <a:pt x="455405" y="601763"/>
                    <a:pt x="447826" y="601763"/>
                  </a:cubicBezTo>
                  <a:lnTo>
                    <a:pt x="363858" y="601763"/>
                  </a:lnTo>
                  <a:lnTo>
                    <a:pt x="363858" y="720717"/>
                  </a:lnTo>
                  <a:cubicBezTo>
                    <a:pt x="363858" y="734128"/>
                    <a:pt x="359047" y="745644"/>
                    <a:pt x="349426" y="755265"/>
                  </a:cubicBezTo>
                  <a:cubicBezTo>
                    <a:pt x="339805" y="764887"/>
                    <a:pt x="328289" y="769697"/>
                    <a:pt x="314878" y="769697"/>
                  </a:cubicBezTo>
                  <a:lnTo>
                    <a:pt x="244904" y="769697"/>
                  </a:lnTo>
                  <a:cubicBezTo>
                    <a:pt x="231493" y="769697"/>
                    <a:pt x="219977" y="764887"/>
                    <a:pt x="210356" y="755265"/>
                  </a:cubicBezTo>
                  <a:cubicBezTo>
                    <a:pt x="200733" y="745644"/>
                    <a:pt x="195923" y="734128"/>
                    <a:pt x="195923" y="720717"/>
                  </a:cubicBezTo>
                  <a:lnTo>
                    <a:pt x="195923" y="601763"/>
                  </a:lnTo>
                  <a:lnTo>
                    <a:pt x="111956" y="601763"/>
                  </a:lnTo>
                  <a:cubicBezTo>
                    <a:pt x="104375" y="601763"/>
                    <a:pt x="97815" y="598993"/>
                    <a:pt x="92276" y="593454"/>
                  </a:cubicBezTo>
                  <a:cubicBezTo>
                    <a:pt x="86738" y="587914"/>
                    <a:pt x="83968" y="581355"/>
                    <a:pt x="83968" y="573775"/>
                  </a:cubicBezTo>
                  <a:cubicBezTo>
                    <a:pt x="83968" y="568526"/>
                    <a:pt x="85279" y="563716"/>
                    <a:pt x="87903" y="559343"/>
                  </a:cubicBezTo>
                  <a:lnTo>
                    <a:pt x="195923" y="379600"/>
                  </a:lnTo>
                  <a:lnTo>
                    <a:pt x="195923" y="321874"/>
                  </a:lnTo>
                  <a:lnTo>
                    <a:pt x="176244" y="321874"/>
                  </a:lnTo>
                  <a:lnTo>
                    <a:pt x="76970" y="471002"/>
                  </a:lnTo>
                  <a:cubicBezTo>
                    <a:pt x="68515" y="483539"/>
                    <a:pt x="56852" y="489808"/>
                    <a:pt x="41984" y="489808"/>
                  </a:cubicBezTo>
                  <a:cubicBezTo>
                    <a:pt x="30321" y="489808"/>
                    <a:pt x="20409" y="485725"/>
                    <a:pt x="12245" y="477562"/>
                  </a:cubicBezTo>
                  <a:cubicBezTo>
                    <a:pt x="4081" y="469398"/>
                    <a:pt x="0" y="459486"/>
                    <a:pt x="0" y="447824"/>
                  </a:cubicBezTo>
                  <a:cubicBezTo>
                    <a:pt x="0" y="439368"/>
                    <a:pt x="2333" y="431643"/>
                    <a:pt x="6998" y="424645"/>
                  </a:cubicBezTo>
                  <a:lnTo>
                    <a:pt x="118953" y="256712"/>
                  </a:lnTo>
                  <a:cubicBezTo>
                    <a:pt x="140237" y="225516"/>
                    <a:pt x="165894" y="209918"/>
                    <a:pt x="195923" y="209918"/>
                  </a:cubicBezTo>
                  <a:close/>
                  <a:moveTo>
                    <a:pt x="279891" y="0"/>
                  </a:moveTo>
                  <a:cubicBezTo>
                    <a:pt x="307006" y="0"/>
                    <a:pt x="330111" y="9548"/>
                    <a:pt x="349208" y="28645"/>
                  </a:cubicBezTo>
                  <a:cubicBezTo>
                    <a:pt x="368305" y="47742"/>
                    <a:pt x="377853" y="70846"/>
                    <a:pt x="377853" y="97962"/>
                  </a:cubicBezTo>
                  <a:cubicBezTo>
                    <a:pt x="377853" y="125075"/>
                    <a:pt x="368305" y="148180"/>
                    <a:pt x="349208" y="167277"/>
                  </a:cubicBezTo>
                  <a:cubicBezTo>
                    <a:pt x="330111" y="186373"/>
                    <a:pt x="307006" y="195922"/>
                    <a:pt x="279891" y="195922"/>
                  </a:cubicBezTo>
                  <a:cubicBezTo>
                    <a:pt x="252777" y="195922"/>
                    <a:pt x="229671" y="186373"/>
                    <a:pt x="210575" y="167277"/>
                  </a:cubicBezTo>
                  <a:cubicBezTo>
                    <a:pt x="191477" y="148180"/>
                    <a:pt x="181930" y="125075"/>
                    <a:pt x="181930" y="97962"/>
                  </a:cubicBezTo>
                  <a:cubicBezTo>
                    <a:pt x="181930" y="70846"/>
                    <a:pt x="191477" y="47742"/>
                    <a:pt x="210575" y="28645"/>
                  </a:cubicBezTo>
                  <a:cubicBezTo>
                    <a:pt x="229671" y="9548"/>
                    <a:pt x="252777" y="0"/>
                    <a:pt x="279891" y="0"/>
                  </a:cubicBezTo>
                  <a:close/>
                </a:path>
              </a:pathLst>
            </a:custGeom>
            <a:solidFill>
              <a:schemeClr val="lt1">
                <a:lumMod val="85000"/>
              </a:schemeClr>
            </a:solidFill>
            <a:ln>
              <a:noFill/>
            </a:ln>
          </p:spPr>
          <p:txBody>
            <a:bodyPr anchor="ctr">
              <a:noAutofit/>
            </a:bodyPr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34" name="任意多边形: 形状 133">
              <a:extLst>
                <a:ext uri="{FF2B5EF4-FFF2-40B4-BE49-F238E27FC236}">
                  <a16:creationId xmlns:a16="http://schemas.microsoft.com/office/drawing/2014/main" id="{8E2D5A2C-DBAF-4228-9493-F2A6B6DA849A}"/>
                </a:ext>
              </a:extLst>
            </p:cNvPr>
            <p:cNvSpPr/>
            <p:nvPr/>
          </p:nvSpPr>
          <p:spPr>
            <a:xfrm>
              <a:off x="7609285" y="1008464"/>
              <a:ext cx="559782" cy="769697"/>
            </a:xfrm>
            <a:custGeom>
              <a:avLst/>
              <a:gdLst>
                <a:gd name="connsiteX0" fmla="*/ 195923 w 559782"/>
                <a:gd name="connsiteY0" fmla="*/ 209918 h 769697"/>
                <a:gd name="connsiteX1" fmla="*/ 363858 w 559782"/>
                <a:gd name="connsiteY1" fmla="*/ 209918 h 769697"/>
                <a:gd name="connsiteX2" fmla="*/ 440828 w 559782"/>
                <a:gd name="connsiteY2" fmla="*/ 256712 h 769697"/>
                <a:gd name="connsiteX3" fmla="*/ 552784 w 559782"/>
                <a:gd name="connsiteY3" fmla="*/ 424645 h 769697"/>
                <a:gd name="connsiteX4" fmla="*/ 559782 w 559782"/>
                <a:gd name="connsiteY4" fmla="*/ 447824 h 769697"/>
                <a:gd name="connsiteX5" fmla="*/ 547536 w 559782"/>
                <a:gd name="connsiteY5" fmla="*/ 477562 h 769697"/>
                <a:gd name="connsiteX6" fmla="*/ 517798 w 559782"/>
                <a:gd name="connsiteY6" fmla="*/ 489808 h 769697"/>
                <a:gd name="connsiteX7" fmla="*/ 482812 w 559782"/>
                <a:gd name="connsiteY7" fmla="*/ 471002 h 769697"/>
                <a:gd name="connsiteX8" fmla="*/ 383538 w 559782"/>
                <a:gd name="connsiteY8" fmla="*/ 321874 h 769697"/>
                <a:gd name="connsiteX9" fmla="*/ 363858 w 559782"/>
                <a:gd name="connsiteY9" fmla="*/ 321874 h 769697"/>
                <a:gd name="connsiteX10" fmla="*/ 363858 w 559782"/>
                <a:gd name="connsiteY10" fmla="*/ 379600 h 769697"/>
                <a:gd name="connsiteX11" fmla="*/ 471878 w 559782"/>
                <a:gd name="connsiteY11" fmla="*/ 559343 h 769697"/>
                <a:gd name="connsiteX12" fmla="*/ 475814 w 559782"/>
                <a:gd name="connsiteY12" fmla="*/ 573775 h 769697"/>
                <a:gd name="connsiteX13" fmla="*/ 467505 w 559782"/>
                <a:gd name="connsiteY13" fmla="*/ 593454 h 769697"/>
                <a:gd name="connsiteX14" fmla="*/ 447826 w 559782"/>
                <a:gd name="connsiteY14" fmla="*/ 601763 h 769697"/>
                <a:gd name="connsiteX15" fmla="*/ 363858 w 559782"/>
                <a:gd name="connsiteY15" fmla="*/ 601763 h 769697"/>
                <a:gd name="connsiteX16" fmla="*/ 363858 w 559782"/>
                <a:gd name="connsiteY16" fmla="*/ 720717 h 769697"/>
                <a:gd name="connsiteX17" fmla="*/ 349426 w 559782"/>
                <a:gd name="connsiteY17" fmla="*/ 755265 h 769697"/>
                <a:gd name="connsiteX18" fmla="*/ 314878 w 559782"/>
                <a:gd name="connsiteY18" fmla="*/ 769697 h 769697"/>
                <a:gd name="connsiteX19" fmla="*/ 244904 w 559782"/>
                <a:gd name="connsiteY19" fmla="*/ 769697 h 769697"/>
                <a:gd name="connsiteX20" fmla="*/ 210356 w 559782"/>
                <a:gd name="connsiteY20" fmla="*/ 755265 h 769697"/>
                <a:gd name="connsiteX21" fmla="*/ 195923 w 559782"/>
                <a:gd name="connsiteY21" fmla="*/ 720717 h 769697"/>
                <a:gd name="connsiteX22" fmla="*/ 195923 w 559782"/>
                <a:gd name="connsiteY22" fmla="*/ 601763 h 769697"/>
                <a:gd name="connsiteX23" fmla="*/ 111956 w 559782"/>
                <a:gd name="connsiteY23" fmla="*/ 601763 h 769697"/>
                <a:gd name="connsiteX24" fmla="*/ 92276 w 559782"/>
                <a:gd name="connsiteY24" fmla="*/ 593454 h 769697"/>
                <a:gd name="connsiteX25" fmla="*/ 83968 w 559782"/>
                <a:gd name="connsiteY25" fmla="*/ 573775 h 769697"/>
                <a:gd name="connsiteX26" fmla="*/ 87903 w 559782"/>
                <a:gd name="connsiteY26" fmla="*/ 559343 h 769697"/>
                <a:gd name="connsiteX27" fmla="*/ 195923 w 559782"/>
                <a:gd name="connsiteY27" fmla="*/ 379600 h 769697"/>
                <a:gd name="connsiteX28" fmla="*/ 195923 w 559782"/>
                <a:gd name="connsiteY28" fmla="*/ 321874 h 769697"/>
                <a:gd name="connsiteX29" fmla="*/ 176244 w 559782"/>
                <a:gd name="connsiteY29" fmla="*/ 321874 h 769697"/>
                <a:gd name="connsiteX30" fmla="*/ 76970 w 559782"/>
                <a:gd name="connsiteY30" fmla="*/ 471002 h 769697"/>
                <a:gd name="connsiteX31" fmla="*/ 41984 w 559782"/>
                <a:gd name="connsiteY31" fmla="*/ 489808 h 769697"/>
                <a:gd name="connsiteX32" fmla="*/ 12245 w 559782"/>
                <a:gd name="connsiteY32" fmla="*/ 477562 h 769697"/>
                <a:gd name="connsiteX33" fmla="*/ 0 w 559782"/>
                <a:gd name="connsiteY33" fmla="*/ 447824 h 769697"/>
                <a:gd name="connsiteX34" fmla="*/ 6998 w 559782"/>
                <a:gd name="connsiteY34" fmla="*/ 424645 h 769697"/>
                <a:gd name="connsiteX35" fmla="*/ 118953 w 559782"/>
                <a:gd name="connsiteY35" fmla="*/ 256712 h 769697"/>
                <a:gd name="connsiteX36" fmla="*/ 195923 w 559782"/>
                <a:gd name="connsiteY36" fmla="*/ 209918 h 769697"/>
                <a:gd name="connsiteX37" fmla="*/ 279891 w 559782"/>
                <a:gd name="connsiteY37" fmla="*/ 0 h 769697"/>
                <a:gd name="connsiteX38" fmla="*/ 349208 w 559782"/>
                <a:gd name="connsiteY38" fmla="*/ 28645 h 769697"/>
                <a:gd name="connsiteX39" fmla="*/ 377853 w 559782"/>
                <a:gd name="connsiteY39" fmla="*/ 97962 h 769697"/>
                <a:gd name="connsiteX40" fmla="*/ 349208 w 559782"/>
                <a:gd name="connsiteY40" fmla="*/ 167277 h 769697"/>
                <a:gd name="connsiteX41" fmla="*/ 279891 w 559782"/>
                <a:gd name="connsiteY41" fmla="*/ 195922 h 769697"/>
                <a:gd name="connsiteX42" fmla="*/ 210575 w 559782"/>
                <a:gd name="connsiteY42" fmla="*/ 167277 h 769697"/>
                <a:gd name="connsiteX43" fmla="*/ 181930 w 559782"/>
                <a:gd name="connsiteY43" fmla="*/ 97962 h 769697"/>
                <a:gd name="connsiteX44" fmla="*/ 210575 w 559782"/>
                <a:gd name="connsiteY44" fmla="*/ 28645 h 769697"/>
                <a:gd name="connsiteX45" fmla="*/ 279891 w 559782"/>
                <a:gd name="connsiteY45" fmla="*/ 0 h 7696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</a:cxnLst>
              <a:rect l="l" t="t" r="r" b="b"/>
              <a:pathLst>
                <a:path w="559782" h="769697">
                  <a:moveTo>
                    <a:pt x="195923" y="209918"/>
                  </a:moveTo>
                  <a:lnTo>
                    <a:pt x="363858" y="209918"/>
                  </a:lnTo>
                  <a:cubicBezTo>
                    <a:pt x="393888" y="209918"/>
                    <a:pt x="419544" y="225516"/>
                    <a:pt x="440828" y="256712"/>
                  </a:cubicBezTo>
                  <a:lnTo>
                    <a:pt x="552784" y="424645"/>
                  </a:lnTo>
                  <a:cubicBezTo>
                    <a:pt x="557449" y="431643"/>
                    <a:pt x="559782" y="439368"/>
                    <a:pt x="559782" y="447824"/>
                  </a:cubicBezTo>
                  <a:cubicBezTo>
                    <a:pt x="559782" y="459486"/>
                    <a:pt x="555700" y="469398"/>
                    <a:pt x="547536" y="477562"/>
                  </a:cubicBezTo>
                  <a:cubicBezTo>
                    <a:pt x="539373" y="485725"/>
                    <a:pt x="529460" y="489808"/>
                    <a:pt x="517798" y="489808"/>
                  </a:cubicBezTo>
                  <a:cubicBezTo>
                    <a:pt x="502928" y="489808"/>
                    <a:pt x="491267" y="483539"/>
                    <a:pt x="482812" y="471002"/>
                  </a:cubicBezTo>
                  <a:lnTo>
                    <a:pt x="383538" y="321874"/>
                  </a:lnTo>
                  <a:lnTo>
                    <a:pt x="363858" y="321874"/>
                  </a:lnTo>
                  <a:lnTo>
                    <a:pt x="363858" y="379600"/>
                  </a:lnTo>
                  <a:lnTo>
                    <a:pt x="471878" y="559343"/>
                  </a:lnTo>
                  <a:cubicBezTo>
                    <a:pt x="474502" y="563716"/>
                    <a:pt x="475814" y="568526"/>
                    <a:pt x="475814" y="573775"/>
                  </a:cubicBezTo>
                  <a:cubicBezTo>
                    <a:pt x="475814" y="581355"/>
                    <a:pt x="473044" y="587914"/>
                    <a:pt x="467505" y="593454"/>
                  </a:cubicBezTo>
                  <a:cubicBezTo>
                    <a:pt x="461965" y="598993"/>
                    <a:pt x="455405" y="601763"/>
                    <a:pt x="447826" y="601763"/>
                  </a:cubicBezTo>
                  <a:lnTo>
                    <a:pt x="363858" y="601763"/>
                  </a:lnTo>
                  <a:lnTo>
                    <a:pt x="363858" y="720717"/>
                  </a:lnTo>
                  <a:cubicBezTo>
                    <a:pt x="363858" y="734128"/>
                    <a:pt x="359047" y="745644"/>
                    <a:pt x="349426" y="755265"/>
                  </a:cubicBezTo>
                  <a:cubicBezTo>
                    <a:pt x="339805" y="764887"/>
                    <a:pt x="328289" y="769697"/>
                    <a:pt x="314878" y="769697"/>
                  </a:cubicBezTo>
                  <a:lnTo>
                    <a:pt x="244904" y="769697"/>
                  </a:lnTo>
                  <a:cubicBezTo>
                    <a:pt x="231493" y="769697"/>
                    <a:pt x="219977" y="764887"/>
                    <a:pt x="210356" y="755265"/>
                  </a:cubicBezTo>
                  <a:cubicBezTo>
                    <a:pt x="200733" y="745644"/>
                    <a:pt x="195923" y="734128"/>
                    <a:pt x="195923" y="720717"/>
                  </a:cubicBezTo>
                  <a:lnTo>
                    <a:pt x="195923" y="601763"/>
                  </a:lnTo>
                  <a:lnTo>
                    <a:pt x="111956" y="601763"/>
                  </a:lnTo>
                  <a:cubicBezTo>
                    <a:pt x="104375" y="601763"/>
                    <a:pt x="97815" y="598993"/>
                    <a:pt x="92276" y="593454"/>
                  </a:cubicBezTo>
                  <a:cubicBezTo>
                    <a:pt x="86738" y="587914"/>
                    <a:pt x="83968" y="581355"/>
                    <a:pt x="83968" y="573775"/>
                  </a:cubicBezTo>
                  <a:cubicBezTo>
                    <a:pt x="83968" y="568526"/>
                    <a:pt x="85279" y="563716"/>
                    <a:pt x="87903" y="559343"/>
                  </a:cubicBezTo>
                  <a:lnTo>
                    <a:pt x="195923" y="379600"/>
                  </a:lnTo>
                  <a:lnTo>
                    <a:pt x="195923" y="321874"/>
                  </a:lnTo>
                  <a:lnTo>
                    <a:pt x="176244" y="321874"/>
                  </a:lnTo>
                  <a:lnTo>
                    <a:pt x="76970" y="471002"/>
                  </a:lnTo>
                  <a:cubicBezTo>
                    <a:pt x="68515" y="483539"/>
                    <a:pt x="56852" y="489808"/>
                    <a:pt x="41984" y="489808"/>
                  </a:cubicBezTo>
                  <a:cubicBezTo>
                    <a:pt x="30321" y="489808"/>
                    <a:pt x="20409" y="485725"/>
                    <a:pt x="12245" y="477562"/>
                  </a:cubicBezTo>
                  <a:cubicBezTo>
                    <a:pt x="4081" y="469398"/>
                    <a:pt x="0" y="459486"/>
                    <a:pt x="0" y="447824"/>
                  </a:cubicBezTo>
                  <a:cubicBezTo>
                    <a:pt x="0" y="439368"/>
                    <a:pt x="2333" y="431643"/>
                    <a:pt x="6998" y="424645"/>
                  </a:cubicBezTo>
                  <a:lnTo>
                    <a:pt x="118953" y="256712"/>
                  </a:lnTo>
                  <a:cubicBezTo>
                    <a:pt x="140237" y="225516"/>
                    <a:pt x="165894" y="209918"/>
                    <a:pt x="195923" y="209918"/>
                  </a:cubicBezTo>
                  <a:close/>
                  <a:moveTo>
                    <a:pt x="279891" y="0"/>
                  </a:moveTo>
                  <a:cubicBezTo>
                    <a:pt x="307006" y="0"/>
                    <a:pt x="330111" y="9548"/>
                    <a:pt x="349208" y="28645"/>
                  </a:cubicBezTo>
                  <a:cubicBezTo>
                    <a:pt x="368305" y="47742"/>
                    <a:pt x="377853" y="70846"/>
                    <a:pt x="377853" y="97962"/>
                  </a:cubicBezTo>
                  <a:cubicBezTo>
                    <a:pt x="377853" y="125075"/>
                    <a:pt x="368305" y="148180"/>
                    <a:pt x="349208" y="167277"/>
                  </a:cubicBezTo>
                  <a:cubicBezTo>
                    <a:pt x="330111" y="186373"/>
                    <a:pt x="307006" y="195922"/>
                    <a:pt x="279891" y="195922"/>
                  </a:cubicBezTo>
                  <a:cubicBezTo>
                    <a:pt x="252777" y="195922"/>
                    <a:pt x="229671" y="186373"/>
                    <a:pt x="210575" y="167277"/>
                  </a:cubicBezTo>
                  <a:cubicBezTo>
                    <a:pt x="191477" y="148180"/>
                    <a:pt x="181930" y="125075"/>
                    <a:pt x="181930" y="97962"/>
                  </a:cubicBezTo>
                  <a:cubicBezTo>
                    <a:pt x="181930" y="70846"/>
                    <a:pt x="191477" y="47742"/>
                    <a:pt x="210575" y="28645"/>
                  </a:cubicBezTo>
                  <a:cubicBezTo>
                    <a:pt x="229671" y="9548"/>
                    <a:pt x="252777" y="0"/>
                    <a:pt x="279891" y="0"/>
                  </a:cubicBezTo>
                  <a:close/>
                </a:path>
              </a:pathLst>
            </a:custGeom>
            <a:solidFill>
              <a:schemeClr val="lt1">
                <a:lumMod val="85000"/>
              </a:schemeClr>
            </a:solidFill>
            <a:ln>
              <a:noFill/>
            </a:ln>
          </p:spPr>
          <p:txBody>
            <a:bodyPr anchor="ctr">
              <a:noAutofit/>
            </a:bodyPr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</p:grpSp>
      <p:grpSp>
        <p:nvGrpSpPr>
          <p:cNvPr id="135" name="组合 134" descr="HAYAAB+LCAAAAAAABAC9VE1vgkAQ/S/b9kYNGts03KzGhoPVBNMeGg9bGGUbWMyyNBrDf+/usnysoNUeGi7L8GbmvZm3HNAt328BOciLMeMTgjcMxy6HGFnIDZBDsyiy0DOhAaGbF5Zk2xQ5H4cqrfnlnfBwnEQJe8NRBrIAJZzgqHh1WkkGdsGIYLBXsVNYAWvVmq/XxIdlCDGUmCWhfEQDL8SBQNg9WwhgZBNyCmmqA/PPL/B5I815lKgsDUXNm+l02h9OBrYsptrYeW4hD/yEBv9D8t7u9R+6aA4MmpMn+Zg0T427nPSMUBJnsYapzjO8a4T6dhEkQRBBE+ZSDuy7WmhfxtTZ40w0mCYsxlw0PNj5XT2GociVvFwawE5UKskiY/+apLRep8Pkh8pgNX6BhV9B0OoQbKTUQEuuIwU+8n2gXI+1MIWKt7xS0B3kVVOxtC28inKSKRpnKU/iJex4qVmdV6ZOaXHMREMjmFvnWat79Qe1Kq8peUQ3ERh67FN6io3K0LGGkk1bSLHFM2r0eK7QITOaCro8dlbC0RY0A4O7pr3qIF790Vxx6X//lylUl8l1+qX2NuGXzElm1LirlqqbGSMphKzE8wNODCARHAYAAA==">
            <a:extLst>
              <a:ext uri="{FF2B5EF4-FFF2-40B4-BE49-F238E27FC236}">
                <a16:creationId xmlns:a16="http://schemas.microsoft.com/office/drawing/2014/main" id="{6326C67B-7F4D-48D3-BB44-F044010E3095}"/>
              </a:ext>
            </a:extLst>
          </p:cNvPr>
          <p:cNvGrpSpPr>
            <a:grpSpLocks noChangeAspect="1"/>
          </p:cNvGrpSpPr>
          <p:nvPr/>
        </p:nvGrpSpPr>
        <p:grpSpPr>
          <a:xfrm>
            <a:off x="5852873" y="3382632"/>
            <a:ext cx="6515113" cy="1601610"/>
            <a:chOff x="2465785" y="298794"/>
            <a:chExt cx="6515113" cy="1601610"/>
          </a:xfrm>
        </p:grpSpPr>
        <p:sp>
          <p:nvSpPr>
            <p:cNvPr id="136" name="文本框 135">
              <a:extLst>
                <a:ext uri="{FF2B5EF4-FFF2-40B4-BE49-F238E27FC236}">
                  <a16:creationId xmlns:a16="http://schemas.microsoft.com/office/drawing/2014/main" id="{3EFF38C1-E6A8-4C9A-96DD-D10CF4BA065B}"/>
                </a:ext>
              </a:extLst>
            </p:cNvPr>
            <p:cNvSpPr txBox="1"/>
            <p:nvPr/>
          </p:nvSpPr>
          <p:spPr>
            <a:xfrm>
              <a:off x="2558894" y="298794"/>
              <a:ext cx="743390" cy="557543"/>
            </a:xfrm>
            <a:prstGeom prst="rect">
              <a:avLst/>
            </a:prstGeom>
            <a:noFill/>
          </p:spPr>
          <p:txBody>
            <a:bodyPr wrap="none" anchor="ctr" anchorCtr="1">
              <a:prstTxWarp prst="textPlain">
                <a:avLst/>
              </a:prstTxWarp>
              <a:noAutofit/>
            </a:bodyPr>
            <a:lstStyle/>
            <a:p>
              <a:pPr algn="ctr"/>
              <a:r>
                <a:rPr lang="en-US" altLang="zh-CN" sz="6000" dirty="0">
                  <a:solidFill>
                    <a:schemeClr val="accent2">
                      <a:lumMod val="100000"/>
                    </a:schemeClr>
                  </a:solidFill>
                  <a:cs typeface="+mn-ea"/>
                  <a:sym typeface="+mn-lt"/>
                </a:rPr>
                <a:t>40%</a:t>
              </a:r>
            </a:p>
          </p:txBody>
        </p:sp>
        <p:sp>
          <p:nvSpPr>
            <p:cNvPr id="137" name="矩形 136">
              <a:extLst>
                <a:ext uri="{FF2B5EF4-FFF2-40B4-BE49-F238E27FC236}">
                  <a16:creationId xmlns:a16="http://schemas.microsoft.com/office/drawing/2014/main" id="{581765E1-B822-4DF5-AFFB-309D7F87E392}"/>
                </a:ext>
              </a:extLst>
            </p:cNvPr>
            <p:cNvSpPr/>
            <p:nvPr/>
          </p:nvSpPr>
          <p:spPr>
            <a:xfrm>
              <a:off x="3433447" y="624673"/>
              <a:ext cx="5547451" cy="348592"/>
            </a:xfrm>
            <a:prstGeom prst="rect">
              <a:avLst/>
            </a:prstGeom>
            <a:noFill/>
          </p:spPr>
          <p:txBody>
            <a:bodyPr wrap="none" lIns="0" tIns="0" rIns="0" bIns="0">
              <a:noAutofit/>
            </a:bodyPr>
            <a:lstStyle/>
            <a:p>
              <a:r>
                <a:rPr lang="zh-CN" altLang="en-US" dirty="0">
                  <a:cs typeface="+mn-ea"/>
                  <a:sym typeface="+mn-lt"/>
                </a:rPr>
                <a:t>的人对可视化信息的响应度要好于文本</a:t>
              </a:r>
              <a:endParaRPr lang="en-US" altLang="zh-CN" dirty="0">
                <a:cs typeface="+mn-ea"/>
                <a:sym typeface="+mn-lt"/>
              </a:endParaRPr>
            </a:p>
          </p:txBody>
        </p:sp>
        <p:cxnSp>
          <p:nvCxnSpPr>
            <p:cNvPr id="138" name="直接箭头连接符 137">
              <a:extLst>
                <a:ext uri="{FF2B5EF4-FFF2-40B4-BE49-F238E27FC236}">
                  <a16:creationId xmlns:a16="http://schemas.microsoft.com/office/drawing/2014/main" id="{EA47477C-9378-4B07-A892-A80FC3EB027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558894" y="1900404"/>
              <a:ext cx="5510254" cy="0"/>
            </a:xfrm>
            <a:prstGeom prst="straightConnector1">
              <a:avLst/>
            </a:prstGeom>
            <a:noFill/>
            <a:ln w="3175" cap="flat" cmpd="sng">
              <a:solidFill>
                <a:schemeClr val="bg1">
                  <a:lumMod val="75000"/>
                </a:schemeClr>
              </a:solidFill>
              <a:prstDash val="solid"/>
              <a:miter/>
              <a:headEnd type="none" w="med" len="med"/>
              <a:tailEnd type="none" w="med" len="med"/>
            </a:ln>
          </p:spPr>
        </p:cxnSp>
        <p:sp>
          <p:nvSpPr>
            <p:cNvPr id="139" name="任意多边形: 形状 138">
              <a:extLst>
                <a:ext uri="{FF2B5EF4-FFF2-40B4-BE49-F238E27FC236}">
                  <a16:creationId xmlns:a16="http://schemas.microsoft.com/office/drawing/2014/main" id="{FAA1E0C1-3B66-4F92-990F-47CF0342E079}"/>
                </a:ext>
              </a:extLst>
            </p:cNvPr>
            <p:cNvSpPr/>
            <p:nvPr/>
          </p:nvSpPr>
          <p:spPr>
            <a:xfrm>
              <a:off x="2465785" y="1008464"/>
              <a:ext cx="559782" cy="769697"/>
            </a:xfrm>
            <a:custGeom>
              <a:avLst/>
              <a:gdLst>
                <a:gd name="connsiteX0" fmla="*/ 195923 w 559782"/>
                <a:gd name="connsiteY0" fmla="*/ 209918 h 769697"/>
                <a:gd name="connsiteX1" fmla="*/ 363858 w 559782"/>
                <a:gd name="connsiteY1" fmla="*/ 209918 h 769697"/>
                <a:gd name="connsiteX2" fmla="*/ 440828 w 559782"/>
                <a:gd name="connsiteY2" fmla="*/ 256712 h 769697"/>
                <a:gd name="connsiteX3" fmla="*/ 552784 w 559782"/>
                <a:gd name="connsiteY3" fmla="*/ 424645 h 769697"/>
                <a:gd name="connsiteX4" fmla="*/ 559782 w 559782"/>
                <a:gd name="connsiteY4" fmla="*/ 447824 h 769697"/>
                <a:gd name="connsiteX5" fmla="*/ 547536 w 559782"/>
                <a:gd name="connsiteY5" fmla="*/ 477562 h 769697"/>
                <a:gd name="connsiteX6" fmla="*/ 517798 w 559782"/>
                <a:gd name="connsiteY6" fmla="*/ 489808 h 769697"/>
                <a:gd name="connsiteX7" fmla="*/ 482812 w 559782"/>
                <a:gd name="connsiteY7" fmla="*/ 471002 h 769697"/>
                <a:gd name="connsiteX8" fmla="*/ 383538 w 559782"/>
                <a:gd name="connsiteY8" fmla="*/ 321874 h 769697"/>
                <a:gd name="connsiteX9" fmla="*/ 363858 w 559782"/>
                <a:gd name="connsiteY9" fmla="*/ 321874 h 769697"/>
                <a:gd name="connsiteX10" fmla="*/ 363858 w 559782"/>
                <a:gd name="connsiteY10" fmla="*/ 379600 h 769697"/>
                <a:gd name="connsiteX11" fmla="*/ 471878 w 559782"/>
                <a:gd name="connsiteY11" fmla="*/ 559343 h 769697"/>
                <a:gd name="connsiteX12" fmla="*/ 475814 w 559782"/>
                <a:gd name="connsiteY12" fmla="*/ 573775 h 769697"/>
                <a:gd name="connsiteX13" fmla="*/ 467505 w 559782"/>
                <a:gd name="connsiteY13" fmla="*/ 593454 h 769697"/>
                <a:gd name="connsiteX14" fmla="*/ 447826 w 559782"/>
                <a:gd name="connsiteY14" fmla="*/ 601763 h 769697"/>
                <a:gd name="connsiteX15" fmla="*/ 363858 w 559782"/>
                <a:gd name="connsiteY15" fmla="*/ 601763 h 769697"/>
                <a:gd name="connsiteX16" fmla="*/ 363858 w 559782"/>
                <a:gd name="connsiteY16" fmla="*/ 720717 h 769697"/>
                <a:gd name="connsiteX17" fmla="*/ 349426 w 559782"/>
                <a:gd name="connsiteY17" fmla="*/ 755265 h 769697"/>
                <a:gd name="connsiteX18" fmla="*/ 314878 w 559782"/>
                <a:gd name="connsiteY18" fmla="*/ 769697 h 769697"/>
                <a:gd name="connsiteX19" fmla="*/ 244904 w 559782"/>
                <a:gd name="connsiteY19" fmla="*/ 769697 h 769697"/>
                <a:gd name="connsiteX20" fmla="*/ 210356 w 559782"/>
                <a:gd name="connsiteY20" fmla="*/ 755265 h 769697"/>
                <a:gd name="connsiteX21" fmla="*/ 195923 w 559782"/>
                <a:gd name="connsiteY21" fmla="*/ 720717 h 769697"/>
                <a:gd name="connsiteX22" fmla="*/ 195923 w 559782"/>
                <a:gd name="connsiteY22" fmla="*/ 601763 h 769697"/>
                <a:gd name="connsiteX23" fmla="*/ 111956 w 559782"/>
                <a:gd name="connsiteY23" fmla="*/ 601763 h 769697"/>
                <a:gd name="connsiteX24" fmla="*/ 92276 w 559782"/>
                <a:gd name="connsiteY24" fmla="*/ 593454 h 769697"/>
                <a:gd name="connsiteX25" fmla="*/ 83968 w 559782"/>
                <a:gd name="connsiteY25" fmla="*/ 573775 h 769697"/>
                <a:gd name="connsiteX26" fmla="*/ 87903 w 559782"/>
                <a:gd name="connsiteY26" fmla="*/ 559343 h 769697"/>
                <a:gd name="connsiteX27" fmla="*/ 195923 w 559782"/>
                <a:gd name="connsiteY27" fmla="*/ 379600 h 769697"/>
                <a:gd name="connsiteX28" fmla="*/ 195923 w 559782"/>
                <a:gd name="connsiteY28" fmla="*/ 321874 h 769697"/>
                <a:gd name="connsiteX29" fmla="*/ 176244 w 559782"/>
                <a:gd name="connsiteY29" fmla="*/ 321874 h 769697"/>
                <a:gd name="connsiteX30" fmla="*/ 76970 w 559782"/>
                <a:gd name="connsiteY30" fmla="*/ 471002 h 769697"/>
                <a:gd name="connsiteX31" fmla="*/ 41984 w 559782"/>
                <a:gd name="connsiteY31" fmla="*/ 489808 h 769697"/>
                <a:gd name="connsiteX32" fmla="*/ 12245 w 559782"/>
                <a:gd name="connsiteY32" fmla="*/ 477562 h 769697"/>
                <a:gd name="connsiteX33" fmla="*/ 0 w 559782"/>
                <a:gd name="connsiteY33" fmla="*/ 447824 h 769697"/>
                <a:gd name="connsiteX34" fmla="*/ 6998 w 559782"/>
                <a:gd name="connsiteY34" fmla="*/ 424645 h 769697"/>
                <a:gd name="connsiteX35" fmla="*/ 118953 w 559782"/>
                <a:gd name="connsiteY35" fmla="*/ 256712 h 769697"/>
                <a:gd name="connsiteX36" fmla="*/ 195923 w 559782"/>
                <a:gd name="connsiteY36" fmla="*/ 209918 h 769697"/>
                <a:gd name="connsiteX37" fmla="*/ 279891 w 559782"/>
                <a:gd name="connsiteY37" fmla="*/ 0 h 769697"/>
                <a:gd name="connsiteX38" fmla="*/ 349208 w 559782"/>
                <a:gd name="connsiteY38" fmla="*/ 28645 h 769697"/>
                <a:gd name="connsiteX39" fmla="*/ 377853 w 559782"/>
                <a:gd name="connsiteY39" fmla="*/ 97962 h 769697"/>
                <a:gd name="connsiteX40" fmla="*/ 349208 w 559782"/>
                <a:gd name="connsiteY40" fmla="*/ 167277 h 769697"/>
                <a:gd name="connsiteX41" fmla="*/ 279891 w 559782"/>
                <a:gd name="connsiteY41" fmla="*/ 195922 h 769697"/>
                <a:gd name="connsiteX42" fmla="*/ 210575 w 559782"/>
                <a:gd name="connsiteY42" fmla="*/ 167277 h 769697"/>
                <a:gd name="connsiteX43" fmla="*/ 181930 w 559782"/>
                <a:gd name="connsiteY43" fmla="*/ 97962 h 769697"/>
                <a:gd name="connsiteX44" fmla="*/ 210575 w 559782"/>
                <a:gd name="connsiteY44" fmla="*/ 28645 h 769697"/>
                <a:gd name="connsiteX45" fmla="*/ 279891 w 559782"/>
                <a:gd name="connsiteY45" fmla="*/ 0 h 7696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</a:cxnLst>
              <a:rect l="l" t="t" r="r" b="b"/>
              <a:pathLst>
                <a:path w="559782" h="769697">
                  <a:moveTo>
                    <a:pt x="195923" y="209918"/>
                  </a:moveTo>
                  <a:lnTo>
                    <a:pt x="363858" y="209918"/>
                  </a:lnTo>
                  <a:cubicBezTo>
                    <a:pt x="393888" y="209918"/>
                    <a:pt x="419544" y="225516"/>
                    <a:pt x="440828" y="256712"/>
                  </a:cubicBezTo>
                  <a:lnTo>
                    <a:pt x="552784" y="424645"/>
                  </a:lnTo>
                  <a:cubicBezTo>
                    <a:pt x="557449" y="431643"/>
                    <a:pt x="559782" y="439368"/>
                    <a:pt x="559782" y="447824"/>
                  </a:cubicBezTo>
                  <a:cubicBezTo>
                    <a:pt x="559782" y="459486"/>
                    <a:pt x="555700" y="469398"/>
                    <a:pt x="547536" y="477562"/>
                  </a:cubicBezTo>
                  <a:cubicBezTo>
                    <a:pt x="539373" y="485725"/>
                    <a:pt x="529460" y="489808"/>
                    <a:pt x="517798" y="489808"/>
                  </a:cubicBezTo>
                  <a:cubicBezTo>
                    <a:pt x="502928" y="489808"/>
                    <a:pt x="491267" y="483539"/>
                    <a:pt x="482812" y="471002"/>
                  </a:cubicBezTo>
                  <a:lnTo>
                    <a:pt x="383538" y="321874"/>
                  </a:lnTo>
                  <a:lnTo>
                    <a:pt x="363858" y="321874"/>
                  </a:lnTo>
                  <a:lnTo>
                    <a:pt x="363858" y="379600"/>
                  </a:lnTo>
                  <a:lnTo>
                    <a:pt x="471878" y="559343"/>
                  </a:lnTo>
                  <a:cubicBezTo>
                    <a:pt x="474502" y="563716"/>
                    <a:pt x="475814" y="568526"/>
                    <a:pt x="475814" y="573775"/>
                  </a:cubicBezTo>
                  <a:cubicBezTo>
                    <a:pt x="475814" y="581355"/>
                    <a:pt x="473044" y="587914"/>
                    <a:pt x="467505" y="593454"/>
                  </a:cubicBezTo>
                  <a:cubicBezTo>
                    <a:pt x="461965" y="598993"/>
                    <a:pt x="455405" y="601763"/>
                    <a:pt x="447826" y="601763"/>
                  </a:cubicBezTo>
                  <a:lnTo>
                    <a:pt x="363858" y="601763"/>
                  </a:lnTo>
                  <a:lnTo>
                    <a:pt x="363858" y="720717"/>
                  </a:lnTo>
                  <a:cubicBezTo>
                    <a:pt x="363858" y="734128"/>
                    <a:pt x="359047" y="745644"/>
                    <a:pt x="349426" y="755265"/>
                  </a:cubicBezTo>
                  <a:cubicBezTo>
                    <a:pt x="339805" y="764887"/>
                    <a:pt x="328289" y="769697"/>
                    <a:pt x="314878" y="769697"/>
                  </a:cubicBezTo>
                  <a:lnTo>
                    <a:pt x="244904" y="769697"/>
                  </a:lnTo>
                  <a:cubicBezTo>
                    <a:pt x="231493" y="769697"/>
                    <a:pt x="219977" y="764887"/>
                    <a:pt x="210356" y="755265"/>
                  </a:cubicBezTo>
                  <a:cubicBezTo>
                    <a:pt x="200733" y="745644"/>
                    <a:pt x="195923" y="734128"/>
                    <a:pt x="195923" y="720717"/>
                  </a:cubicBezTo>
                  <a:lnTo>
                    <a:pt x="195923" y="601763"/>
                  </a:lnTo>
                  <a:lnTo>
                    <a:pt x="111956" y="601763"/>
                  </a:lnTo>
                  <a:cubicBezTo>
                    <a:pt x="104375" y="601763"/>
                    <a:pt x="97815" y="598993"/>
                    <a:pt x="92276" y="593454"/>
                  </a:cubicBezTo>
                  <a:cubicBezTo>
                    <a:pt x="86738" y="587914"/>
                    <a:pt x="83968" y="581355"/>
                    <a:pt x="83968" y="573775"/>
                  </a:cubicBezTo>
                  <a:cubicBezTo>
                    <a:pt x="83968" y="568526"/>
                    <a:pt x="85279" y="563716"/>
                    <a:pt x="87903" y="559343"/>
                  </a:cubicBezTo>
                  <a:lnTo>
                    <a:pt x="195923" y="379600"/>
                  </a:lnTo>
                  <a:lnTo>
                    <a:pt x="195923" y="321874"/>
                  </a:lnTo>
                  <a:lnTo>
                    <a:pt x="176244" y="321874"/>
                  </a:lnTo>
                  <a:lnTo>
                    <a:pt x="76970" y="471002"/>
                  </a:lnTo>
                  <a:cubicBezTo>
                    <a:pt x="68515" y="483539"/>
                    <a:pt x="56852" y="489808"/>
                    <a:pt x="41984" y="489808"/>
                  </a:cubicBezTo>
                  <a:cubicBezTo>
                    <a:pt x="30321" y="489808"/>
                    <a:pt x="20409" y="485725"/>
                    <a:pt x="12245" y="477562"/>
                  </a:cubicBezTo>
                  <a:cubicBezTo>
                    <a:pt x="4081" y="469398"/>
                    <a:pt x="0" y="459486"/>
                    <a:pt x="0" y="447824"/>
                  </a:cubicBezTo>
                  <a:cubicBezTo>
                    <a:pt x="0" y="439368"/>
                    <a:pt x="2333" y="431643"/>
                    <a:pt x="6998" y="424645"/>
                  </a:cubicBezTo>
                  <a:lnTo>
                    <a:pt x="118953" y="256712"/>
                  </a:lnTo>
                  <a:cubicBezTo>
                    <a:pt x="140237" y="225516"/>
                    <a:pt x="165894" y="209918"/>
                    <a:pt x="195923" y="209918"/>
                  </a:cubicBezTo>
                  <a:close/>
                  <a:moveTo>
                    <a:pt x="279891" y="0"/>
                  </a:moveTo>
                  <a:cubicBezTo>
                    <a:pt x="307006" y="0"/>
                    <a:pt x="330111" y="9548"/>
                    <a:pt x="349208" y="28645"/>
                  </a:cubicBezTo>
                  <a:cubicBezTo>
                    <a:pt x="368305" y="47742"/>
                    <a:pt x="377853" y="70846"/>
                    <a:pt x="377853" y="97962"/>
                  </a:cubicBezTo>
                  <a:cubicBezTo>
                    <a:pt x="377853" y="125075"/>
                    <a:pt x="368305" y="148180"/>
                    <a:pt x="349208" y="167277"/>
                  </a:cubicBezTo>
                  <a:cubicBezTo>
                    <a:pt x="330111" y="186373"/>
                    <a:pt x="307006" y="195922"/>
                    <a:pt x="279891" y="195922"/>
                  </a:cubicBezTo>
                  <a:cubicBezTo>
                    <a:pt x="252777" y="195922"/>
                    <a:pt x="229671" y="186373"/>
                    <a:pt x="210575" y="167277"/>
                  </a:cubicBezTo>
                  <a:cubicBezTo>
                    <a:pt x="191477" y="148180"/>
                    <a:pt x="181930" y="125075"/>
                    <a:pt x="181930" y="97962"/>
                  </a:cubicBezTo>
                  <a:cubicBezTo>
                    <a:pt x="181930" y="70846"/>
                    <a:pt x="191477" y="47742"/>
                    <a:pt x="210575" y="28645"/>
                  </a:cubicBezTo>
                  <a:cubicBezTo>
                    <a:pt x="229671" y="9548"/>
                    <a:pt x="252777" y="0"/>
                    <a:pt x="279891" y="0"/>
                  </a:cubicBezTo>
                  <a:close/>
                </a:path>
              </a:pathLst>
            </a:custGeom>
            <a:solidFill>
              <a:schemeClr val="accent2">
                <a:lumMod val="100000"/>
              </a:schemeClr>
            </a:solidFill>
            <a:ln>
              <a:noFill/>
            </a:ln>
          </p:spPr>
          <p:txBody>
            <a:bodyPr anchor="ctr">
              <a:noAutofit/>
            </a:bodyPr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40" name="任意多边形: 形状 139">
              <a:extLst>
                <a:ext uri="{FF2B5EF4-FFF2-40B4-BE49-F238E27FC236}">
                  <a16:creationId xmlns:a16="http://schemas.microsoft.com/office/drawing/2014/main" id="{12BD6C27-3FEA-4D98-8DA4-E4C72BE9C591}"/>
                </a:ext>
              </a:extLst>
            </p:cNvPr>
            <p:cNvSpPr/>
            <p:nvPr/>
          </p:nvSpPr>
          <p:spPr>
            <a:xfrm>
              <a:off x="3037285" y="1008464"/>
              <a:ext cx="559782" cy="769697"/>
            </a:xfrm>
            <a:custGeom>
              <a:avLst/>
              <a:gdLst>
                <a:gd name="connsiteX0" fmla="*/ 195923 w 559782"/>
                <a:gd name="connsiteY0" fmla="*/ 209918 h 769697"/>
                <a:gd name="connsiteX1" fmla="*/ 363858 w 559782"/>
                <a:gd name="connsiteY1" fmla="*/ 209918 h 769697"/>
                <a:gd name="connsiteX2" fmla="*/ 440828 w 559782"/>
                <a:gd name="connsiteY2" fmla="*/ 256712 h 769697"/>
                <a:gd name="connsiteX3" fmla="*/ 552784 w 559782"/>
                <a:gd name="connsiteY3" fmla="*/ 424645 h 769697"/>
                <a:gd name="connsiteX4" fmla="*/ 559782 w 559782"/>
                <a:gd name="connsiteY4" fmla="*/ 447824 h 769697"/>
                <a:gd name="connsiteX5" fmla="*/ 547536 w 559782"/>
                <a:gd name="connsiteY5" fmla="*/ 477562 h 769697"/>
                <a:gd name="connsiteX6" fmla="*/ 517798 w 559782"/>
                <a:gd name="connsiteY6" fmla="*/ 489808 h 769697"/>
                <a:gd name="connsiteX7" fmla="*/ 482812 w 559782"/>
                <a:gd name="connsiteY7" fmla="*/ 471002 h 769697"/>
                <a:gd name="connsiteX8" fmla="*/ 383538 w 559782"/>
                <a:gd name="connsiteY8" fmla="*/ 321874 h 769697"/>
                <a:gd name="connsiteX9" fmla="*/ 363858 w 559782"/>
                <a:gd name="connsiteY9" fmla="*/ 321874 h 769697"/>
                <a:gd name="connsiteX10" fmla="*/ 363858 w 559782"/>
                <a:gd name="connsiteY10" fmla="*/ 379600 h 769697"/>
                <a:gd name="connsiteX11" fmla="*/ 471878 w 559782"/>
                <a:gd name="connsiteY11" fmla="*/ 559343 h 769697"/>
                <a:gd name="connsiteX12" fmla="*/ 475814 w 559782"/>
                <a:gd name="connsiteY12" fmla="*/ 573775 h 769697"/>
                <a:gd name="connsiteX13" fmla="*/ 467505 w 559782"/>
                <a:gd name="connsiteY13" fmla="*/ 593454 h 769697"/>
                <a:gd name="connsiteX14" fmla="*/ 447826 w 559782"/>
                <a:gd name="connsiteY14" fmla="*/ 601763 h 769697"/>
                <a:gd name="connsiteX15" fmla="*/ 363858 w 559782"/>
                <a:gd name="connsiteY15" fmla="*/ 601763 h 769697"/>
                <a:gd name="connsiteX16" fmla="*/ 363858 w 559782"/>
                <a:gd name="connsiteY16" fmla="*/ 720717 h 769697"/>
                <a:gd name="connsiteX17" fmla="*/ 349426 w 559782"/>
                <a:gd name="connsiteY17" fmla="*/ 755265 h 769697"/>
                <a:gd name="connsiteX18" fmla="*/ 314878 w 559782"/>
                <a:gd name="connsiteY18" fmla="*/ 769697 h 769697"/>
                <a:gd name="connsiteX19" fmla="*/ 244904 w 559782"/>
                <a:gd name="connsiteY19" fmla="*/ 769697 h 769697"/>
                <a:gd name="connsiteX20" fmla="*/ 210356 w 559782"/>
                <a:gd name="connsiteY20" fmla="*/ 755265 h 769697"/>
                <a:gd name="connsiteX21" fmla="*/ 195923 w 559782"/>
                <a:gd name="connsiteY21" fmla="*/ 720717 h 769697"/>
                <a:gd name="connsiteX22" fmla="*/ 195923 w 559782"/>
                <a:gd name="connsiteY22" fmla="*/ 601763 h 769697"/>
                <a:gd name="connsiteX23" fmla="*/ 111956 w 559782"/>
                <a:gd name="connsiteY23" fmla="*/ 601763 h 769697"/>
                <a:gd name="connsiteX24" fmla="*/ 92276 w 559782"/>
                <a:gd name="connsiteY24" fmla="*/ 593454 h 769697"/>
                <a:gd name="connsiteX25" fmla="*/ 83968 w 559782"/>
                <a:gd name="connsiteY25" fmla="*/ 573775 h 769697"/>
                <a:gd name="connsiteX26" fmla="*/ 87903 w 559782"/>
                <a:gd name="connsiteY26" fmla="*/ 559343 h 769697"/>
                <a:gd name="connsiteX27" fmla="*/ 195923 w 559782"/>
                <a:gd name="connsiteY27" fmla="*/ 379600 h 769697"/>
                <a:gd name="connsiteX28" fmla="*/ 195923 w 559782"/>
                <a:gd name="connsiteY28" fmla="*/ 321874 h 769697"/>
                <a:gd name="connsiteX29" fmla="*/ 176244 w 559782"/>
                <a:gd name="connsiteY29" fmla="*/ 321874 h 769697"/>
                <a:gd name="connsiteX30" fmla="*/ 76970 w 559782"/>
                <a:gd name="connsiteY30" fmla="*/ 471002 h 769697"/>
                <a:gd name="connsiteX31" fmla="*/ 41984 w 559782"/>
                <a:gd name="connsiteY31" fmla="*/ 489808 h 769697"/>
                <a:gd name="connsiteX32" fmla="*/ 12245 w 559782"/>
                <a:gd name="connsiteY32" fmla="*/ 477562 h 769697"/>
                <a:gd name="connsiteX33" fmla="*/ 0 w 559782"/>
                <a:gd name="connsiteY33" fmla="*/ 447824 h 769697"/>
                <a:gd name="connsiteX34" fmla="*/ 6998 w 559782"/>
                <a:gd name="connsiteY34" fmla="*/ 424645 h 769697"/>
                <a:gd name="connsiteX35" fmla="*/ 118953 w 559782"/>
                <a:gd name="connsiteY35" fmla="*/ 256712 h 769697"/>
                <a:gd name="connsiteX36" fmla="*/ 195923 w 559782"/>
                <a:gd name="connsiteY36" fmla="*/ 209918 h 769697"/>
                <a:gd name="connsiteX37" fmla="*/ 279891 w 559782"/>
                <a:gd name="connsiteY37" fmla="*/ 0 h 769697"/>
                <a:gd name="connsiteX38" fmla="*/ 349208 w 559782"/>
                <a:gd name="connsiteY38" fmla="*/ 28645 h 769697"/>
                <a:gd name="connsiteX39" fmla="*/ 377853 w 559782"/>
                <a:gd name="connsiteY39" fmla="*/ 97962 h 769697"/>
                <a:gd name="connsiteX40" fmla="*/ 349208 w 559782"/>
                <a:gd name="connsiteY40" fmla="*/ 167277 h 769697"/>
                <a:gd name="connsiteX41" fmla="*/ 279891 w 559782"/>
                <a:gd name="connsiteY41" fmla="*/ 195922 h 769697"/>
                <a:gd name="connsiteX42" fmla="*/ 210575 w 559782"/>
                <a:gd name="connsiteY42" fmla="*/ 167277 h 769697"/>
                <a:gd name="connsiteX43" fmla="*/ 181930 w 559782"/>
                <a:gd name="connsiteY43" fmla="*/ 97962 h 769697"/>
                <a:gd name="connsiteX44" fmla="*/ 210575 w 559782"/>
                <a:gd name="connsiteY44" fmla="*/ 28645 h 769697"/>
                <a:gd name="connsiteX45" fmla="*/ 279891 w 559782"/>
                <a:gd name="connsiteY45" fmla="*/ 0 h 7696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</a:cxnLst>
              <a:rect l="l" t="t" r="r" b="b"/>
              <a:pathLst>
                <a:path w="559782" h="769697">
                  <a:moveTo>
                    <a:pt x="195923" y="209918"/>
                  </a:moveTo>
                  <a:lnTo>
                    <a:pt x="363858" y="209918"/>
                  </a:lnTo>
                  <a:cubicBezTo>
                    <a:pt x="393888" y="209918"/>
                    <a:pt x="419544" y="225516"/>
                    <a:pt x="440828" y="256712"/>
                  </a:cubicBezTo>
                  <a:lnTo>
                    <a:pt x="552784" y="424645"/>
                  </a:lnTo>
                  <a:cubicBezTo>
                    <a:pt x="557449" y="431643"/>
                    <a:pt x="559782" y="439368"/>
                    <a:pt x="559782" y="447824"/>
                  </a:cubicBezTo>
                  <a:cubicBezTo>
                    <a:pt x="559782" y="459486"/>
                    <a:pt x="555700" y="469398"/>
                    <a:pt x="547536" y="477562"/>
                  </a:cubicBezTo>
                  <a:cubicBezTo>
                    <a:pt x="539373" y="485725"/>
                    <a:pt x="529460" y="489808"/>
                    <a:pt x="517798" y="489808"/>
                  </a:cubicBezTo>
                  <a:cubicBezTo>
                    <a:pt x="502928" y="489808"/>
                    <a:pt x="491267" y="483539"/>
                    <a:pt x="482812" y="471002"/>
                  </a:cubicBezTo>
                  <a:lnTo>
                    <a:pt x="383538" y="321874"/>
                  </a:lnTo>
                  <a:lnTo>
                    <a:pt x="363858" y="321874"/>
                  </a:lnTo>
                  <a:lnTo>
                    <a:pt x="363858" y="379600"/>
                  </a:lnTo>
                  <a:lnTo>
                    <a:pt x="471878" y="559343"/>
                  </a:lnTo>
                  <a:cubicBezTo>
                    <a:pt x="474502" y="563716"/>
                    <a:pt x="475814" y="568526"/>
                    <a:pt x="475814" y="573775"/>
                  </a:cubicBezTo>
                  <a:cubicBezTo>
                    <a:pt x="475814" y="581355"/>
                    <a:pt x="473044" y="587914"/>
                    <a:pt x="467505" y="593454"/>
                  </a:cubicBezTo>
                  <a:cubicBezTo>
                    <a:pt x="461965" y="598993"/>
                    <a:pt x="455405" y="601763"/>
                    <a:pt x="447826" y="601763"/>
                  </a:cubicBezTo>
                  <a:lnTo>
                    <a:pt x="363858" y="601763"/>
                  </a:lnTo>
                  <a:lnTo>
                    <a:pt x="363858" y="720717"/>
                  </a:lnTo>
                  <a:cubicBezTo>
                    <a:pt x="363858" y="734128"/>
                    <a:pt x="359047" y="745644"/>
                    <a:pt x="349426" y="755265"/>
                  </a:cubicBezTo>
                  <a:cubicBezTo>
                    <a:pt x="339805" y="764887"/>
                    <a:pt x="328289" y="769697"/>
                    <a:pt x="314878" y="769697"/>
                  </a:cubicBezTo>
                  <a:lnTo>
                    <a:pt x="244904" y="769697"/>
                  </a:lnTo>
                  <a:cubicBezTo>
                    <a:pt x="231493" y="769697"/>
                    <a:pt x="219977" y="764887"/>
                    <a:pt x="210356" y="755265"/>
                  </a:cubicBezTo>
                  <a:cubicBezTo>
                    <a:pt x="200733" y="745644"/>
                    <a:pt x="195923" y="734128"/>
                    <a:pt x="195923" y="720717"/>
                  </a:cubicBezTo>
                  <a:lnTo>
                    <a:pt x="195923" y="601763"/>
                  </a:lnTo>
                  <a:lnTo>
                    <a:pt x="111956" y="601763"/>
                  </a:lnTo>
                  <a:cubicBezTo>
                    <a:pt x="104375" y="601763"/>
                    <a:pt x="97815" y="598993"/>
                    <a:pt x="92276" y="593454"/>
                  </a:cubicBezTo>
                  <a:cubicBezTo>
                    <a:pt x="86738" y="587914"/>
                    <a:pt x="83968" y="581355"/>
                    <a:pt x="83968" y="573775"/>
                  </a:cubicBezTo>
                  <a:cubicBezTo>
                    <a:pt x="83968" y="568526"/>
                    <a:pt x="85279" y="563716"/>
                    <a:pt x="87903" y="559343"/>
                  </a:cubicBezTo>
                  <a:lnTo>
                    <a:pt x="195923" y="379600"/>
                  </a:lnTo>
                  <a:lnTo>
                    <a:pt x="195923" y="321874"/>
                  </a:lnTo>
                  <a:lnTo>
                    <a:pt x="176244" y="321874"/>
                  </a:lnTo>
                  <a:lnTo>
                    <a:pt x="76970" y="471002"/>
                  </a:lnTo>
                  <a:cubicBezTo>
                    <a:pt x="68515" y="483539"/>
                    <a:pt x="56852" y="489808"/>
                    <a:pt x="41984" y="489808"/>
                  </a:cubicBezTo>
                  <a:cubicBezTo>
                    <a:pt x="30321" y="489808"/>
                    <a:pt x="20409" y="485725"/>
                    <a:pt x="12245" y="477562"/>
                  </a:cubicBezTo>
                  <a:cubicBezTo>
                    <a:pt x="4081" y="469398"/>
                    <a:pt x="0" y="459486"/>
                    <a:pt x="0" y="447824"/>
                  </a:cubicBezTo>
                  <a:cubicBezTo>
                    <a:pt x="0" y="439368"/>
                    <a:pt x="2333" y="431643"/>
                    <a:pt x="6998" y="424645"/>
                  </a:cubicBezTo>
                  <a:lnTo>
                    <a:pt x="118953" y="256712"/>
                  </a:lnTo>
                  <a:cubicBezTo>
                    <a:pt x="140237" y="225516"/>
                    <a:pt x="165894" y="209918"/>
                    <a:pt x="195923" y="209918"/>
                  </a:cubicBezTo>
                  <a:close/>
                  <a:moveTo>
                    <a:pt x="279891" y="0"/>
                  </a:moveTo>
                  <a:cubicBezTo>
                    <a:pt x="307006" y="0"/>
                    <a:pt x="330111" y="9548"/>
                    <a:pt x="349208" y="28645"/>
                  </a:cubicBezTo>
                  <a:cubicBezTo>
                    <a:pt x="368305" y="47742"/>
                    <a:pt x="377853" y="70846"/>
                    <a:pt x="377853" y="97962"/>
                  </a:cubicBezTo>
                  <a:cubicBezTo>
                    <a:pt x="377853" y="125075"/>
                    <a:pt x="368305" y="148180"/>
                    <a:pt x="349208" y="167277"/>
                  </a:cubicBezTo>
                  <a:cubicBezTo>
                    <a:pt x="330111" y="186373"/>
                    <a:pt x="307006" y="195922"/>
                    <a:pt x="279891" y="195922"/>
                  </a:cubicBezTo>
                  <a:cubicBezTo>
                    <a:pt x="252777" y="195922"/>
                    <a:pt x="229671" y="186373"/>
                    <a:pt x="210575" y="167277"/>
                  </a:cubicBezTo>
                  <a:cubicBezTo>
                    <a:pt x="191477" y="148180"/>
                    <a:pt x="181930" y="125075"/>
                    <a:pt x="181930" y="97962"/>
                  </a:cubicBezTo>
                  <a:cubicBezTo>
                    <a:pt x="181930" y="70846"/>
                    <a:pt x="191477" y="47742"/>
                    <a:pt x="210575" y="28645"/>
                  </a:cubicBezTo>
                  <a:cubicBezTo>
                    <a:pt x="229671" y="9548"/>
                    <a:pt x="252777" y="0"/>
                    <a:pt x="279891" y="0"/>
                  </a:cubicBezTo>
                  <a:close/>
                </a:path>
              </a:pathLst>
            </a:custGeom>
            <a:solidFill>
              <a:schemeClr val="accent2">
                <a:lumMod val="100000"/>
              </a:schemeClr>
            </a:solidFill>
            <a:ln>
              <a:noFill/>
            </a:ln>
          </p:spPr>
          <p:txBody>
            <a:bodyPr anchor="ctr">
              <a:noAutofit/>
            </a:bodyPr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41" name="任意多边形: 形状 140">
              <a:extLst>
                <a:ext uri="{FF2B5EF4-FFF2-40B4-BE49-F238E27FC236}">
                  <a16:creationId xmlns:a16="http://schemas.microsoft.com/office/drawing/2014/main" id="{4FE58261-9860-405E-8157-E477343A9794}"/>
                </a:ext>
              </a:extLst>
            </p:cNvPr>
            <p:cNvSpPr/>
            <p:nvPr/>
          </p:nvSpPr>
          <p:spPr>
            <a:xfrm>
              <a:off x="3608785" y="1008464"/>
              <a:ext cx="559782" cy="769697"/>
            </a:xfrm>
            <a:custGeom>
              <a:avLst/>
              <a:gdLst>
                <a:gd name="connsiteX0" fmla="*/ 195923 w 559782"/>
                <a:gd name="connsiteY0" fmla="*/ 209918 h 769697"/>
                <a:gd name="connsiteX1" fmla="*/ 363858 w 559782"/>
                <a:gd name="connsiteY1" fmla="*/ 209918 h 769697"/>
                <a:gd name="connsiteX2" fmla="*/ 440828 w 559782"/>
                <a:gd name="connsiteY2" fmla="*/ 256712 h 769697"/>
                <a:gd name="connsiteX3" fmla="*/ 552784 w 559782"/>
                <a:gd name="connsiteY3" fmla="*/ 424645 h 769697"/>
                <a:gd name="connsiteX4" fmla="*/ 559782 w 559782"/>
                <a:gd name="connsiteY4" fmla="*/ 447824 h 769697"/>
                <a:gd name="connsiteX5" fmla="*/ 547536 w 559782"/>
                <a:gd name="connsiteY5" fmla="*/ 477562 h 769697"/>
                <a:gd name="connsiteX6" fmla="*/ 517798 w 559782"/>
                <a:gd name="connsiteY6" fmla="*/ 489808 h 769697"/>
                <a:gd name="connsiteX7" fmla="*/ 482812 w 559782"/>
                <a:gd name="connsiteY7" fmla="*/ 471002 h 769697"/>
                <a:gd name="connsiteX8" fmla="*/ 383538 w 559782"/>
                <a:gd name="connsiteY8" fmla="*/ 321874 h 769697"/>
                <a:gd name="connsiteX9" fmla="*/ 363858 w 559782"/>
                <a:gd name="connsiteY9" fmla="*/ 321874 h 769697"/>
                <a:gd name="connsiteX10" fmla="*/ 363858 w 559782"/>
                <a:gd name="connsiteY10" fmla="*/ 379600 h 769697"/>
                <a:gd name="connsiteX11" fmla="*/ 471878 w 559782"/>
                <a:gd name="connsiteY11" fmla="*/ 559343 h 769697"/>
                <a:gd name="connsiteX12" fmla="*/ 475814 w 559782"/>
                <a:gd name="connsiteY12" fmla="*/ 573775 h 769697"/>
                <a:gd name="connsiteX13" fmla="*/ 467505 w 559782"/>
                <a:gd name="connsiteY13" fmla="*/ 593454 h 769697"/>
                <a:gd name="connsiteX14" fmla="*/ 447826 w 559782"/>
                <a:gd name="connsiteY14" fmla="*/ 601763 h 769697"/>
                <a:gd name="connsiteX15" fmla="*/ 363858 w 559782"/>
                <a:gd name="connsiteY15" fmla="*/ 601763 h 769697"/>
                <a:gd name="connsiteX16" fmla="*/ 363858 w 559782"/>
                <a:gd name="connsiteY16" fmla="*/ 720717 h 769697"/>
                <a:gd name="connsiteX17" fmla="*/ 349426 w 559782"/>
                <a:gd name="connsiteY17" fmla="*/ 755265 h 769697"/>
                <a:gd name="connsiteX18" fmla="*/ 314878 w 559782"/>
                <a:gd name="connsiteY18" fmla="*/ 769697 h 769697"/>
                <a:gd name="connsiteX19" fmla="*/ 244904 w 559782"/>
                <a:gd name="connsiteY19" fmla="*/ 769697 h 769697"/>
                <a:gd name="connsiteX20" fmla="*/ 210356 w 559782"/>
                <a:gd name="connsiteY20" fmla="*/ 755265 h 769697"/>
                <a:gd name="connsiteX21" fmla="*/ 195923 w 559782"/>
                <a:gd name="connsiteY21" fmla="*/ 720717 h 769697"/>
                <a:gd name="connsiteX22" fmla="*/ 195923 w 559782"/>
                <a:gd name="connsiteY22" fmla="*/ 601763 h 769697"/>
                <a:gd name="connsiteX23" fmla="*/ 111956 w 559782"/>
                <a:gd name="connsiteY23" fmla="*/ 601763 h 769697"/>
                <a:gd name="connsiteX24" fmla="*/ 92276 w 559782"/>
                <a:gd name="connsiteY24" fmla="*/ 593454 h 769697"/>
                <a:gd name="connsiteX25" fmla="*/ 83968 w 559782"/>
                <a:gd name="connsiteY25" fmla="*/ 573775 h 769697"/>
                <a:gd name="connsiteX26" fmla="*/ 87903 w 559782"/>
                <a:gd name="connsiteY26" fmla="*/ 559343 h 769697"/>
                <a:gd name="connsiteX27" fmla="*/ 195923 w 559782"/>
                <a:gd name="connsiteY27" fmla="*/ 379600 h 769697"/>
                <a:gd name="connsiteX28" fmla="*/ 195923 w 559782"/>
                <a:gd name="connsiteY28" fmla="*/ 321874 h 769697"/>
                <a:gd name="connsiteX29" fmla="*/ 176244 w 559782"/>
                <a:gd name="connsiteY29" fmla="*/ 321874 h 769697"/>
                <a:gd name="connsiteX30" fmla="*/ 76970 w 559782"/>
                <a:gd name="connsiteY30" fmla="*/ 471002 h 769697"/>
                <a:gd name="connsiteX31" fmla="*/ 41984 w 559782"/>
                <a:gd name="connsiteY31" fmla="*/ 489808 h 769697"/>
                <a:gd name="connsiteX32" fmla="*/ 12245 w 559782"/>
                <a:gd name="connsiteY32" fmla="*/ 477562 h 769697"/>
                <a:gd name="connsiteX33" fmla="*/ 0 w 559782"/>
                <a:gd name="connsiteY33" fmla="*/ 447824 h 769697"/>
                <a:gd name="connsiteX34" fmla="*/ 6998 w 559782"/>
                <a:gd name="connsiteY34" fmla="*/ 424645 h 769697"/>
                <a:gd name="connsiteX35" fmla="*/ 118953 w 559782"/>
                <a:gd name="connsiteY35" fmla="*/ 256712 h 769697"/>
                <a:gd name="connsiteX36" fmla="*/ 195923 w 559782"/>
                <a:gd name="connsiteY36" fmla="*/ 209918 h 769697"/>
                <a:gd name="connsiteX37" fmla="*/ 279891 w 559782"/>
                <a:gd name="connsiteY37" fmla="*/ 0 h 769697"/>
                <a:gd name="connsiteX38" fmla="*/ 349208 w 559782"/>
                <a:gd name="connsiteY38" fmla="*/ 28645 h 769697"/>
                <a:gd name="connsiteX39" fmla="*/ 377853 w 559782"/>
                <a:gd name="connsiteY39" fmla="*/ 97962 h 769697"/>
                <a:gd name="connsiteX40" fmla="*/ 349208 w 559782"/>
                <a:gd name="connsiteY40" fmla="*/ 167277 h 769697"/>
                <a:gd name="connsiteX41" fmla="*/ 279891 w 559782"/>
                <a:gd name="connsiteY41" fmla="*/ 195922 h 769697"/>
                <a:gd name="connsiteX42" fmla="*/ 210575 w 559782"/>
                <a:gd name="connsiteY42" fmla="*/ 167277 h 769697"/>
                <a:gd name="connsiteX43" fmla="*/ 181930 w 559782"/>
                <a:gd name="connsiteY43" fmla="*/ 97962 h 769697"/>
                <a:gd name="connsiteX44" fmla="*/ 210575 w 559782"/>
                <a:gd name="connsiteY44" fmla="*/ 28645 h 769697"/>
                <a:gd name="connsiteX45" fmla="*/ 279891 w 559782"/>
                <a:gd name="connsiteY45" fmla="*/ 0 h 7696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</a:cxnLst>
              <a:rect l="l" t="t" r="r" b="b"/>
              <a:pathLst>
                <a:path w="559782" h="769697">
                  <a:moveTo>
                    <a:pt x="195923" y="209918"/>
                  </a:moveTo>
                  <a:lnTo>
                    <a:pt x="363858" y="209918"/>
                  </a:lnTo>
                  <a:cubicBezTo>
                    <a:pt x="393888" y="209918"/>
                    <a:pt x="419544" y="225516"/>
                    <a:pt x="440828" y="256712"/>
                  </a:cubicBezTo>
                  <a:lnTo>
                    <a:pt x="552784" y="424645"/>
                  </a:lnTo>
                  <a:cubicBezTo>
                    <a:pt x="557449" y="431643"/>
                    <a:pt x="559782" y="439368"/>
                    <a:pt x="559782" y="447824"/>
                  </a:cubicBezTo>
                  <a:cubicBezTo>
                    <a:pt x="559782" y="459486"/>
                    <a:pt x="555700" y="469398"/>
                    <a:pt x="547536" y="477562"/>
                  </a:cubicBezTo>
                  <a:cubicBezTo>
                    <a:pt x="539373" y="485725"/>
                    <a:pt x="529460" y="489808"/>
                    <a:pt x="517798" y="489808"/>
                  </a:cubicBezTo>
                  <a:cubicBezTo>
                    <a:pt x="502928" y="489808"/>
                    <a:pt x="491267" y="483539"/>
                    <a:pt x="482812" y="471002"/>
                  </a:cubicBezTo>
                  <a:lnTo>
                    <a:pt x="383538" y="321874"/>
                  </a:lnTo>
                  <a:lnTo>
                    <a:pt x="363858" y="321874"/>
                  </a:lnTo>
                  <a:lnTo>
                    <a:pt x="363858" y="379600"/>
                  </a:lnTo>
                  <a:lnTo>
                    <a:pt x="471878" y="559343"/>
                  </a:lnTo>
                  <a:cubicBezTo>
                    <a:pt x="474502" y="563716"/>
                    <a:pt x="475814" y="568526"/>
                    <a:pt x="475814" y="573775"/>
                  </a:cubicBezTo>
                  <a:cubicBezTo>
                    <a:pt x="475814" y="581355"/>
                    <a:pt x="473044" y="587914"/>
                    <a:pt x="467505" y="593454"/>
                  </a:cubicBezTo>
                  <a:cubicBezTo>
                    <a:pt x="461965" y="598993"/>
                    <a:pt x="455405" y="601763"/>
                    <a:pt x="447826" y="601763"/>
                  </a:cubicBezTo>
                  <a:lnTo>
                    <a:pt x="363858" y="601763"/>
                  </a:lnTo>
                  <a:lnTo>
                    <a:pt x="363858" y="720717"/>
                  </a:lnTo>
                  <a:cubicBezTo>
                    <a:pt x="363858" y="734128"/>
                    <a:pt x="359047" y="745644"/>
                    <a:pt x="349426" y="755265"/>
                  </a:cubicBezTo>
                  <a:cubicBezTo>
                    <a:pt x="339805" y="764887"/>
                    <a:pt x="328289" y="769697"/>
                    <a:pt x="314878" y="769697"/>
                  </a:cubicBezTo>
                  <a:lnTo>
                    <a:pt x="244904" y="769697"/>
                  </a:lnTo>
                  <a:cubicBezTo>
                    <a:pt x="231493" y="769697"/>
                    <a:pt x="219977" y="764887"/>
                    <a:pt x="210356" y="755265"/>
                  </a:cubicBezTo>
                  <a:cubicBezTo>
                    <a:pt x="200733" y="745644"/>
                    <a:pt x="195923" y="734128"/>
                    <a:pt x="195923" y="720717"/>
                  </a:cubicBezTo>
                  <a:lnTo>
                    <a:pt x="195923" y="601763"/>
                  </a:lnTo>
                  <a:lnTo>
                    <a:pt x="111956" y="601763"/>
                  </a:lnTo>
                  <a:cubicBezTo>
                    <a:pt x="104375" y="601763"/>
                    <a:pt x="97815" y="598993"/>
                    <a:pt x="92276" y="593454"/>
                  </a:cubicBezTo>
                  <a:cubicBezTo>
                    <a:pt x="86738" y="587914"/>
                    <a:pt x="83968" y="581355"/>
                    <a:pt x="83968" y="573775"/>
                  </a:cubicBezTo>
                  <a:cubicBezTo>
                    <a:pt x="83968" y="568526"/>
                    <a:pt x="85279" y="563716"/>
                    <a:pt x="87903" y="559343"/>
                  </a:cubicBezTo>
                  <a:lnTo>
                    <a:pt x="195923" y="379600"/>
                  </a:lnTo>
                  <a:lnTo>
                    <a:pt x="195923" y="321874"/>
                  </a:lnTo>
                  <a:lnTo>
                    <a:pt x="176244" y="321874"/>
                  </a:lnTo>
                  <a:lnTo>
                    <a:pt x="76970" y="471002"/>
                  </a:lnTo>
                  <a:cubicBezTo>
                    <a:pt x="68515" y="483539"/>
                    <a:pt x="56852" y="489808"/>
                    <a:pt x="41984" y="489808"/>
                  </a:cubicBezTo>
                  <a:cubicBezTo>
                    <a:pt x="30321" y="489808"/>
                    <a:pt x="20409" y="485725"/>
                    <a:pt x="12245" y="477562"/>
                  </a:cubicBezTo>
                  <a:cubicBezTo>
                    <a:pt x="4081" y="469398"/>
                    <a:pt x="0" y="459486"/>
                    <a:pt x="0" y="447824"/>
                  </a:cubicBezTo>
                  <a:cubicBezTo>
                    <a:pt x="0" y="439368"/>
                    <a:pt x="2333" y="431643"/>
                    <a:pt x="6998" y="424645"/>
                  </a:cubicBezTo>
                  <a:lnTo>
                    <a:pt x="118953" y="256712"/>
                  </a:lnTo>
                  <a:cubicBezTo>
                    <a:pt x="140237" y="225516"/>
                    <a:pt x="165894" y="209918"/>
                    <a:pt x="195923" y="209918"/>
                  </a:cubicBezTo>
                  <a:close/>
                  <a:moveTo>
                    <a:pt x="279891" y="0"/>
                  </a:moveTo>
                  <a:cubicBezTo>
                    <a:pt x="307006" y="0"/>
                    <a:pt x="330111" y="9548"/>
                    <a:pt x="349208" y="28645"/>
                  </a:cubicBezTo>
                  <a:cubicBezTo>
                    <a:pt x="368305" y="47742"/>
                    <a:pt x="377853" y="70846"/>
                    <a:pt x="377853" y="97962"/>
                  </a:cubicBezTo>
                  <a:cubicBezTo>
                    <a:pt x="377853" y="125075"/>
                    <a:pt x="368305" y="148180"/>
                    <a:pt x="349208" y="167277"/>
                  </a:cubicBezTo>
                  <a:cubicBezTo>
                    <a:pt x="330111" y="186373"/>
                    <a:pt x="307006" y="195922"/>
                    <a:pt x="279891" y="195922"/>
                  </a:cubicBezTo>
                  <a:cubicBezTo>
                    <a:pt x="252777" y="195922"/>
                    <a:pt x="229671" y="186373"/>
                    <a:pt x="210575" y="167277"/>
                  </a:cubicBezTo>
                  <a:cubicBezTo>
                    <a:pt x="191477" y="148180"/>
                    <a:pt x="181930" y="125075"/>
                    <a:pt x="181930" y="97962"/>
                  </a:cubicBezTo>
                  <a:cubicBezTo>
                    <a:pt x="181930" y="70846"/>
                    <a:pt x="191477" y="47742"/>
                    <a:pt x="210575" y="28645"/>
                  </a:cubicBezTo>
                  <a:cubicBezTo>
                    <a:pt x="229671" y="9548"/>
                    <a:pt x="252777" y="0"/>
                    <a:pt x="279891" y="0"/>
                  </a:cubicBezTo>
                  <a:close/>
                </a:path>
              </a:pathLst>
            </a:custGeom>
            <a:solidFill>
              <a:schemeClr val="accent2">
                <a:lumMod val="100000"/>
              </a:schemeClr>
            </a:solidFill>
            <a:ln>
              <a:noFill/>
            </a:ln>
          </p:spPr>
          <p:txBody>
            <a:bodyPr anchor="ctr">
              <a:noAutofit/>
            </a:bodyPr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42" name="任意多边形: 形状 141">
              <a:extLst>
                <a:ext uri="{FF2B5EF4-FFF2-40B4-BE49-F238E27FC236}">
                  <a16:creationId xmlns:a16="http://schemas.microsoft.com/office/drawing/2014/main" id="{78AD309B-73E3-4205-AA58-2AE430D08BF6}"/>
                </a:ext>
              </a:extLst>
            </p:cNvPr>
            <p:cNvSpPr/>
            <p:nvPr/>
          </p:nvSpPr>
          <p:spPr>
            <a:xfrm>
              <a:off x="4180285" y="1008464"/>
              <a:ext cx="559782" cy="769697"/>
            </a:xfrm>
            <a:custGeom>
              <a:avLst/>
              <a:gdLst>
                <a:gd name="connsiteX0" fmla="*/ 195923 w 559782"/>
                <a:gd name="connsiteY0" fmla="*/ 209918 h 769697"/>
                <a:gd name="connsiteX1" fmla="*/ 363858 w 559782"/>
                <a:gd name="connsiteY1" fmla="*/ 209918 h 769697"/>
                <a:gd name="connsiteX2" fmla="*/ 440828 w 559782"/>
                <a:gd name="connsiteY2" fmla="*/ 256712 h 769697"/>
                <a:gd name="connsiteX3" fmla="*/ 552784 w 559782"/>
                <a:gd name="connsiteY3" fmla="*/ 424645 h 769697"/>
                <a:gd name="connsiteX4" fmla="*/ 559782 w 559782"/>
                <a:gd name="connsiteY4" fmla="*/ 447824 h 769697"/>
                <a:gd name="connsiteX5" fmla="*/ 547536 w 559782"/>
                <a:gd name="connsiteY5" fmla="*/ 477562 h 769697"/>
                <a:gd name="connsiteX6" fmla="*/ 517798 w 559782"/>
                <a:gd name="connsiteY6" fmla="*/ 489808 h 769697"/>
                <a:gd name="connsiteX7" fmla="*/ 482812 w 559782"/>
                <a:gd name="connsiteY7" fmla="*/ 471002 h 769697"/>
                <a:gd name="connsiteX8" fmla="*/ 383538 w 559782"/>
                <a:gd name="connsiteY8" fmla="*/ 321874 h 769697"/>
                <a:gd name="connsiteX9" fmla="*/ 363858 w 559782"/>
                <a:gd name="connsiteY9" fmla="*/ 321874 h 769697"/>
                <a:gd name="connsiteX10" fmla="*/ 363858 w 559782"/>
                <a:gd name="connsiteY10" fmla="*/ 379600 h 769697"/>
                <a:gd name="connsiteX11" fmla="*/ 471878 w 559782"/>
                <a:gd name="connsiteY11" fmla="*/ 559343 h 769697"/>
                <a:gd name="connsiteX12" fmla="*/ 475814 w 559782"/>
                <a:gd name="connsiteY12" fmla="*/ 573775 h 769697"/>
                <a:gd name="connsiteX13" fmla="*/ 467505 w 559782"/>
                <a:gd name="connsiteY13" fmla="*/ 593454 h 769697"/>
                <a:gd name="connsiteX14" fmla="*/ 447826 w 559782"/>
                <a:gd name="connsiteY14" fmla="*/ 601763 h 769697"/>
                <a:gd name="connsiteX15" fmla="*/ 363858 w 559782"/>
                <a:gd name="connsiteY15" fmla="*/ 601763 h 769697"/>
                <a:gd name="connsiteX16" fmla="*/ 363858 w 559782"/>
                <a:gd name="connsiteY16" fmla="*/ 720717 h 769697"/>
                <a:gd name="connsiteX17" fmla="*/ 349426 w 559782"/>
                <a:gd name="connsiteY17" fmla="*/ 755265 h 769697"/>
                <a:gd name="connsiteX18" fmla="*/ 314878 w 559782"/>
                <a:gd name="connsiteY18" fmla="*/ 769697 h 769697"/>
                <a:gd name="connsiteX19" fmla="*/ 244904 w 559782"/>
                <a:gd name="connsiteY19" fmla="*/ 769697 h 769697"/>
                <a:gd name="connsiteX20" fmla="*/ 210356 w 559782"/>
                <a:gd name="connsiteY20" fmla="*/ 755265 h 769697"/>
                <a:gd name="connsiteX21" fmla="*/ 195923 w 559782"/>
                <a:gd name="connsiteY21" fmla="*/ 720717 h 769697"/>
                <a:gd name="connsiteX22" fmla="*/ 195923 w 559782"/>
                <a:gd name="connsiteY22" fmla="*/ 601763 h 769697"/>
                <a:gd name="connsiteX23" fmla="*/ 111956 w 559782"/>
                <a:gd name="connsiteY23" fmla="*/ 601763 h 769697"/>
                <a:gd name="connsiteX24" fmla="*/ 92276 w 559782"/>
                <a:gd name="connsiteY24" fmla="*/ 593454 h 769697"/>
                <a:gd name="connsiteX25" fmla="*/ 83968 w 559782"/>
                <a:gd name="connsiteY25" fmla="*/ 573775 h 769697"/>
                <a:gd name="connsiteX26" fmla="*/ 87903 w 559782"/>
                <a:gd name="connsiteY26" fmla="*/ 559343 h 769697"/>
                <a:gd name="connsiteX27" fmla="*/ 195923 w 559782"/>
                <a:gd name="connsiteY27" fmla="*/ 379600 h 769697"/>
                <a:gd name="connsiteX28" fmla="*/ 195923 w 559782"/>
                <a:gd name="connsiteY28" fmla="*/ 321874 h 769697"/>
                <a:gd name="connsiteX29" fmla="*/ 176244 w 559782"/>
                <a:gd name="connsiteY29" fmla="*/ 321874 h 769697"/>
                <a:gd name="connsiteX30" fmla="*/ 76970 w 559782"/>
                <a:gd name="connsiteY30" fmla="*/ 471002 h 769697"/>
                <a:gd name="connsiteX31" fmla="*/ 41984 w 559782"/>
                <a:gd name="connsiteY31" fmla="*/ 489808 h 769697"/>
                <a:gd name="connsiteX32" fmla="*/ 12245 w 559782"/>
                <a:gd name="connsiteY32" fmla="*/ 477562 h 769697"/>
                <a:gd name="connsiteX33" fmla="*/ 0 w 559782"/>
                <a:gd name="connsiteY33" fmla="*/ 447824 h 769697"/>
                <a:gd name="connsiteX34" fmla="*/ 6998 w 559782"/>
                <a:gd name="connsiteY34" fmla="*/ 424645 h 769697"/>
                <a:gd name="connsiteX35" fmla="*/ 118953 w 559782"/>
                <a:gd name="connsiteY35" fmla="*/ 256712 h 769697"/>
                <a:gd name="connsiteX36" fmla="*/ 195923 w 559782"/>
                <a:gd name="connsiteY36" fmla="*/ 209918 h 769697"/>
                <a:gd name="connsiteX37" fmla="*/ 279891 w 559782"/>
                <a:gd name="connsiteY37" fmla="*/ 0 h 769697"/>
                <a:gd name="connsiteX38" fmla="*/ 349208 w 559782"/>
                <a:gd name="connsiteY38" fmla="*/ 28645 h 769697"/>
                <a:gd name="connsiteX39" fmla="*/ 377853 w 559782"/>
                <a:gd name="connsiteY39" fmla="*/ 97962 h 769697"/>
                <a:gd name="connsiteX40" fmla="*/ 349208 w 559782"/>
                <a:gd name="connsiteY40" fmla="*/ 167277 h 769697"/>
                <a:gd name="connsiteX41" fmla="*/ 279891 w 559782"/>
                <a:gd name="connsiteY41" fmla="*/ 195922 h 769697"/>
                <a:gd name="connsiteX42" fmla="*/ 210575 w 559782"/>
                <a:gd name="connsiteY42" fmla="*/ 167277 h 769697"/>
                <a:gd name="connsiteX43" fmla="*/ 181930 w 559782"/>
                <a:gd name="connsiteY43" fmla="*/ 97962 h 769697"/>
                <a:gd name="connsiteX44" fmla="*/ 210575 w 559782"/>
                <a:gd name="connsiteY44" fmla="*/ 28645 h 769697"/>
                <a:gd name="connsiteX45" fmla="*/ 279891 w 559782"/>
                <a:gd name="connsiteY45" fmla="*/ 0 h 7696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</a:cxnLst>
              <a:rect l="l" t="t" r="r" b="b"/>
              <a:pathLst>
                <a:path w="559782" h="769697">
                  <a:moveTo>
                    <a:pt x="195923" y="209918"/>
                  </a:moveTo>
                  <a:lnTo>
                    <a:pt x="363858" y="209918"/>
                  </a:lnTo>
                  <a:cubicBezTo>
                    <a:pt x="393888" y="209918"/>
                    <a:pt x="419544" y="225516"/>
                    <a:pt x="440828" y="256712"/>
                  </a:cubicBezTo>
                  <a:lnTo>
                    <a:pt x="552784" y="424645"/>
                  </a:lnTo>
                  <a:cubicBezTo>
                    <a:pt x="557449" y="431643"/>
                    <a:pt x="559782" y="439368"/>
                    <a:pt x="559782" y="447824"/>
                  </a:cubicBezTo>
                  <a:cubicBezTo>
                    <a:pt x="559782" y="459486"/>
                    <a:pt x="555700" y="469398"/>
                    <a:pt x="547536" y="477562"/>
                  </a:cubicBezTo>
                  <a:cubicBezTo>
                    <a:pt x="539373" y="485725"/>
                    <a:pt x="529460" y="489808"/>
                    <a:pt x="517798" y="489808"/>
                  </a:cubicBezTo>
                  <a:cubicBezTo>
                    <a:pt x="502928" y="489808"/>
                    <a:pt x="491267" y="483539"/>
                    <a:pt x="482812" y="471002"/>
                  </a:cubicBezTo>
                  <a:lnTo>
                    <a:pt x="383538" y="321874"/>
                  </a:lnTo>
                  <a:lnTo>
                    <a:pt x="363858" y="321874"/>
                  </a:lnTo>
                  <a:lnTo>
                    <a:pt x="363858" y="379600"/>
                  </a:lnTo>
                  <a:lnTo>
                    <a:pt x="471878" y="559343"/>
                  </a:lnTo>
                  <a:cubicBezTo>
                    <a:pt x="474502" y="563716"/>
                    <a:pt x="475814" y="568526"/>
                    <a:pt x="475814" y="573775"/>
                  </a:cubicBezTo>
                  <a:cubicBezTo>
                    <a:pt x="475814" y="581355"/>
                    <a:pt x="473044" y="587914"/>
                    <a:pt x="467505" y="593454"/>
                  </a:cubicBezTo>
                  <a:cubicBezTo>
                    <a:pt x="461965" y="598993"/>
                    <a:pt x="455405" y="601763"/>
                    <a:pt x="447826" y="601763"/>
                  </a:cubicBezTo>
                  <a:lnTo>
                    <a:pt x="363858" y="601763"/>
                  </a:lnTo>
                  <a:lnTo>
                    <a:pt x="363858" y="720717"/>
                  </a:lnTo>
                  <a:cubicBezTo>
                    <a:pt x="363858" y="734128"/>
                    <a:pt x="359047" y="745644"/>
                    <a:pt x="349426" y="755265"/>
                  </a:cubicBezTo>
                  <a:cubicBezTo>
                    <a:pt x="339805" y="764887"/>
                    <a:pt x="328289" y="769697"/>
                    <a:pt x="314878" y="769697"/>
                  </a:cubicBezTo>
                  <a:lnTo>
                    <a:pt x="244904" y="769697"/>
                  </a:lnTo>
                  <a:cubicBezTo>
                    <a:pt x="231493" y="769697"/>
                    <a:pt x="219977" y="764887"/>
                    <a:pt x="210356" y="755265"/>
                  </a:cubicBezTo>
                  <a:cubicBezTo>
                    <a:pt x="200733" y="745644"/>
                    <a:pt x="195923" y="734128"/>
                    <a:pt x="195923" y="720717"/>
                  </a:cubicBezTo>
                  <a:lnTo>
                    <a:pt x="195923" y="601763"/>
                  </a:lnTo>
                  <a:lnTo>
                    <a:pt x="111956" y="601763"/>
                  </a:lnTo>
                  <a:cubicBezTo>
                    <a:pt x="104375" y="601763"/>
                    <a:pt x="97815" y="598993"/>
                    <a:pt x="92276" y="593454"/>
                  </a:cubicBezTo>
                  <a:cubicBezTo>
                    <a:pt x="86738" y="587914"/>
                    <a:pt x="83968" y="581355"/>
                    <a:pt x="83968" y="573775"/>
                  </a:cubicBezTo>
                  <a:cubicBezTo>
                    <a:pt x="83968" y="568526"/>
                    <a:pt x="85279" y="563716"/>
                    <a:pt x="87903" y="559343"/>
                  </a:cubicBezTo>
                  <a:lnTo>
                    <a:pt x="195923" y="379600"/>
                  </a:lnTo>
                  <a:lnTo>
                    <a:pt x="195923" y="321874"/>
                  </a:lnTo>
                  <a:lnTo>
                    <a:pt x="176244" y="321874"/>
                  </a:lnTo>
                  <a:lnTo>
                    <a:pt x="76970" y="471002"/>
                  </a:lnTo>
                  <a:cubicBezTo>
                    <a:pt x="68515" y="483539"/>
                    <a:pt x="56852" y="489808"/>
                    <a:pt x="41984" y="489808"/>
                  </a:cubicBezTo>
                  <a:cubicBezTo>
                    <a:pt x="30321" y="489808"/>
                    <a:pt x="20409" y="485725"/>
                    <a:pt x="12245" y="477562"/>
                  </a:cubicBezTo>
                  <a:cubicBezTo>
                    <a:pt x="4081" y="469398"/>
                    <a:pt x="0" y="459486"/>
                    <a:pt x="0" y="447824"/>
                  </a:cubicBezTo>
                  <a:cubicBezTo>
                    <a:pt x="0" y="439368"/>
                    <a:pt x="2333" y="431643"/>
                    <a:pt x="6998" y="424645"/>
                  </a:cubicBezTo>
                  <a:lnTo>
                    <a:pt x="118953" y="256712"/>
                  </a:lnTo>
                  <a:cubicBezTo>
                    <a:pt x="140237" y="225516"/>
                    <a:pt x="165894" y="209918"/>
                    <a:pt x="195923" y="209918"/>
                  </a:cubicBezTo>
                  <a:close/>
                  <a:moveTo>
                    <a:pt x="279891" y="0"/>
                  </a:moveTo>
                  <a:cubicBezTo>
                    <a:pt x="307006" y="0"/>
                    <a:pt x="330111" y="9548"/>
                    <a:pt x="349208" y="28645"/>
                  </a:cubicBezTo>
                  <a:cubicBezTo>
                    <a:pt x="368305" y="47742"/>
                    <a:pt x="377853" y="70846"/>
                    <a:pt x="377853" y="97962"/>
                  </a:cubicBezTo>
                  <a:cubicBezTo>
                    <a:pt x="377853" y="125075"/>
                    <a:pt x="368305" y="148180"/>
                    <a:pt x="349208" y="167277"/>
                  </a:cubicBezTo>
                  <a:cubicBezTo>
                    <a:pt x="330111" y="186373"/>
                    <a:pt x="307006" y="195922"/>
                    <a:pt x="279891" y="195922"/>
                  </a:cubicBezTo>
                  <a:cubicBezTo>
                    <a:pt x="252777" y="195922"/>
                    <a:pt x="229671" y="186373"/>
                    <a:pt x="210575" y="167277"/>
                  </a:cubicBezTo>
                  <a:cubicBezTo>
                    <a:pt x="191477" y="148180"/>
                    <a:pt x="181930" y="125075"/>
                    <a:pt x="181930" y="97962"/>
                  </a:cubicBezTo>
                  <a:cubicBezTo>
                    <a:pt x="181930" y="70846"/>
                    <a:pt x="191477" y="47742"/>
                    <a:pt x="210575" y="28645"/>
                  </a:cubicBezTo>
                  <a:cubicBezTo>
                    <a:pt x="229671" y="9548"/>
                    <a:pt x="252777" y="0"/>
                    <a:pt x="279891" y="0"/>
                  </a:cubicBezTo>
                  <a:close/>
                </a:path>
              </a:pathLst>
            </a:custGeom>
            <a:solidFill>
              <a:schemeClr val="accent2">
                <a:lumMod val="100000"/>
              </a:schemeClr>
            </a:solidFill>
            <a:ln>
              <a:noFill/>
            </a:ln>
          </p:spPr>
          <p:txBody>
            <a:bodyPr anchor="ctr">
              <a:noAutofit/>
            </a:bodyPr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43" name="任意多边形: 形状 142">
              <a:extLst>
                <a:ext uri="{FF2B5EF4-FFF2-40B4-BE49-F238E27FC236}">
                  <a16:creationId xmlns:a16="http://schemas.microsoft.com/office/drawing/2014/main" id="{7EBE5EFB-BB68-41FA-8EDB-53290413355F}"/>
                </a:ext>
              </a:extLst>
            </p:cNvPr>
            <p:cNvSpPr/>
            <p:nvPr/>
          </p:nvSpPr>
          <p:spPr>
            <a:xfrm>
              <a:off x="4751785" y="1008464"/>
              <a:ext cx="559782" cy="769697"/>
            </a:xfrm>
            <a:custGeom>
              <a:avLst/>
              <a:gdLst>
                <a:gd name="connsiteX0" fmla="*/ 195923 w 559782"/>
                <a:gd name="connsiteY0" fmla="*/ 209918 h 769697"/>
                <a:gd name="connsiteX1" fmla="*/ 363858 w 559782"/>
                <a:gd name="connsiteY1" fmla="*/ 209918 h 769697"/>
                <a:gd name="connsiteX2" fmla="*/ 440828 w 559782"/>
                <a:gd name="connsiteY2" fmla="*/ 256712 h 769697"/>
                <a:gd name="connsiteX3" fmla="*/ 552784 w 559782"/>
                <a:gd name="connsiteY3" fmla="*/ 424645 h 769697"/>
                <a:gd name="connsiteX4" fmla="*/ 559782 w 559782"/>
                <a:gd name="connsiteY4" fmla="*/ 447824 h 769697"/>
                <a:gd name="connsiteX5" fmla="*/ 547536 w 559782"/>
                <a:gd name="connsiteY5" fmla="*/ 477562 h 769697"/>
                <a:gd name="connsiteX6" fmla="*/ 517798 w 559782"/>
                <a:gd name="connsiteY6" fmla="*/ 489808 h 769697"/>
                <a:gd name="connsiteX7" fmla="*/ 482812 w 559782"/>
                <a:gd name="connsiteY7" fmla="*/ 471002 h 769697"/>
                <a:gd name="connsiteX8" fmla="*/ 383538 w 559782"/>
                <a:gd name="connsiteY8" fmla="*/ 321874 h 769697"/>
                <a:gd name="connsiteX9" fmla="*/ 363858 w 559782"/>
                <a:gd name="connsiteY9" fmla="*/ 321874 h 769697"/>
                <a:gd name="connsiteX10" fmla="*/ 363858 w 559782"/>
                <a:gd name="connsiteY10" fmla="*/ 379600 h 769697"/>
                <a:gd name="connsiteX11" fmla="*/ 471878 w 559782"/>
                <a:gd name="connsiteY11" fmla="*/ 559343 h 769697"/>
                <a:gd name="connsiteX12" fmla="*/ 475814 w 559782"/>
                <a:gd name="connsiteY12" fmla="*/ 573775 h 769697"/>
                <a:gd name="connsiteX13" fmla="*/ 467505 w 559782"/>
                <a:gd name="connsiteY13" fmla="*/ 593454 h 769697"/>
                <a:gd name="connsiteX14" fmla="*/ 447826 w 559782"/>
                <a:gd name="connsiteY14" fmla="*/ 601763 h 769697"/>
                <a:gd name="connsiteX15" fmla="*/ 363858 w 559782"/>
                <a:gd name="connsiteY15" fmla="*/ 601763 h 769697"/>
                <a:gd name="connsiteX16" fmla="*/ 363858 w 559782"/>
                <a:gd name="connsiteY16" fmla="*/ 720717 h 769697"/>
                <a:gd name="connsiteX17" fmla="*/ 349426 w 559782"/>
                <a:gd name="connsiteY17" fmla="*/ 755265 h 769697"/>
                <a:gd name="connsiteX18" fmla="*/ 314878 w 559782"/>
                <a:gd name="connsiteY18" fmla="*/ 769697 h 769697"/>
                <a:gd name="connsiteX19" fmla="*/ 244904 w 559782"/>
                <a:gd name="connsiteY19" fmla="*/ 769697 h 769697"/>
                <a:gd name="connsiteX20" fmla="*/ 210356 w 559782"/>
                <a:gd name="connsiteY20" fmla="*/ 755265 h 769697"/>
                <a:gd name="connsiteX21" fmla="*/ 195923 w 559782"/>
                <a:gd name="connsiteY21" fmla="*/ 720717 h 769697"/>
                <a:gd name="connsiteX22" fmla="*/ 195923 w 559782"/>
                <a:gd name="connsiteY22" fmla="*/ 601763 h 769697"/>
                <a:gd name="connsiteX23" fmla="*/ 111956 w 559782"/>
                <a:gd name="connsiteY23" fmla="*/ 601763 h 769697"/>
                <a:gd name="connsiteX24" fmla="*/ 92276 w 559782"/>
                <a:gd name="connsiteY24" fmla="*/ 593454 h 769697"/>
                <a:gd name="connsiteX25" fmla="*/ 83968 w 559782"/>
                <a:gd name="connsiteY25" fmla="*/ 573775 h 769697"/>
                <a:gd name="connsiteX26" fmla="*/ 87903 w 559782"/>
                <a:gd name="connsiteY26" fmla="*/ 559343 h 769697"/>
                <a:gd name="connsiteX27" fmla="*/ 195923 w 559782"/>
                <a:gd name="connsiteY27" fmla="*/ 379600 h 769697"/>
                <a:gd name="connsiteX28" fmla="*/ 195923 w 559782"/>
                <a:gd name="connsiteY28" fmla="*/ 321874 h 769697"/>
                <a:gd name="connsiteX29" fmla="*/ 176244 w 559782"/>
                <a:gd name="connsiteY29" fmla="*/ 321874 h 769697"/>
                <a:gd name="connsiteX30" fmla="*/ 76970 w 559782"/>
                <a:gd name="connsiteY30" fmla="*/ 471002 h 769697"/>
                <a:gd name="connsiteX31" fmla="*/ 41984 w 559782"/>
                <a:gd name="connsiteY31" fmla="*/ 489808 h 769697"/>
                <a:gd name="connsiteX32" fmla="*/ 12245 w 559782"/>
                <a:gd name="connsiteY32" fmla="*/ 477562 h 769697"/>
                <a:gd name="connsiteX33" fmla="*/ 0 w 559782"/>
                <a:gd name="connsiteY33" fmla="*/ 447824 h 769697"/>
                <a:gd name="connsiteX34" fmla="*/ 6998 w 559782"/>
                <a:gd name="connsiteY34" fmla="*/ 424645 h 769697"/>
                <a:gd name="connsiteX35" fmla="*/ 118953 w 559782"/>
                <a:gd name="connsiteY35" fmla="*/ 256712 h 769697"/>
                <a:gd name="connsiteX36" fmla="*/ 195923 w 559782"/>
                <a:gd name="connsiteY36" fmla="*/ 209918 h 769697"/>
                <a:gd name="connsiteX37" fmla="*/ 279891 w 559782"/>
                <a:gd name="connsiteY37" fmla="*/ 0 h 769697"/>
                <a:gd name="connsiteX38" fmla="*/ 349208 w 559782"/>
                <a:gd name="connsiteY38" fmla="*/ 28645 h 769697"/>
                <a:gd name="connsiteX39" fmla="*/ 377853 w 559782"/>
                <a:gd name="connsiteY39" fmla="*/ 97962 h 769697"/>
                <a:gd name="connsiteX40" fmla="*/ 349208 w 559782"/>
                <a:gd name="connsiteY40" fmla="*/ 167277 h 769697"/>
                <a:gd name="connsiteX41" fmla="*/ 279891 w 559782"/>
                <a:gd name="connsiteY41" fmla="*/ 195922 h 769697"/>
                <a:gd name="connsiteX42" fmla="*/ 210575 w 559782"/>
                <a:gd name="connsiteY42" fmla="*/ 167277 h 769697"/>
                <a:gd name="connsiteX43" fmla="*/ 181930 w 559782"/>
                <a:gd name="connsiteY43" fmla="*/ 97962 h 769697"/>
                <a:gd name="connsiteX44" fmla="*/ 210575 w 559782"/>
                <a:gd name="connsiteY44" fmla="*/ 28645 h 769697"/>
                <a:gd name="connsiteX45" fmla="*/ 279891 w 559782"/>
                <a:gd name="connsiteY45" fmla="*/ 0 h 7696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</a:cxnLst>
              <a:rect l="l" t="t" r="r" b="b"/>
              <a:pathLst>
                <a:path w="559782" h="769697">
                  <a:moveTo>
                    <a:pt x="195923" y="209918"/>
                  </a:moveTo>
                  <a:lnTo>
                    <a:pt x="363858" y="209918"/>
                  </a:lnTo>
                  <a:cubicBezTo>
                    <a:pt x="393888" y="209918"/>
                    <a:pt x="419544" y="225516"/>
                    <a:pt x="440828" y="256712"/>
                  </a:cubicBezTo>
                  <a:lnTo>
                    <a:pt x="552784" y="424645"/>
                  </a:lnTo>
                  <a:cubicBezTo>
                    <a:pt x="557449" y="431643"/>
                    <a:pt x="559782" y="439368"/>
                    <a:pt x="559782" y="447824"/>
                  </a:cubicBezTo>
                  <a:cubicBezTo>
                    <a:pt x="559782" y="459486"/>
                    <a:pt x="555700" y="469398"/>
                    <a:pt x="547536" y="477562"/>
                  </a:cubicBezTo>
                  <a:cubicBezTo>
                    <a:pt x="539373" y="485725"/>
                    <a:pt x="529460" y="489808"/>
                    <a:pt x="517798" y="489808"/>
                  </a:cubicBezTo>
                  <a:cubicBezTo>
                    <a:pt x="502928" y="489808"/>
                    <a:pt x="491267" y="483539"/>
                    <a:pt x="482812" y="471002"/>
                  </a:cubicBezTo>
                  <a:lnTo>
                    <a:pt x="383538" y="321874"/>
                  </a:lnTo>
                  <a:lnTo>
                    <a:pt x="363858" y="321874"/>
                  </a:lnTo>
                  <a:lnTo>
                    <a:pt x="363858" y="379600"/>
                  </a:lnTo>
                  <a:lnTo>
                    <a:pt x="471878" y="559343"/>
                  </a:lnTo>
                  <a:cubicBezTo>
                    <a:pt x="474502" y="563716"/>
                    <a:pt x="475814" y="568526"/>
                    <a:pt x="475814" y="573775"/>
                  </a:cubicBezTo>
                  <a:cubicBezTo>
                    <a:pt x="475814" y="581355"/>
                    <a:pt x="473044" y="587914"/>
                    <a:pt x="467505" y="593454"/>
                  </a:cubicBezTo>
                  <a:cubicBezTo>
                    <a:pt x="461965" y="598993"/>
                    <a:pt x="455405" y="601763"/>
                    <a:pt x="447826" y="601763"/>
                  </a:cubicBezTo>
                  <a:lnTo>
                    <a:pt x="363858" y="601763"/>
                  </a:lnTo>
                  <a:lnTo>
                    <a:pt x="363858" y="720717"/>
                  </a:lnTo>
                  <a:cubicBezTo>
                    <a:pt x="363858" y="734128"/>
                    <a:pt x="359047" y="745644"/>
                    <a:pt x="349426" y="755265"/>
                  </a:cubicBezTo>
                  <a:cubicBezTo>
                    <a:pt x="339805" y="764887"/>
                    <a:pt x="328289" y="769697"/>
                    <a:pt x="314878" y="769697"/>
                  </a:cubicBezTo>
                  <a:lnTo>
                    <a:pt x="244904" y="769697"/>
                  </a:lnTo>
                  <a:cubicBezTo>
                    <a:pt x="231493" y="769697"/>
                    <a:pt x="219977" y="764887"/>
                    <a:pt x="210356" y="755265"/>
                  </a:cubicBezTo>
                  <a:cubicBezTo>
                    <a:pt x="200733" y="745644"/>
                    <a:pt x="195923" y="734128"/>
                    <a:pt x="195923" y="720717"/>
                  </a:cubicBezTo>
                  <a:lnTo>
                    <a:pt x="195923" y="601763"/>
                  </a:lnTo>
                  <a:lnTo>
                    <a:pt x="111956" y="601763"/>
                  </a:lnTo>
                  <a:cubicBezTo>
                    <a:pt x="104375" y="601763"/>
                    <a:pt x="97815" y="598993"/>
                    <a:pt x="92276" y="593454"/>
                  </a:cubicBezTo>
                  <a:cubicBezTo>
                    <a:pt x="86738" y="587914"/>
                    <a:pt x="83968" y="581355"/>
                    <a:pt x="83968" y="573775"/>
                  </a:cubicBezTo>
                  <a:cubicBezTo>
                    <a:pt x="83968" y="568526"/>
                    <a:pt x="85279" y="563716"/>
                    <a:pt x="87903" y="559343"/>
                  </a:cubicBezTo>
                  <a:lnTo>
                    <a:pt x="195923" y="379600"/>
                  </a:lnTo>
                  <a:lnTo>
                    <a:pt x="195923" y="321874"/>
                  </a:lnTo>
                  <a:lnTo>
                    <a:pt x="176244" y="321874"/>
                  </a:lnTo>
                  <a:lnTo>
                    <a:pt x="76970" y="471002"/>
                  </a:lnTo>
                  <a:cubicBezTo>
                    <a:pt x="68515" y="483539"/>
                    <a:pt x="56852" y="489808"/>
                    <a:pt x="41984" y="489808"/>
                  </a:cubicBezTo>
                  <a:cubicBezTo>
                    <a:pt x="30321" y="489808"/>
                    <a:pt x="20409" y="485725"/>
                    <a:pt x="12245" y="477562"/>
                  </a:cubicBezTo>
                  <a:cubicBezTo>
                    <a:pt x="4081" y="469398"/>
                    <a:pt x="0" y="459486"/>
                    <a:pt x="0" y="447824"/>
                  </a:cubicBezTo>
                  <a:cubicBezTo>
                    <a:pt x="0" y="439368"/>
                    <a:pt x="2333" y="431643"/>
                    <a:pt x="6998" y="424645"/>
                  </a:cubicBezTo>
                  <a:lnTo>
                    <a:pt x="118953" y="256712"/>
                  </a:lnTo>
                  <a:cubicBezTo>
                    <a:pt x="140237" y="225516"/>
                    <a:pt x="165894" y="209918"/>
                    <a:pt x="195923" y="209918"/>
                  </a:cubicBezTo>
                  <a:close/>
                  <a:moveTo>
                    <a:pt x="279891" y="0"/>
                  </a:moveTo>
                  <a:cubicBezTo>
                    <a:pt x="307006" y="0"/>
                    <a:pt x="330111" y="9548"/>
                    <a:pt x="349208" y="28645"/>
                  </a:cubicBezTo>
                  <a:cubicBezTo>
                    <a:pt x="368305" y="47742"/>
                    <a:pt x="377853" y="70846"/>
                    <a:pt x="377853" y="97962"/>
                  </a:cubicBezTo>
                  <a:cubicBezTo>
                    <a:pt x="377853" y="125075"/>
                    <a:pt x="368305" y="148180"/>
                    <a:pt x="349208" y="167277"/>
                  </a:cubicBezTo>
                  <a:cubicBezTo>
                    <a:pt x="330111" y="186373"/>
                    <a:pt x="307006" y="195922"/>
                    <a:pt x="279891" y="195922"/>
                  </a:cubicBezTo>
                  <a:cubicBezTo>
                    <a:pt x="252777" y="195922"/>
                    <a:pt x="229671" y="186373"/>
                    <a:pt x="210575" y="167277"/>
                  </a:cubicBezTo>
                  <a:cubicBezTo>
                    <a:pt x="191477" y="148180"/>
                    <a:pt x="181930" y="125075"/>
                    <a:pt x="181930" y="97962"/>
                  </a:cubicBezTo>
                  <a:cubicBezTo>
                    <a:pt x="181930" y="70846"/>
                    <a:pt x="191477" y="47742"/>
                    <a:pt x="210575" y="28645"/>
                  </a:cubicBezTo>
                  <a:cubicBezTo>
                    <a:pt x="229671" y="9548"/>
                    <a:pt x="252777" y="0"/>
                    <a:pt x="279891" y="0"/>
                  </a:cubicBezTo>
                  <a:close/>
                </a:path>
              </a:pathLst>
            </a:custGeom>
            <a:solidFill>
              <a:schemeClr val="lt1">
                <a:lumMod val="85000"/>
              </a:schemeClr>
            </a:solidFill>
            <a:ln>
              <a:noFill/>
            </a:ln>
          </p:spPr>
          <p:txBody>
            <a:bodyPr anchor="ctr">
              <a:noAutofit/>
            </a:bodyPr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44" name="任意多边形: 形状 143">
              <a:extLst>
                <a:ext uri="{FF2B5EF4-FFF2-40B4-BE49-F238E27FC236}">
                  <a16:creationId xmlns:a16="http://schemas.microsoft.com/office/drawing/2014/main" id="{D53CC8DF-5B43-46D7-88E1-74CA0E8A7066}"/>
                </a:ext>
              </a:extLst>
            </p:cNvPr>
            <p:cNvSpPr/>
            <p:nvPr/>
          </p:nvSpPr>
          <p:spPr>
            <a:xfrm>
              <a:off x="5323285" y="1008464"/>
              <a:ext cx="559782" cy="769697"/>
            </a:xfrm>
            <a:custGeom>
              <a:avLst/>
              <a:gdLst>
                <a:gd name="connsiteX0" fmla="*/ 195923 w 559782"/>
                <a:gd name="connsiteY0" fmla="*/ 209918 h 769697"/>
                <a:gd name="connsiteX1" fmla="*/ 363858 w 559782"/>
                <a:gd name="connsiteY1" fmla="*/ 209918 h 769697"/>
                <a:gd name="connsiteX2" fmla="*/ 440828 w 559782"/>
                <a:gd name="connsiteY2" fmla="*/ 256712 h 769697"/>
                <a:gd name="connsiteX3" fmla="*/ 552784 w 559782"/>
                <a:gd name="connsiteY3" fmla="*/ 424645 h 769697"/>
                <a:gd name="connsiteX4" fmla="*/ 559782 w 559782"/>
                <a:gd name="connsiteY4" fmla="*/ 447824 h 769697"/>
                <a:gd name="connsiteX5" fmla="*/ 547536 w 559782"/>
                <a:gd name="connsiteY5" fmla="*/ 477562 h 769697"/>
                <a:gd name="connsiteX6" fmla="*/ 517798 w 559782"/>
                <a:gd name="connsiteY6" fmla="*/ 489808 h 769697"/>
                <a:gd name="connsiteX7" fmla="*/ 482812 w 559782"/>
                <a:gd name="connsiteY7" fmla="*/ 471002 h 769697"/>
                <a:gd name="connsiteX8" fmla="*/ 383538 w 559782"/>
                <a:gd name="connsiteY8" fmla="*/ 321874 h 769697"/>
                <a:gd name="connsiteX9" fmla="*/ 363858 w 559782"/>
                <a:gd name="connsiteY9" fmla="*/ 321874 h 769697"/>
                <a:gd name="connsiteX10" fmla="*/ 363858 w 559782"/>
                <a:gd name="connsiteY10" fmla="*/ 379600 h 769697"/>
                <a:gd name="connsiteX11" fmla="*/ 471878 w 559782"/>
                <a:gd name="connsiteY11" fmla="*/ 559343 h 769697"/>
                <a:gd name="connsiteX12" fmla="*/ 475814 w 559782"/>
                <a:gd name="connsiteY12" fmla="*/ 573775 h 769697"/>
                <a:gd name="connsiteX13" fmla="*/ 467505 w 559782"/>
                <a:gd name="connsiteY13" fmla="*/ 593454 h 769697"/>
                <a:gd name="connsiteX14" fmla="*/ 447826 w 559782"/>
                <a:gd name="connsiteY14" fmla="*/ 601763 h 769697"/>
                <a:gd name="connsiteX15" fmla="*/ 363858 w 559782"/>
                <a:gd name="connsiteY15" fmla="*/ 601763 h 769697"/>
                <a:gd name="connsiteX16" fmla="*/ 363858 w 559782"/>
                <a:gd name="connsiteY16" fmla="*/ 720717 h 769697"/>
                <a:gd name="connsiteX17" fmla="*/ 349426 w 559782"/>
                <a:gd name="connsiteY17" fmla="*/ 755265 h 769697"/>
                <a:gd name="connsiteX18" fmla="*/ 314878 w 559782"/>
                <a:gd name="connsiteY18" fmla="*/ 769697 h 769697"/>
                <a:gd name="connsiteX19" fmla="*/ 244904 w 559782"/>
                <a:gd name="connsiteY19" fmla="*/ 769697 h 769697"/>
                <a:gd name="connsiteX20" fmla="*/ 210356 w 559782"/>
                <a:gd name="connsiteY20" fmla="*/ 755265 h 769697"/>
                <a:gd name="connsiteX21" fmla="*/ 195923 w 559782"/>
                <a:gd name="connsiteY21" fmla="*/ 720717 h 769697"/>
                <a:gd name="connsiteX22" fmla="*/ 195923 w 559782"/>
                <a:gd name="connsiteY22" fmla="*/ 601763 h 769697"/>
                <a:gd name="connsiteX23" fmla="*/ 111956 w 559782"/>
                <a:gd name="connsiteY23" fmla="*/ 601763 h 769697"/>
                <a:gd name="connsiteX24" fmla="*/ 92276 w 559782"/>
                <a:gd name="connsiteY24" fmla="*/ 593454 h 769697"/>
                <a:gd name="connsiteX25" fmla="*/ 83968 w 559782"/>
                <a:gd name="connsiteY25" fmla="*/ 573775 h 769697"/>
                <a:gd name="connsiteX26" fmla="*/ 87903 w 559782"/>
                <a:gd name="connsiteY26" fmla="*/ 559343 h 769697"/>
                <a:gd name="connsiteX27" fmla="*/ 195923 w 559782"/>
                <a:gd name="connsiteY27" fmla="*/ 379600 h 769697"/>
                <a:gd name="connsiteX28" fmla="*/ 195923 w 559782"/>
                <a:gd name="connsiteY28" fmla="*/ 321874 h 769697"/>
                <a:gd name="connsiteX29" fmla="*/ 176244 w 559782"/>
                <a:gd name="connsiteY29" fmla="*/ 321874 h 769697"/>
                <a:gd name="connsiteX30" fmla="*/ 76970 w 559782"/>
                <a:gd name="connsiteY30" fmla="*/ 471002 h 769697"/>
                <a:gd name="connsiteX31" fmla="*/ 41984 w 559782"/>
                <a:gd name="connsiteY31" fmla="*/ 489808 h 769697"/>
                <a:gd name="connsiteX32" fmla="*/ 12245 w 559782"/>
                <a:gd name="connsiteY32" fmla="*/ 477562 h 769697"/>
                <a:gd name="connsiteX33" fmla="*/ 0 w 559782"/>
                <a:gd name="connsiteY33" fmla="*/ 447824 h 769697"/>
                <a:gd name="connsiteX34" fmla="*/ 6998 w 559782"/>
                <a:gd name="connsiteY34" fmla="*/ 424645 h 769697"/>
                <a:gd name="connsiteX35" fmla="*/ 118953 w 559782"/>
                <a:gd name="connsiteY35" fmla="*/ 256712 h 769697"/>
                <a:gd name="connsiteX36" fmla="*/ 195923 w 559782"/>
                <a:gd name="connsiteY36" fmla="*/ 209918 h 769697"/>
                <a:gd name="connsiteX37" fmla="*/ 279891 w 559782"/>
                <a:gd name="connsiteY37" fmla="*/ 0 h 769697"/>
                <a:gd name="connsiteX38" fmla="*/ 349208 w 559782"/>
                <a:gd name="connsiteY38" fmla="*/ 28645 h 769697"/>
                <a:gd name="connsiteX39" fmla="*/ 377853 w 559782"/>
                <a:gd name="connsiteY39" fmla="*/ 97962 h 769697"/>
                <a:gd name="connsiteX40" fmla="*/ 349208 w 559782"/>
                <a:gd name="connsiteY40" fmla="*/ 167277 h 769697"/>
                <a:gd name="connsiteX41" fmla="*/ 279891 w 559782"/>
                <a:gd name="connsiteY41" fmla="*/ 195922 h 769697"/>
                <a:gd name="connsiteX42" fmla="*/ 210575 w 559782"/>
                <a:gd name="connsiteY42" fmla="*/ 167277 h 769697"/>
                <a:gd name="connsiteX43" fmla="*/ 181930 w 559782"/>
                <a:gd name="connsiteY43" fmla="*/ 97962 h 769697"/>
                <a:gd name="connsiteX44" fmla="*/ 210575 w 559782"/>
                <a:gd name="connsiteY44" fmla="*/ 28645 h 769697"/>
                <a:gd name="connsiteX45" fmla="*/ 279891 w 559782"/>
                <a:gd name="connsiteY45" fmla="*/ 0 h 7696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</a:cxnLst>
              <a:rect l="l" t="t" r="r" b="b"/>
              <a:pathLst>
                <a:path w="559782" h="769697">
                  <a:moveTo>
                    <a:pt x="195923" y="209918"/>
                  </a:moveTo>
                  <a:lnTo>
                    <a:pt x="363858" y="209918"/>
                  </a:lnTo>
                  <a:cubicBezTo>
                    <a:pt x="393888" y="209918"/>
                    <a:pt x="419544" y="225516"/>
                    <a:pt x="440828" y="256712"/>
                  </a:cubicBezTo>
                  <a:lnTo>
                    <a:pt x="552784" y="424645"/>
                  </a:lnTo>
                  <a:cubicBezTo>
                    <a:pt x="557449" y="431643"/>
                    <a:pt x="559782" y="439368"/>
                    <a:pt x="559782" y="447824"/>
                  </a:cubicBezTo>
                  <a:cubicBezTo>
                    <a:pt x="559782" y="459486"/>
                    <a:pt x="555700" y="469398"/>
                    <a:pt x="547536" y="477562"/>
                  </a:cubicBezTo>
                  <a:cubicBezTo>
                    <a:pt x="539373" y="485725"/>
                    <a:pt x="529460" y="489808"/>
                    <a:pt x="517798" y="489808"/>
                  </a:cubicBezTo>
                  <a:cubicBezTo>
                    <a:pt x="502928" y="489808"/>
                    <a:pt x="491267" y="483539"/>
                    <a:pt x="482812" y="471002"/>
                  </a:cubicBezTo>
                  <a:lnTo>
                    <a:pt x="383538" y="321874"/>
                  </a:lnTo>
                  <a:lnTo>
                    <a:pt x="363858" y="321874"/>
                  </a:lnTo>
                  <a:lnTo>
                    <a:pt x="363858" y="379600"/>
                  </a:lnTo>
                  <a:lnTo>
                    <a:pt x="471878" y="559343"/>
                  </a:lnTo>
                  <a:cubicBezTo>
                    <a:pt x="474502" y="563716"/>
                    <a:pt x="475814" y="568526"/>
                    <a:pt x="475814" y="573775"/>
                  </a:cubicBezTo>
                  <a:cubicBezTo>
                    <a:pt x="475814" y="581355"/>
                    <a:pt x="473044" y="587914"/>
                    <a:pt x="467505" y="593454"/>
                  </a:cubicBezTo>
                  <a:cubicBezTo>
                    <a:pt x="461965" y="598993"/>
                    <a:pt x="455405" y="601763"/>
                    <a:pt x="447826" y="601763"/>
                  </a:cubicBezTo>
                  <a:lnTo>
                    <a:pt x="363858" y="601763"/>
                  </a:lnTo>
                  <a:lnTo>
                    <a:pt x="363858" y="720717"/>
                  </a:lnTo>
                  <a:cubicBezTo>
                    <a:pt x="363858" y="734128"/>
                    <a:pt x="359047" y="745644"/>
                    <a:pt x="349426" y="755265"/>
                  </a:cubicBezTo>
                  <a:cubicBezTo>
                    <a:pt x="339805" y="764887"/>
                    <a:pt x="328289" y="769697"/>
                    <a:pt x="314878" y="769697"/>
                  </a:cubicBezTo>
                  <a:lnTo>
                    <a:pt x="244904" y="769697"/>
                  </a:lnTo>
                  <a:cubicBezTo>
                    <a:pt x="231493" y="769697"/>
                    <a:pt x="219977" y="764887"/>
                    <a:pt x="210356" y="755265"/>
                  </a:cubicBezTo>
                  <a:cubicBezTo>
                    <a:pt x="200733" y="745644"/>
                    <a:pt x="195923" y="734128"/>
                    <a:pt x="195923" y="720717"/>
                  </a:cubicBezTo>
                  <a:lnTo>
                    <a:pt x="195923" y="601763"/>
                  </a:lnTo>
                  <a:lnTo>
                    <a:pt x="111956" y="601763"/>
                  </a:lnTo>
                  <a:cubicBezTo>
                    <a:pt x="104375" y="601763"/>
                    <a:pt x="97815" y="598993"/>
                    <a:pt x="92276" y="593454"/>
                  </a:cubicBezTo>
                  <a:cubicBezTo>
                    <a:pt x="86738" y="587914"/>
                    <a:pt x="83968" y="581355"/>
                    <a:pt x="83968" y="573775"/>
                  </a:cubicBezTo>
                  <a:cubicBezTo>
                    <a:pt x="83968" y="568526"/>
                    <a:pt x="85279" y="563716"/>
                    <a:pt x="87903" y="559343"/>
                  </a:cubicBezTo>
                  <a:lnTo>
                    <a:pt x="195923" y="379600"/>
                  </a:lnTo>
                  <a:lnTo>
                    <a:pt x="195923" y="321874"/>
                  </a:lnTo>
                  <a:lnTo>
                    <a:pt x="176244" y="321874"/>
                  </a:lnTo>
                  <a:lnTo>
                    <a:pt x="76970" y="471002"/>
                  </a:lnTo>
                  <a:cubicBezTo>
                    <a:pt x="68515" y="483539"/>
                    <a:pt x="56852" y="489808"/>
                    <a:pt x="41984" y="489808"/>
                  </a:cubicBezTo>
                  <a:cubicBezTo>
                    <a:pt x="30321" y="489808"/>
                    <a:pt x="20409" y="485725"/>
                    <a:pt x="12245" y="477562"/>
                  </a:cubicBezTo>
                  <a:cubicBezTo>
                    <a:pt x="4081" y="469398"/>
                    <a:pt x="0" y="459486"/>
                    <a:pt x="0" y="447824"/>
                  </a:cubicBezTo>
                  <a:cubicBezTo>
                    <a:pt x="0" y="439368"/>
                    <a:pt x="2333" y="431643"/>
                    <a:pt x="6998" y="424645"/>
                  </a:cubicBezTo>
                  <a:lnTo>
                    <a:pt x="118953" y="256712"/>
                  </a:lnTo>
                  <a:cubicBezTo>
                    <a:pt x="140237" y="225516"/>
                    <a:pt x="165894" y="209918"/>
                    <a:pt x="195923" y="209918"/>
                  </a:cubicBezTo>
                  <a:close/>
                  <a:moveTo>
                    <a:pt x="279891" y="0"/>
                  </a:moveTo>
                  <a:cubicBezTo>
                    <a:pt x="307006" y="0"/>
                    <a:pt x="330111" y="9548"/>
                    <a:pt x="349208" y="28645"/>
                  </a:cubicBezTo>
                  <a:cubicBezTo>
                    <a:pt x="368305" y="47742"/>
                    <a:pt x="377853" y="70846"/>
                    <a:pt x="377853" y="97962"/>
                  </a:cubicBezTo>
                  <a:cubicBezTo>
                    <a:pt x="377853" y="125075"/>
                    <a:pt x="368305" y="148180"/>
                    <a:pt x="349208" y="167277"/>
                  </a:cubicBezTo>
                  <a:cubicBezTo>
                    <a:pt x="330111" y="186373"/>
                    <a:pt x="307006" y="195922"/>
                    <a:pt x="279891" y="195922"/>
                  </a:cubicBezTo>
                  <a:cubicBezTo>
                    <a:pt x="252777" y="195922"/>
                    <a:pt x="229671" y="186373"/>
                    <a:pt x="210575" y="167277"/>
                  </a:cubicBezTo>
                  <a:cubicBezTo>
                    <a:pt x="191477" y="148180"/>
                    <a:pt x="181930" y="125075"/>
                    <a:pt x="181930" y="97962"/>
                  </a:cubicBezTo>
                  <a:cubicBezTo>
                    <a:pt x="181930" y="70846"/>
                    <a:pt x="191477" y="47742"/>
                    <a:pt x="210575" y="28645"/>
                  </a:cubicBezTo>
                  <a:cubicBezTo>
                    <a:pt x="229671" y="9548"/>
                    <a:pt x="252777" y="0"/>
                    <a:pt x="279891" y="0"/>
                  </a:cubicBezTo>
                  <a:close/>
                </a:path>
              </a:pathLst>
            </a:custGeom>
            <a:solidFill>
              <a:schemeClr val="lt1">
                <a:lumMod val="85000"/>
              </a:schemeClr>
            </a:solidFill>
            <a:ln>
              <a:noFill/>
            </a:ln>
          </p:spPr>
          <p:txBody>
            <a:bodyPr anchor="ctr">
              <a:noAutofit/>
            </a:bodyPr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45" name="任意多边形: 形状 144">
              <a:extLst>
                <a:ext uri="{FF2B5EF4-FFF2-40B4-BE49-F238E27FC236}">
                  <a16:creationId xmlns:a16="http://schemas.microsoft.com/office/drawing/2014/main" id="{E0F5C883-05D1-478F-A6A5-ED2F9C02AD55}"/>
                </a:ext>
              </a:extLst>
            </p:cNvPr>
            <p:cNvSpPr/>
            <p:nvPr/>
          </p:nvSpPr>
          <p:spPr>
            <a:xfrm>
              <a:off x="5894785" y="1008464"/>
              <a:ext cx="559782" cy="769697"/>
            </a:xfrm>
            <a:custGeom>
              <a:avLst/>
              <a:gdLst>
                <a:gd name="connsiteX0" fmla="*/ 195923 w 559782"/>
                <a:gd name="connsiteY0" fmla="*/ 209918 h 769697"/>
                <a:gd name="connsiteX1" fmla="*/ 363858 w 559782"/>
                <a:gd name="connsiteY1" fmla="*/ 209918 h 769697"/>
                <a:gd name="connsiteX2" fmla="*/ 440828 w 559782"/>
                <a:gd name="connsiteY2" fmla="*/ 256712 h 769697"/>
                <a:gd name="connsiteX3" fmla="*/ 552784 w 559782"/>
                <a:gd name="connsiteY3" fmla="*/ 424645 h 769697"/>
                <a:gd name="connsiteX4" fmla="*/ 559782 w 559782"/>
                <a:gd name="connsiteY4" fmla="*/ 447824 h 769697"/>
                <a:gd name="connsiteX5" fmla="*/ 547536 w 559782"/>
                <a:gd name="connsiteY5" fmla="*/ 477562 h 769697"/>
                <a:gd name="connsiteX6" fmla="*/ 517798 w 559782"/>
                <a:gd name="connsiteY6" fmla="*/ 489808 h 769697"/>
                <a:gd name="connsiteX7" fmla="*/ 482812 w 559782"/>
                <a:gd name="connsiteY7" fmla="*/ 471002 h 769697"/>
                <a:gd name="connsiteX8" fmla="*/ 383538 w 559782"/>
                <a:gd name="connsiteY8" fmla="*/ 321874 h 769697"/>
                <a:gd name="connsiteX9" fmla="*/ 363858 w 559782"/>
                <a:gd name="connsiteY9" fmla="*/ 321874 h 769697"/>
                <a:gd name="connsiteX10" fmla="*/ 363858 w 559782"/>
                <a:gd name="connsiteY10" fmla="*/ 379600 h 769697"/>
                <a:gd name="connsiteX11" fmla="*/ 471878 w 559782"/>
                <a:gd name="connsiteY11" fmla="*/ 559343 h 769697"/>
                <a:gd name="connsiteX12" fmla="*/ 475814 w 559782"/>
                <a:gd name="connsiteY12" fmla="*/ 573775 h 769697"/>
                <a:gd name="connsiteX13" fmla="*/ 467505 w 559782"/>
                <a:gd name="connsiteY13" fmla="*/ 593454 h 769697"/>
                <a:gd name="connsiteX14" fmla="*/ 447826 w 559782"/>
                <a:gd name="connsiteY14" fmla="*/ 601763 h 769697"/>
                <a:gd name="connsiteX15" fmla="*/ 363858 w 559782"/>
                <a:gd name="connsiteY15" fmla="*/ 601763 h 769697"/>
                <a:gd name="connsiteX16" fmla="*/ 363858 w 559782"/>
                <a:gd name="connsiteY16" fmla="*/ 720717 h 769697"/>
                <a:gd name="connsiteX17" fmla="*/ 349426 w 559782"/>
                <a:gd name="connsiteY17" fmla="*/ 755265 h 769697"/>
                <a:gd name="connsiteX18" fmla="*/ 314878 w 559782"/>
                <a:gd name="connsiteY18" fmla="*/ 769697 h 769697"/>
                <a:gd name="connsiteX19" fmla="*/ 244904 w 559782"/>
                <a:gd name="connsiteY19" fmla="*/ 769697 h 769697"/>
                <a:gd name="connsiteX20" fmla="*/ 210356 w 559782"/>
                <a:gd name="connsiteY20" fmla="*/ 755265 h 769697"/>
                <a:gd name="connsiteX21" fmla="*/ 195923 w 559782"/>
                <a:gd name="connsiteY21" fmla="*/ 720717 h 769697"/>
                <a:gd name="connsiteX22" fmla="*/ 195923 w 559782"/>
                <a:gd name="connsiteY22" fmla="*/ 601763 h 769697"/>
                <a:gd name="connsiteX23" fmla="*/ 111956 w 559782"/>
                <a:gd name="connsiteY23" fmla="*/ 601763 h 769697"/>
                <a:gd name="connsiteX24" fmla="*/ 92276 w 559782"/>
                <a:gd name="connsiteY24" fmla="*/ 593454 h 769697"/>
                <a:gd name="connsiteX25" fmla="*/ 83968 w 559782"/>
                <a:gd name="connsiteY25" fmla="*/ 573775 h 769697"/>
                <a:gd name="connsiteX26" fmla="*/ 87903 w 559782"/>
                <a:gd name="connsiteY26" fmla="*/ 559343 h 769697"/>
                <a:gd name="connsiteX27" fmla="*/ 195923 w 559782"/>
                <a:gd name="connsiteY27" fmla="*/ 379600 h 769697"/>
                <a:gd name="connsiteX28" fmla="*/ 195923 w 559782"/>
                <a:gd name="connsiteY28" fmla="*/ 321874 h 769697"/>
                <a:gd name="connsiteX29" fmla="*/ 176244 w 559782"/>
                <a:gd name="connsiteY29" fmla="*/ 321874 h 769697"/>
                <a:gd name="connsiteX30" fmla="*/ 76970 w 559782"/>
                <a:gd name="connsiteY30" fmla="*/ 471002 h 769697"/>
                <a:gd name="connsiteX31" fmla="*/ 41984 w 559782"/>
                <a:gd name="connsiteY31" fmla="*/ 489808 h 769697"/>
                <a:gd name="connsiteX32" fmla="*/ 12245 w 559782"/>
                <a:gd name="connsiteY32" fmla="*/ 477562 h 769697"/>
                <a:gd name="connsiteX33" fmla="*/ 0 w 559782"/>
                <a:gd name="connsiteY33" fmla="*/ 447824 h 769697"/>
                <a:gd name="connsiteX34" fmla="*/ 6998 w 559782"/>
                <a:gd name="connsiteY34" fmla="*/ 424645 h 769697"/>
                <a:gd name="connsiteX35" fmla="*/ 118953 w 559782"/>
                <a:gd name="connsiteY35" fmla="*/ 256712 h 769697"/>
                <a:gd name="connsiteX36" fmla="*/ 195923 w 559782"/>
                <a:gd name="connsiteY36" fmla="*/ 209918 h 769697"/>
                <a:gd name="connsiteX37" fmla="*/ 279891 w 559782"/>
                <a:gd name="connsiteY37" fmla="*/ 0 h 769697"/>
                <a:gd name="connsiteX38" fmla="*/ 349208 w 559782"/>
                <a:gd name="connsiteY38" fmla="*/ 28645 h 769697"/>
                <a:gd name="connsiteX39" fmla="*/ 377853 w 559782"/>
                <a:gd name="connsiteY39" fmla="*/ 97962 h 769697"/>
                <a:gd name="connsiteX40" fmla="*/ 349208 w 559782"/>
                <a:gd name="connsiteY40" fmla="*/ 167277 h 769697"/>
                <a:gd name="connsiteX41" fmla="*/ 279891 w 559782"/>
                <a:gd name="connsiteY41" fmla="*/ 195922 h 769697"/>
                <a:gd name="connsiteX42" fmla="*/ 210575 w 559782"/>
                <a:gd name="connsiteY42" fmla="*/ 167277 h 769697"/>
                <a:gd name="connsiteX43" fmla="*/ 181930 w 559782"/>
                <a:gd name="connsiteY43" fmla="*/ 97962 h 769697"/>
                <a:gd name="connsiteX44" fmla="*/ 210575 w 559782"/>
                <a:gd name="connsiteY44" fmla="*/ 28645 h 769697"/>
                <a:gd name="connsiteX45" fmla="*/ 279891 w 559782"/>
                <a:gd name="connsiteY45" fmla="*/ 0 h 7696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</a:cxnLst>
              <a:rect l="l" t="t" r="r" b="b"/>
              <a:pathLst>
                <a:path w="559782" h="769697">
                  <a:moveTo>
                    <a:pt x="195923" y="209918"/>
                  </a:moveTo>
                  <a:lnTo>
                    <a:pt x="363858" y="209918"/>
                  </a:lnTo>
                  <a:cubicBezTo>
                    <a:pt x="393888" y="209918"/>
                    <a:pt x="419544" y="225516"/>
                    <a:pt x="440828" y="256712"/>
                  </a:cubicBezTo>
                  <a:lnTo>
                    <a:pt x="552784" y="424645"/>
                  </a:lnTo>
                  <a:cubicBezTo>
                    <a:pt x="557449" y="431643"/>
                    <a:pt x="559782" y="439368"/>
                    <a:pt x="559782" y="447824"/>
                  </a:cubicBezTo>
                  <a:cubicBezTo>
                    <a:pt x="559782" y="459486"/>
                    <a:pt x="555700" y="469398"/>
                    <a:pt x="547536" y="477562"/>
                  </a:cubicBezTo>
                  <a:cubicBezTo>
                    <a:pt x="539373" y="485725"/>
                    <a:pt x="529460" y="489808"/>
                    <a:pt x="517798" y="489808"/>
                  </a:cubicBezTo>
                  <a:cubicBezTo>
                    <a:pt x="502928" y="489808"/>
                    <a:pt x="491267" y="483539"/>
                    <a:pt x="482812" y="471002"/>
                  </a:cubicBezTo>
                  <a:lnTo>
                    <a:pt x="383538" y="321874"/>
                  </a:lnTo>
                  <a:lnTo>
                    <a:pt x="363858" y="321874"/>
                  </a:lnTo>
                  <a:lnTo>
                    <a:pt x="363858" y="379600"/>
                  </a:lnTo>
                  <a:lnTo>
                    <a:pt x="471878" y="559343"/>
                  </a:lnTo>
                  <a:cubicBezTo>
                    <a:pt x="474502" y="563716"/>
                    <a:pt x="475814" y="568526"/>
                    <a:pt x="475814" y="573775"/>
                  </a:cubicBezTo>
                  <a:cubicBezTo>
                    <a:pt x="475814" y="581355"/>
                    <a:pt x="473044" y="587914"/>
                    <a:pt x="467505" y="593454"/>
                  </a:cubicBezTo>
                  <a:cubicBezTo>
                    <a:pt x="461965" y="598993"/>
                    <a:pt x="455405" y="601763"/>
                    <a:pt x="447826" y="601763"/>
                  </a:cubicBezTo>
                  <a:lnTo>
                    <a:pt x="363858" y="601763"/>
                  </a:lnTo>
                  <a:lnTo>
                    <a:pt x="363858" y="720717"/>
                  </a:lnTo>
                  <a:cubicBezTo>
                    <a:pt x="363858" y="734128"/>
                    <a:pt x="359047" y="745644"/>
                    <a:pt x="349426" y="755265"/>
                  </a:cubicBezTo>
                  <a:cubicBezTo>
                    <a:pt x="339805" y="764887"/>
                    <a:pt x="328289" y="769697"/>
                    <a:pt x="314878" y="769697"/>
                  </a:cubicBezTo>
                  <a:lnTo>
                    <a:pt x="244904" y="769697"/>
                  </a:lnTo>
                  <a:cubicBezTo>
                    <a:pt x="231493" y="769697"/>
                    <a:pt x="219977" y="764887"/>
                    <a:pt x="210356" y="755265"/>
                  </a:cubicBezTo>
                  <a:cubicBezTo>
                    <a:pt x="200733" y="745644"/>
                    <a:pt x="195923" y="734128"/>
                    <a:pt x="195923" y="720717"/>
                  </a:cubicBezTo>
                  <a:lnTo>
                    <a:pt x="195923" y="601763"/>
                  </a:lnTo>
                  <a:lnTo>
                    <a:pt x="111956" y="601763"/>
                  </a:lnTo>
                  <a:cubicBezTo>
                    <a:pt x="104375" y="601763"/>
                    <a:pt x="97815" y="598993"/>
                    <a:pt x="92276" y="593454"/>
                  </a:cubicBezTo>
                  <a:cubicBezTo>
                    <a:pt x="86738" y="587914"/>
                    <a:pt x="83968" y="581355"/>
                    <a:pt x="83968" y="573775"/>
                  </a:cubicBezTo>
                  <a:cubicBezTo>
                    <a:pt x="83968" y="568526"/>
                    <a:pt x="85279" y="563716"/>
                    <a:pt x="87903" y="559343"/>
                  </a:cubicBezTo>
                  <a:lnTo>
                    <a:pt x="195923" y="379600"/>
                  </a:lnTo>
                  <a:lnTo>
                    <a:pt x="195923" y="321874"/>
                  </a:lnTo>
                  <a:lnTo>
                    <a:pt x="176244" y="321874"/>
                  </a:lnTo>
                  <a:lnTo>
                    <a:pt x="76970" y="471002"/>
                  </a:lnTo>
                  <a:cubicBezTo>
                    <a:pt x="68515" y="483539"/>
                    <a:pt x="56852" y="489808"/>
                    <a:pt x="41984" y="489808"/>
                  </a:cubicBezTo>
                  <a:cubicBezTo>
                    <a:pt x="30321" y="489808"/>
                    <a:pt x="20409" y="485725"/>
                    <a:pt x="12245" y="477562"/>
                  </a:cubicBezTo>
                  <a:cubicBezTo>
                    <a:pt x="4081" y="469398"/>
                    <a:pt x="0" y="459486"/>
                    <a:pt x="0" y="447824"/>
                  </a:cubicBezTo>
                  <a:cubicBezTo>
                    <a:pt x="0" y="439368"/>
                    <a:pt x="2333" y="431643"/>
                    <a:pt x="6998" y="424645"/>
                  </a:cubicBezTo>
                  <a:lnTo>
                    <a:pt x="118953" y="256712"/>
                  </a:lnTo>
                  <a:cubicBezTo>
                    <a:pt x="140237" y="225516"/>
                    <a:pt x="165894" y="209918"/>
                    <a:pt x="195923" y="209918"/>
                  </a:cubicBezTo>
                  <a:close/>
                  <a:moveTo>
                    <a:pt x="279891" y="0"/>
                  </a:moveTo>
                  <a:cubicBezTo>
                    <a:pt x="307006" y="0"/>
                    <a:pt x="330111" y="9548"/>
                    <a:pt x="349208" y="28645"/>
                  </a:cubicBezTo>
                  <a:cubicBezTo>
                    <a:pt x="368305" y="47742"/>
                    <a:pt x="377853" y="70846"/>
                    <a:pt x="377853" y="97962"/>
                  </a:cubicBezTo>
                  <a:cubicBezTo>
                    <a:pt x="377853" y="125075"/>
                    <a:pt x="368305" y="148180"/>
                    <a:pt x="349208" y="167277"/>
                  </a:cubicBezTo>
                  <a:cubicBezTo>
                    <a:pt x="330111" y="186373"/>
                    <a:pt x="307006" y="195922"/>
                    <a:pt x="279891" y="195922"/>
                  </a:cubicBezTo>
                  <a:cubicBezTo>
                    <a:pt x="252777" y="195922"/>
                    <a:pt x="229671" y="186373"/>
                    <a:pt x="210575" y="167277"/>
                  </a:cubicBezTo>
                  <a:cubicBezTo>
                    <a:pt x="191477" y="148180"/>
                    <a:pt x="181930" y="125075"/>
                    <a:pt x="181930" y="97962"/>
                  </a:cubicBezTo>
                  <a:cubicBezTo>
                    <a:pt x="181930" y="70846"/>
                    <a:pt x="191477" y="47742"/>
                    <a:pt x="210575" y="28645"/>
                  </a:cubicBezTo>
                  <a:cubicBezTo>
                    <a:pt x="229671" y="9548"/>
                    <a:pt x="252777" y="0"/>
                    <a:pt x="279891" y="0"/>
                  </a:cubicBezTo>
                  <a:close/>
                </a:path>
              </a:pathLst>
            </a:custGeom>
            <a:solidFill>
              <a:schemeClr val="lt1">
                <a:lumMod val="85000"/>
              </a:schemeClr>
            </a:solidFill>
            <a:ln>
              <a:noFill/>
            </a:ln>
          </p:spPr>
          <p:txBody>
            <a:bodyPr anchor="ctr">
              <a:noAutofit/>
            </a:bodyPr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46" name="任意多边形: 形状 145">
              <a:extLst>
                <a:ext uri="{FF2B5EF4-FFF2-40B4-BE49-F238E27FC236}">
                  <a16:creationId xmlns:a16="http://schemas.microsoft.com/office/drawing/2014/main" id="{04B795F5-D263-47D6-9220-01C9056D12F0}"/>
                </a:ext>
              </a:extLst>
            </p:cNvPr>
            <p:cNvSpPr/>
            <p:nvPr/>
          </p:nvSpPr>
          <p:spPr>
            <a:xfrm>
              <a:off x="6466285" y="1008464"/>
              <a:ext cx="559782" cy="769697"/>
            </a:xfrm>
            <a:custGeom>
              <a:avLst/>
              <a:gdLst>
                <a:gd name="connsiteX0" fmla="*/ 195923 w 559782"/>
                <a:gd name="connsiteY0" fmla="*/ 209918 h 769697"/>
                <a:gd name="connsiteX1" fmla="*/ 363858 w 559782"/>
                <a:gd name="connsiteY1" fmla="*/ 209918 h 769697"/>
                <a:gd name="connsiteX2" fmla="*/ 440828 w 559782"/>
                <a:gd name="connsiteY2" fmla="*/ 256712 h 769697"/>
                <a:gd name="connsiteX3" fmla="*/ 552784 w 559782"/>
                <a:gd name="connsiteY3" fmla="*/ 424645 h 769697"/>
                <a:gd name="connsiteX4" fmla="*/ 559782 w 559782"/>
                <a:gd name="connsiteY4" fmla="*/ 447824 h 769697"/>
                <a:gd name="connsiteX5" fmla="*/ 547536 w 559782"/>
                <a:gd name="connsiteY5" fmla="*/ 477562 h 769697"/>
                <a:gd name="connsiteX6" fmla="*/ 517798 w 559782"/>
                <a:gd name="connsiteY6" fmla="*/ 489808 h 769697"/>
                <a:gd name="connsiteX7" fmla="*/ 482812 w 559782"/>
                <a:gd name="connsiteY7" fmla="*/ 471002 h 769697"/>
                <a:gd name="connsiteX8" fmla="*/ 383538 w 559782"/>
                <a:gd name="connsiteY8" fmla="*/ 321874 h 769697"/>
                <a:gd name="connsiteX9" fmla="*/ 363858 w 559782"/>
                <a:gd name="connsiteY9" fmla="*/ 321874 h 769697"/>
                <a:gd name="connsiteX10" fmla="*/ 363858 w 559782"/>
                <a:gd name="connsiteY10" fmla="*/ 379600 h 769697"/>
                <a:gd name="connsiteX11" fmla="*/ 471878 w 559782"/>
                <a:gd name="connsiteY11" fmla="*/ 559343 h 769697"/>
                <a:gd name="connsiteX12" fmla="*/ 475814 w 559782"/>
                <a:gd name="connsiteY12" fmla="*/ 573775 h 769697"/>
                <a:gd name="connsiteX13" fmla="*/ 467505 w 559782"/>
                <a:gd name="connsiteY13" fmla="*/ 593454 h 769697"/>
                <a:gd name="connsiteX14" fmla="*/ 447826 w 559782"/>
                <a:gd name="connsiteY14" fmla="*/ 601763 h 769697"/>
                <a:gd name="connsiteX15" fmla="*/ 363858 w 559782"/>
                <a:gd name="connsiteY15" fmla="*/ 601763 h 769697"/>
                <a:gd name="connsiteX16" fmla="*/ 363858 w 559782"/>
                <a:gd name="connsiteY16" fmla="*/ 720717 h 769697"/>
                <a:gd name="connsiteX17" fmla="*/ 349426 w 559782"/>
                <a:gd name="connsiteY17" fmla="*/ 755265 h 769697"/>
                <a:gd name="connsiteX18" fmla="*/ 314878 w 559782"/>
                <a:gd name="connsiteY18" fmla="*/ 769697 h 769697"/>
                <a:gd name="connsiteX19" fmla="*/ 244904 w 559782"/>
                <a:gd name="connsiteY19" fmla="*/ 769697 h 769697"/>
                <a:gd name="connsiteX20" fmla="*/ 210356 w 559782"/>
                <a:gd name="connsiteY20" fmla="*/ 755265 h 769697"/>
                <a:gd name="connsiteX21" fmla="*/ 195923 w 559782"/>
                <a:gd name="connsiteY21" fmla="*/ 720717 h 769697"/>
                <a:gd name="connsiteX22" fmla="*/ 195923 w 559782"/>
                <a:gd name="connsiteY22" fmla="*/ 601763 h 769697"/>
                <a:gd name="connsiteX23" fmla="*/ 111956 w 559782"/>
                <a:gd name="connsiteY23" fmla="*/ 601763 h 769697"/>
                <a:gd name="connsiteX24" fmla="*/ 92276 w 559782"/>
                <a:gd name="connsiteY24" fmla="*/ 593454 h 769697"/>
                <a:gd name="connsiteX25" fmla="*/ 83968 w 559782"/>
                <a:gd name="connsiteY25" fmla="*/ 573775 h 769697"/>
                <a:gd name="connsiteX26" fmla="*/ 87903 w 559782"/>
                <a:gd name="connsiteY26" fmla="*/ 559343 h 769697"/>
                <a:gd name="connsiteX27" fmla="*/ 195923 w 559782"/>
                <a:gd name="connsiteY27" fmla="*/ 379600 h 769697"/>
                <a:gd name="connsiteX28" fmla="*/ 195923 w 559782"/>
                <a:gd name="connsiteY28" fmla="*/ 321874 h 769697"/>
                <a:gd name="connsiteX29" fmla="*/ 176244 w 559782"/>
                <a:gd name="connsiteY29" fmla="*/ 321874 h 769697"/>
                <a:gd name="connsiteX30" fmla="*/ 76970 w 559782"/>
                <a:gd name="connsiteY30" fmla="*/ 471002 h 769697"/>
                <a:gd name="connsiteX31" fmla="*/ 41984 w 559782"/>
                <a:gd name="connsiteY31" fmla="*/ 489808 h 769697"/>
                <a:gd name="connsiteX32" fmla="*/ 12245 w 559782"/>
                <a:gd name="connsiteY32" fmla="*/ 477562 h 769697"/>
                <a:gd name="connsiteX33" fmla="*/ 0 w 559782"/>
                <a:gd name="connsiteY33" fmla="*/ 447824 h 769697"/>
                <a:gd name="connsiteX34" fmla="*/ 6998 w 559782"/>
                <a:gd name="connsiteY34" fmla="*/ 424645 h 769697"/>
                <a:gd name="connsiteX35" fmla="*/ 118953 w 559782"/>
                <a:gd name="connsiteY35" fmla="*/ 256712 h 769697"/>
                <a:gd name="connsiteX36" fmla="*/ 195923 w 559782"/>
                <a:gd name="connsiteY36" fmla="*/ 209918 h 769697"/>
                <a:gd name="connsiteX37" fmla="*/ 279891 w 559782"/>
                <a:gd name="connsiteY37" fmla="*/ 0 h 769697"/>
                <a:gd name="connsiteX38" fmla="*/ 349208 w 559782"/>
                <a:gd name="connsiteY38" fmla="*/ 28645 h 769697"/>
                <a:gd name="connsiteX39" fmla="*/ 377853 w 559782"/>
                <a:gd name="connsiteY39" fmla="*/ 97962 h 769697"/>
                <a:gd name="connsiteX40" fmla="*/ 349208 w 559782"/>
                <a:gd name="connsiteY40" fmla="*/ 167277 h 769697"/>
                <a:gd name="connsiteX41" fmla="*/ 279891 w 559782"/>
                <a:gd name="connsiteY41" fmla="*/ 195922 h 769697"/>
                <a:gd name="connsiteX42" fmla="*/ 210575 w 559782"/>
                <a:gd name="connsiteY42" fmla="*/ 167277 h 769697"/>
                <a:gd name="connsiteX43" fmla="*/ 181930 w 559782"/>
                <a:gd name="connsiteY43" fmla="*/ 97962 h 769697"/>
                <a:gd name="connsiteX44" fmla="*/ 210575 w 559782"/>
                <a:gd name="connsiteY44" fmla="*/ 28645 h 769697"/>
                <a:gd name="connsiteX45" fmla="*/ 279891 w 559782"/>
                <a:gd name="connsiteY45" fmla="*/ 0 h 7696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</a:cxnLst>
              <a:rect l="l" t="t" r="r" b="b"/>
              <a:pathLst>
                <a:path w="559782" h="769697">
                  <a:moveTo>
                    <a:pt x="195923" y="209918"/>
                  </a:moveTo>
                  <a:lnTo>
                    <a:pt x="363858" y="209918"/>
                  </a:lnTo>
                  <a:cubicBezTo>
                    <a:pt x="393888" y="209918"/>
                    <a:pt x="419544" y="225516"/>
                    <a:pt x="440828" y="256712"/>
                  </a:cubicBezTo>
                  <a:lnTo>
                    <a:pt x="552784" y="424645"/>
                  </a:lnTo>
                  <a:cubicBezTo>
                    <a:pt x="557449" y="431643"/>
                    <a:pt x="559782" y="439368"/>
                    <a:pt x="559782" y="447824"/>
                  </a:cubicBezTo>
                  <a:cubicBezTo>
                    <a:pt x="559782" y="459486"/>
                    <a:pt x="555700" y="469398"/>
                    <a:pt x="547536" y="477562"/>
                  </a:cubicBezTo>
                  <a:cubicBezTo>
                    <a:pt x="539373" y="485725"/>
                    <a:pt x="529460" y="489808"/>
                    <a:pt x="517798" y="489808"/>
                  </a:cubicBezTo>
                  <a:cubicBezTo>
                    <a:pt x="502928" y="489808"/>
                    <a:pt x="491267" y="483539"/>
                    <a:pt x="482812" y="471002"/>
                  </a:cubicBezTo>
                  <a:lnTo>
                    <a:pt x="383538" y="321874"/>
                  </a:lnTo>
                  <a:lnTo>
                    <a:pt x="363858" y="321874"/>
                  </a:lnTo>
                  <a:lnTo>
                    <a:pt x="363858" y="379600"/>
                  </a:lnTo>
                  <a:lnTo>
                    <a:pt x="471878" y="559343"/>
                  </a:lnTo>
                  <a:cubicBezTo>
                    <a:pt x="474502" y="563716"/>
                    <a:pt x="475814" y="568526"/>
                    <a:pt x="475814" y="573775"/>
                  </a:cubicBezTo>
                  <a:cubicBezTo>
                    <a:pt x="475814" y="581355"/>
                    <a:pt x="473044" y="587914"/>
                    <a:pt x="467505" y="593454"/>
                  </a:cubicBezTo>
                  <a:cubicBezTo>
                    <a:pt x="461965" y="598993"/>
                    <a:pt x="455405" y="601763"/>
                    <a:pt x="447826" y="601763"/>
                  </a:cubicBezTo>
                  <a:lnTo>
                    <a:pt x="363858" y="601763"/>
                  </a:lnTo>
                  <a:lnTo>
                    <a:pt x="363858" y="720717"/>
                  </a:lnTo>
                  <a:cubicBezTo>
                    <a:pt x="363858" y="734128"/>
                    <a:pt x="359047" y="745644"/>
                    <a:pt x="349426" y="755265"/>
                  </a:cubicBezTo>
                  <a:cubicBezTo>
                    <a:pt x="339805" y="764887"/>
                    <a:pt x="328289" y="769697"/>
                    <a:pt x="314878" y="769697"/>
                  </a:cubicBezTo>
                  <a:lnTo>
                    <a:pt x="244904" y="769697"/>
                  </a:lnTo>
                  <a:cubicBezTo>
                    <a:pt x="231493" y="769697"/>
                    <a:pt x="219977" y="764887"/>
                    <a:pt x="210356" y="755265"/>
                  </a:cubicBezTo>
                  <a:cubicBezTo>
                    <a:pt x="200733" y="745644"/>
                    <a:pt x="195923" y="734128"/>
                    <a:pt x="195923" y="720717"/>
                  </a:cubicBezTo>
                  <a:lnTo>
                    <a:pt x="195923" y="601763"/>
                  </a:lnTo>
                  <a:lnTo>
                    <a:pt x="111956" y="601763"/>
                  </a:lnTo>
                  <a:cubicBezTo>
                    <a:pt x="104375" y="601763"/>
                    <a:pt x="97815" y="598993"/>
                    <a:pt x="92276" y="593454"/>
                  </a:cubicBezTo>
                  <a:cubicBezTo>
                    <a:pt x="86738" y="587914"/>
                    <a:pt x="83968" y="581355"/>
                    <a:pt x="83968" y="573775"/>
                  </a:cubicBezTo>
                  <a:cubicBezTo>
                    <a:pt x="83968" y="568526"/>
                    <a:pt x="85279" y="563716"/>
                    <a:pt x="87903" y="559343"/>
                  </a:cubicBezTo>
                  <a:lnTo>
                    <a:pt x="195923" y="379600"/>
                  </a:lnTo>
                  <a:lnTo>
                    <a:pt x="195923" y="321874"/>
                  </a:lnTo>
                  <a:lnTo>
                    <a:pt x="176244" y="321874"/>
                  </a:lnTo>
                  <a:lnTo>
                    <a:pt x="76970" y="471002"/>
                  </a:lnTo>
                  <a:cubicBezTo>
                    <a:pt x="68515" y="483539"/>
                    <a:pt x="56852" y="489808"/>
                    <a:pt x="41984" y="489808"/>
                  </a:cubicBezTo>
                  <a:cubicBezTo>
                    <a:pt x="30321" y="489808"/>
                    <a:pt x="20409" y="485725"/>
                    <a:pt x="12245" y="477562"/>
                  </a:cubicBezTo>
                  <a:cubicBezTo>
                    <a:pt x="4081" y="469398"/>
                    <a:pt x="0" y="459486"/>
                    <a:pt x="0" y="447824"/>
                  </a:cubicBezTo>
                  <a:cubicBezTo>
                    <a:pt x="0" y="439368"/>
                    <a:pt x="2333" y="431643"/>
                    <a:pt x="6998" y="424645"/>
                  </a:cubicBezTo>
                  <a:lnTo>
                    <a:pt x="118953" y="256712"/>
                  </a:lnTo>
                  <a:cubicBezTo>
                    <a:pt x="140237" y="225516"/>
                    <a:pt x="165894" y="209918"/>
                    <a:pt x="195923" y="209918"/>
                  </a:cubicBezTo>
                  <a:close/>
                  <a:moveTo>
                    <a:pt x="279891" y="0"/>
                  </a:moveTo>
                  <a:cubicBezTo>
                    <a:pt x="307006" y="0"/>
                    <a:pt x="330111" y="9548"/>
                    <a:pt x="349208" y="28645"/>
                  </a:cubicBezTo>
                  <a:cubicBezTo>
                    <a:pt x="368305" y="47742"/>
                    <a:pt x="377853" y="70846"/>
                    <a:pt x="377853" y="97962"/>
                  </a:cubicBezTo>
                  <a:cubicBezTo>
                    <a:pt x="377853" y="125075"/>
                    <a:pt x="368305" y="148180"/>
                    <a:pt x="349208" y="167277"/>
                  </a:cubicBezTo>
                  <a:cubicBezTo>
                    <a:pt x="330111" y="186373"/>
                    <a:pt x="307006" y="195922"/>
                    <a:pt x="279891" y="195922"/>
                  </a:cubicBezTo>
                  <a:cubicBezTo>
                    <a:pt x="252777" y="195922"/>
                    <a:pt x="229671" y="186373"/>
                    <a:pt x="210575" y="167277"/>
                  </a:cubicBezTo>
                  <a:cubicBezTo>
                    <a:pt x="191477" y="148180"/>
                    <a:pt x="181930" y="125075"/>
                    <a:pt x="181930" y="97962"/>
                  </a:cubicBezTo>
                  <a:cubicBezTo>
                    <a:pt x="181930" y="70846"/>
                    <a:pt x="191477" y="47742"/>
                    <a:pt x="210575" y="28645"/>
                  </a:cubicBezTo>
                  <a:cubicBezTo>
                    <a:pt x="229671" y="9548"/>
                    <a:pt x="252777" y="0"/>
                    <a:pt x="279891" y="0"/>
                  </a:cubicBezTo>
                  <a:close/>
                </a:path>
              </a:pathLst>
            </a:custGeom>
            <a:solidFill>
              <a:schemeClr val="lt1">
                <a:lumMod val="85000"/>
              </a:schemeClr>
            </a:solidFill>
            <a:ln>
              <a:noFill/>
            </a:ln>
          </p:spPr>
          <p:txBody>
            <a:bodyPr anchor="ctr">
              <a:noAutofit/>
            </a:bodyPr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47" name="任意多边形: 形状 146">
              <a:extLst>
                <a:ext uri="{FF2B5EF4-FFF2-40B4-BE49-F238E27FC236}">
                  <a16:creationId xmlns:a16="http://schemas.microsoft.com/office/drawing/2014/main" id="{1BDE1A41-B8CC-4104-A2D8-300ED7D204D6}"/>
                </a:ext>
              </a:extLst>
            </p:cNvPr>
            <p:cNvSpPr/>
            <p:nvPr/>
          </p:nvSpPr>
          <p:spPr>
            <a:xfrm>
              <a:off x="7037785" y="1008464"/>
              <a:ext cx="559782" cy="769697"/>
            </a:xfrm>
            <a:custGeom>
              <a:avLst/>
              <a:gdLst>
                <a:gd name="connsiteX0" fmla="*/ 195923 w 559782"/>
                <a:gd name="connsiteY0" fmla="*/ 209918 h 769697"/>
                <a:gd name="connsiteX1" fmla="*/ 363858 w 559782"/>
                <a:gd name="connsiteY1" fmla="*/ 209918 h 769697"/>
                <a:gd name="connsiteX2" fmla="*/ 440828 w 559782"/>
                <a:gd name="connsiteY2" fmla="*/ 256712 h 769697"/>
                <a:gd name="connsiteX3" fmla="*/ 552784 w 559782"/>
                <a:gd name="connsiteY3" fmla="*/ 424645 h 769697"/>
                <a:gd name="connsiteX4" fmla="*/ 559782 w 559782"/>
                <a:gd name="connsiteY4" fmla="*/ 447824 h 769697"/>
                <a:gd name="connsiteX5" fmla="*/ 547536 w 559782"/>
                <a:gd name="connsiteY5" fmla="*/ 477562 h 769697"/>
                <a:gd name="connsiteX6" fmla="*/ 517798 w 559782"/>
                <a:gd name="connsiteY6" fmla="*/ 489808 h 769697"/>
                <a:gd name="connsiteX7" fmla="*/ 482812 w 559782"/>
                <a:gd name="connsiteY7" fmla="*/ 471002 h 769697"/>
                <a:gd name="connsiteX8" fmla="*/ 383538 w 559782"/>
                <a:gd name="connsiteY8" fmla="*/ 321874 h 769697"/>
                <a:gd name="connsiteX9" fmla="*/ 363858 w 559782"/>
                <a:gd name="connsiteY9" fmla="*/ 321874 h 769697"/>
                <a:gd name="connsiteX10" fmla="*/ 363858 w 559782"/>
                <a:gd name="connsiteY10" fmla="*/ 379600 h 769697"/>
                <a:gd name="connsiteX11" fmla="*/ 471878 w 559782"/>
                <a:gd name="connsiteY11" fmla="*/ 559343 h 769697"/>
                <a:gd name="connsiteX12" fmla="*/ 475814 w 559782"/>
                <a:gd name="connsiteY12" fmla="*/ 573775 h 769697"/>
                <a:gd name="connsiteX13" fmla="*/ 467505 w 559782"/>
                <a:gd name="connsiteY13" fmla="*/ 593454 h 769697"/>
                <a:gd name="connsiteX14" fmla="*/ 447826 w 559782"/>
                <a:gd name="connsiteY14" fmla="*/ 601763 h 769697"/>
                <a:gd name="connsiteX15" fmla="*/ 363858 w 559782"/>
                <a:gd name="connsiteY15" fmla="*/ 601763 h 769697"/>
                <a:gd name="connsiteX16" fmla="*/ 363858 w 559782"/>
                <a:gd name="connsiteY16" fmla="*/ 720717 h 769697"/>
                <a:gd name="connsiteX17" fmla="*/ 349426 w 559782"/>
                <a:gd name="connsiteY17" fmla="*/ 755265 h 769697"/>
                <a:gd name="connsiteX18" fmla="*/ 314878 w 559782"/>
                <a:gd name="connsiteY18" fmla="*/ 769697 h 769697"/>
                <a:gd name="connsiteX19" fmla="*/ 244904 w 559782"/>
                <a:gd name="connsiteY19" fmla="*/ 769697 h 769697"/>
                <a:gd name="connsiteX20" fmla="*/ 210356 w 559782"/>
                <a:gd name="connsiteY20" fmla="*/ 755265 h 769697"/>
                <a:gd name="connsiteX21" fmla="*/ 195923 w 559782"/>
                <a:gd name="connsiteY21" fmla="*/ 720717 h 769697"/>
                <a:gd name="connsiteX22" fmla="*/ 195923 w 559782"/>
                <a:gd name="connsiteY22" fmla="*/ 601763 h 769697"/>
                <a:gd name="connsiteX23" fmla="*/ 111956 w 559782"/>
                <a:gd name="connsiteY23" fmla="*/ 601763 h 769697"/>
                <a:gd name="connsiteX24" fmla="*/ 92276 w 559782"/>
                <a:gd name="connsiteY24" fmla="*/ 593454 h 769697"/>
                <a:gd name="connsiteX25" fmla="*/ 83968 w 559782"/>
                <a:gd name="connsiteY25" fmla="*/ 573775 h 769697"/>
                <a:gd name="connsiteX26" fmla="*/ 87903 w 559782"/>
                <a:gd name="connsiteY26" fmla="*/ 559343 h 769697"/>
                <a:gd name="connsiteX27" fmla="*/ 195923 w 559782"/>
                <a:gd name="connsiteY27" fmla="*/ 379600 h 769697"/>
                <a:gd name="connsiteX28" fmla="*/ 195923 w 559782"/>
                <a:gd name="connsiteY28" fmla="*/ 321874 h 769697"/>
                <a:gd name="connsiteX29" fmla="*/ 176244 w 559782"/>
                <a:gd name="connsiteY29" fmla="*/ 321874 h 769697"/>
                <a:gd name="connsiteX30" fmla="*/ 76970 w 559782"/>
                <a:gd name="connsiteY30" fmla="*/ 471002 h 769697"/>
                <a:gd name="connsiteX31" fmla="*/ 41984 w 559782"/>
                <a:gd name="connsiteY31" fmla="*/ 489808 h 769697"/>
                <a:gd name="connsiteX32" fmla="*/ 12245 w 559782"/>
                <a:gd name="connsiteY32" fmla="*/ 477562 h 769697"/>
                <a:gd name="connsiteX33" fmla="*/ 0 w 559782"/>
                <a:gd name="connsiteY33" fmla="*/ 447824 h 769697"/>
                <a:gd name="connsiteX34" fmla="*/ 6998 w 559782"/>
                <a:gd name="connsiteY34" fmla="*/ 424645 h 769697"/>
                <a:gd name="connsiteX35" fmla="*/ 118953 w 559782"/>
                <a:gd name="connsiteY35" fmla="*/ 256712 h 769697"/>
                <a:gd name="connsiteX36" fmla="*/ 195923 w 559782"/>
                <a:gd name="connsiteY36" fmla="*/ 209918 h 769697"/>
                <a:gd name="connsiteX37" fmla="*/ 279891 w 559782"/>
                <a:gd name="connsiteY37" fmla="*/ 0 h 769697"/>
                <a:gd name="connsiteX38" fmla="*/ 349208 w 559782"/>
                <a:gd name="connsiteY38" fmla="*/ 28645 h 769697"/>
                <a:gd name="connsiteX39" fmla="*/ 377853 w 559782"/>
                <a:gd name="connsiteY39" fmla="*/ 97962 h 769697"/>
                <a:gd name="connsiteX40" fmla="*/ 349208 w 559782"/>
                <a:gd name="connsiteY40" fmla="*/ 167277 h 769697"/>
                <a:gd name="connsiteX41" fmla="*/ 279891 w 559782"/>
                <a:gd name="connsiteY41" fmla="*/ 195922 h 769697"/>
                <a:gd name="connsiteX42" fmla="*/ 210575 w 559782"/>
                <a:gd name="connsiteY42" fmla="*/ 167277 h 769697"/>
                <a:gd name="connsiteX43" fmla="*/ 181930 w 559782"/>
                <a:gd name="connsiteY43" fmla="*/ 97962 h 769697"/>
                <a:gd name="connsiteX44" fmla="*/ 210575 w 559782"/>
                <a:gd name="connsiteY44" fmla="*/ 28645 h 769697"/>
                <a:gd name="connsiteX45" fmla="*/ 279891 w 559782"/>
                <a:gd name="connsiteY45" fmla="*/ 0 h 7696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</a:cxnLst>
              <a:rect l="l" t="t" r="r" b="b"/>
              <a:pathLst>
                <a:path w="559782" h="769697">
                  <a:moveTo>
                    <a:pt x="195923" y="209918"/>
                  </a:moveTo>
                  <a:lnTo>
                    <a:pt x="363858" y="209918"/>
                  </a:lnTo>
                  <a:cubicBezTo>
                    <a:pt x="393888" y="209918"/>
                    <a:pt x="419544" y="225516"/>
                    <a:pt x="440828" y="256712"/>
                  </a:cubicBezTo>
                  <a:lnTo>
                    <a:pt x="552784" y="424645"/>
                  </a:lnTo>
                  <a:cubicBezTo>
                    <a:pt x="557449" y="431643"/>
                    <a:pt x="559782" y="439368"/>
                    <a:pt x="559782" y="447824"/>
                  </a:cubicBezTo>
                  <a:cubicBezTo>
                    <a:pt x="559782" y="459486"/>
                    <a:pt x="555700" y="469398"/>
                    <a:pt x="547536" y="477562"/>
                  </a:cubicBezTo>
                  <a:cubicBezTo>
                    <a:pt x="539373" y="485725"/>
                    <a:pt x="529460" y="489808"/>
                    <a:pt x="517798" y="489808"/>
                  </a:cubicBezTo>
                  <a:cubicBezTo>
                    <a:pt x="502928" y="489808"/>
                    <a:pt x="491267" y="483539"/>
                    <a:pt x="482812" y="471002"/>
                  </a:cubicBezTo>
                  <a:lnTo>
                    <a:pt x="383538" y="321874"/>
                  </a:lnTo>
                  <a:lnTo>
                    <a:pt x="363858" y="321874"/>
                  </a:lnTo>
                  <a:lnTo>
                    <a:pt x="363858" y="379600"/>
                  </a:lnTo>
                  <a:lnTo>
                    <a:pt x="471878" y="559343"/>
                  </a:lnTo>
                  <a:cubicBezTo>
                    <a:pt x="474502" y="563716"/>
                    <a:pt x="475814" y="568526"/>
                    <a:pt x="475814" y="573775"/>
                  </a:cubicBezTo>
                  <a:cubicBezTo>
                    <a:pt x="475814" y="581355"/>
                    <a:pt x="473044" y="587914"/>
                    <a:pt x="467505" y="593454"/>
                  </a:cubicBezTo>
                  <a:cubicBezTo>
                    <a:pt x="461965" y="598993"/>
                    <a:pt x="455405" y="601763"/>
                    <a:pt x="447826" y="601763"/>
                  </a:cubicBezTo>
                  <a:lnTo>
                    <a:pt x="363858" y="601763"/>
                  </a:lnTo>
                  <a:lnTo>
                    <a:pt x="363858" y="720717"/>
                  </a:lnTo>
                  <a:cubicBezTo>
                    <a:pt x="363858" y="734128"/>
                    <a:pt x="359047" y="745644"/>
                    <a:pt x="349426" y="755265"/>
                  </a:cubicBezTo>
                  <a:cubicBezTo>
                    <a:pt x="339805" y="764887"/>
                    <a:pt x="328289" y="769697"/>
                    <a:pt x="314878" y="769697"/>
                  </a:cubicBezTo>
                  <a:lnTo>
                    <a:pt x="244904" y="769697"/>
                  </a:lnTo>
                  <a:cubicBezTo>
                    <a:pt x="231493" y="769697"/>
                    <a:pt x="219977" y="764887"/>
                    <a:pt x="210356" y="755265"/>
                  </a:cubicBezTo>
                  <a:cubicBezTo>
                    <a:pt x="200733" y="745644"/>
                    <a:pt x="195923" y="734128"/>
                    <a:pt x="195923" y="720717"/>
                  </a:cubicBezTo>
                  <a:lnTo>
                    <a:pt x="195923" y="601763"/>
                  </a:lnTo>
                  <a:lnTo>
                    <a:pt x="111956" y="601763"/>
                  </a:lnTo>
                  <a:cubicBezTo>
                    <a:pt x="104375" y="601763"/>
                    <a:pt x="97815" y="598993"/>
                    <a:pt x="92276" y="593454"/>
                  </a:cubicBezTo>
                  <a:cubicBezTo>
                    <a:pt x="86738" y="587914"/>
                    <a:pt x="83968" y="581355"/>
                    <a:pt x="83968" y="573775"/>
                  </a:cubicBezTo>
                  <a:cubicBezTo>
                    <a:pt x="83968" y="568526"/>
                    <a:pt x="85279" y="563716"/>
                    <a:pt x="87903" y="559343"/>
                  </a:cubicBezTo>
                  <a:lnTo>
                    <a:pt x="195923" y="379600"/>
                  </a:lnTo>
                  <a:lnTo>
                    <a:pt x="195923" y="321874"/>
                  </a:lnTo>
                  <a:lnTo>
                    <a:pt x="176244" y="321874"/>
                  </a:lnTo>
                  <a:lnTo>
                    <a:pt x="76970" y="471002"/>
                  </a:lnTo>
                  <a:cubicBezTo>
                    <a:pt x="68515" y="483539"/>
                    <a:pt x="56852" y="489808"/>
                    <a:pt x="41984" y="489808"/>
                  </a:cubicBezTo>
                  <a:cubicBezTo>
                    <a:pt x="30321" y="489808"/>
                    <a:pt x="20409" y="485725"/>
                    <a:pt x="12245" y="477562"/>
                  </a:cubicBezTo>
                  <a:cubicBezTo>
                    <a:pt x="4081" y="469398"/>
                    <a:pt x="0" y="459486"/>
                    <a:pt x="0" y="447824"/>
                  </a:cubicBezTo>
                  <a:cubicBezTo>
                    <a:pt x="0" y="439368"/>
                    <a:pt x="2333" y="431643"/>
                    <a:pt x="6998" y="424645"/>
                  </a:cubicBezTo>
                  <a:lnTo>
                    <a:pt x="118953" y="256712"/>
                  </a:lnTo>
                  <a:cubicBezTo>
                    <a:pt x="140237" y="225516"/>
                    <a:pt x="165894" y="209918"/>
                    <a:pt x="195923" y="209918"/>
                  </a:cubicBezTo>
                  <a:close/>
                  <a:moveTo>
                    <a:pt x="279891" y="0"/>
                  </a:moveTo>
                  <a:cubicBezTo>
                    <a:pt x="307006" y="0"/>
                    <a:pt x="330111" y="9548"/>
                    <a:pt x="349208" y="28645"/>
                  </a:cubicBezTo>
                  <a:cubicBezTo>
                    <a:pt x="368305" y="47742"/>
                    <a:pt x="377853" y="70846"/>
                    <a:pt x="377853" y="97962"/>
                  </a:cubicBezTo>
                  <a:cubicBezTo>
                    <a:pt x="377853" y="125075"/>
                    <a:pt x="368305" y="148180"/>
                    <a:pt x="349208" y="167277"/>
                  </a:cubicBezTo>
                  <a:cubicBezTo>
                    <a:pt x="330111" y="186373"/>
                    <a:pt x="307006" y="195922"/>
                    <a:pt x="279891" y="195922"/>
                  </a:cubicBezTo>
                  <a:cubicBezTo>
                    <a:pt x="252777" y="195922"/>
                    <a:pt x="229671" y="186373"/>
                    <a:pt x="210575" y="167277"/>
                  </a:cubicBezTo>
                  <a:cubicBezTo>
                    <a:pt x="191477" y="148180"/>
                    <a:pt x="181930" y="125075"/>
                    <a:pt x="181930" y="97962"/>
                  </a:cubicBezTo>
                  <a:cubicBezTo>
                    <a:pt x="181930" y="70846"/>
                    <a:pt x="191477" y="47742"/>
                    <a:pt x="210575" y="28645"/>
                  </a:cubicBezTo>
                  <a:cubicBezTo>
                    <a:pt x="229671" y="9548"/>
                    <a:pt x="252777" y="0"/>
                    <a:pt x="279891" y="0"/>
                  </a:cubicBezTo>
                  <a:close/>
                </a:path>
              </a:pathLst>
            </a:custGeom>
            <a:solidFill>
              <a:schemeClr val="lt1">
                <a:lumMod val="85000"/>
              </a:schemeClr>
            </a:solidFill>
            <a:ln>
              <a:noFill/>
            </a:ln>
          </p:spPr>
          <p:txBody>
            <a:bodyPr anchor="ctr">
              <a:noAutofit/>
            </a:bodyPr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48" name="任意多边形: 形状 147">
              <a:extLst>
                <a:ext uri="{FF2B5EF4-FFF2-40B4-BE49-F238E27FC236}">
                  <a16:creationId xmlns:a16="http://schemas.microsoft.com/office/drawing/2014/main" id="{8E2D5A2C-DBAF-4228-9493-F2A6B6DA849A}"/>
                </a:ext>
              </a:extLst>
            </p:cNvPr>
            <p:cNvSpPr/>
            <p:nvPr/>
          </p:nvSpPr>
          <p:spPr>
            <a:xfrm>
              <a:off x="7609285" y="1008464"/>
              <a:ext cx="559782" cy="769697"/>
            </a:xfrm>
            <a:custGeom>
              <a:avLst/>
              <a:gdLst>
                <a:gd name="connsiteX0" fmla="*/ 195923 w 559782"/>
                <a:gd name="connsiteY0" fmla="*/ 209918 h 769697"/>
                <a:gd name="connsiteX1" fmla="*/ 363858 w 559782"/>
                <a:gd name="connsiteY1" fmla="*/ 209918 h 769697"/>
                <a:gd name="connsiteX2" fmla="*/ 440828 w 559782"/>
                <a:gd name="connsiteY2" fmla="*/ 256712 h 769697"/>
                <a:gd name="connsiteX3" fmla="*/ 552784 w 559782"/>
                <a:gd name="connsiteY3" fmla="*/ 424645 h 769697"/>
                <a:gd name="connsiteX4" fmla="*/ 559782 w 559782"/>
                <a:gd name="connsiteY4" fmla="*/ 447824 h 769697"/>
                <a:gd name="connsiteX5" fmla="*/ 547536 w 559782"/>
                <a:gd name="connsiteY5" fmla="*/ 477562 h 769697"/>
                <a:gd name="connsiteX6" fmla="*/ 517798 w 559782"/>
                <a:gd name="connsiteY6" fmla="*/ 489808 h 769697"/>
                <a:gd name="connsiteX7" fmla="*/ 482812 w 559782"/>
                <a:gd name="connsiteY7" fmla="*/ 471002 h 769697"/>
                <a:gd name="connsiteX8" fmla="*/ 383538 w 559782"/>
                <a:gd name="connsiteY8" fmla="*/ 321874 h 769697"/>
                <a:gd name="connsiteX9" fmla="*/ 363858 w 559782"/>
                <a:gd name="connsiteY9" fmla="*/ 321874 h 769697"/>
                <a:gd name="connsiteX10" fmla="*/ 363858 w 559782"/>
                <a:gd name="connsiteY10" fmla="*/ 379600 h 769697"/>
                <a:gd name="connsiteX11" fmla="*/ 471878 w 559782"/>
                <a:gd name="connsiteY11" fmla="*/ 559343 h 769697"/>
                <a:gd name="connsiteX12" fmla="*/ 475814 w 559782"/>
                <a:gd name="connsiteY12" fmla="*/ 573775 h 769697"/>
                <a:gd name="connsiteX13" fmla="*/ 467505 w 559782"/>
                <a:gd name="connsiteY13" fmla="*/ 593454 h 769697"/>
                <a:gd name="connsiteX14" fmla="*/ 447826 w 559782"/>
                <a:gd name="connsiteY14" fmla="*/ 601763 h 769697"/>
                <a:gd name="connsiteX15" fmla="*/ 363858 w 559782"/>
                <a:gd name="connsiteY15" fmla="*/ 601763 h 769697"/>
                <a:gd name="connsiteX16" fmla="*/ 363858 w 559782"/>
                <a:gd name="connsiteY16" fmla="*/ 720717 h 769697"/>
                <a:gd name="connsiteX17" fmla="*/ 349426 w 559782"/>
                <a:gd name="connsiteY17" fmla="*/ 755265 h 769697"/>
                <a:gd name="connsiteX18" fmla="*/ 314878 w 559782"/>
                <a:gd name="connsiteY18" fmla="*/ 769697 h 769697"/>
                <a:gd name="connsiteX19" fmla="*/ 244904 w 559782"/>
                <a:gd name="connsiteY19" fmla="*/ 769697 h 769697"/>
                <a:gd name="connsiteX20" fmla="*/ 210356 w 559782"/>
                <a:gd name="connsiteY20" fmla="*/ 755265 h 769697"/>
                <a:gd name="connsiteX21" fmla="*/ 195923 w 559782"/>
                <a:gd name="connsiteY21" fmla="*/ 720717 h 769697"/>
                <a:gd name="connsiteX22" fmla="*/ 195923 w 559782"/>
                <a:gd name="connsiteY22" fmla="*/ 601763 h 769697"/>
                <a:gd name="connsiteX23" fmla="*/ 111956 w 559782"/>
                <a:gd name="connsiteY23" fmla="*/ 601763 h 769697"/>
                <a:gd name="connsiteX24" fmla="*/ 92276 w 559782"/>
                <a:gd name="connsiteY24" fmla="*/ 593454 h 769697"/>
                <a:gd name="connsiteX25" fmla="*/ 83968 w 559782"/>
                <a:gd name="connsiteY25" fmla="*/ 573775 h 769697"/>
                <a:gd name="connsiteX26" fmla="*/ 87903 w 559782"/>
                <a:gd name="connsiteY26" fmla="*/ 559343 h 769697"/>
                <a:gd name="connsiteX27" fmla="*/ 195923 w 559782"/>
                <a:gd name="connsiteY27" fmla="*/ 379600 h 769697"/>
                <a:gd name="connsiteX28" fmla="*/ 195923 w 559782"/>
                <a:gd name="connsiteY28" fmla="*/ 321874 h 769697"/>
                <a:gd name="connsiteX29" fmla="*/ 176244 w 559782"/>
                <a:gd name="connsiteY29" fmla="*/ 321874 h 769697"/>
                <a:gd name="connsiteX30" fmla="*/ 76970 w 559782"/>
                <a:gd name="connsiteY30" fmla="*/ 471002 h 769697"/>
                <a:gd name="connsiteX31" fmla="*/ 41984 w 559782"/>
                <a:gd name="connsiteY31" fmla="*/ 489808 h 769697"/>
                <a:gd name="connsiteX32" fmla="*/ 12245 w 559782"/>
                <a:gd name="connsiteY32" fmla="*/ 477562 h 769697"/>
                <a:gd name="connsiteX33" fmla="*/ 0 w 559782"/>
                <a:gd name="connsiteY33" fmla="*/ 447824 h 769697"/>
                <a:gd name="connsiteX34" fmla="*/ 6998 w 559782"/>
                <a:gd name="connsiteY34" fmla="*/ 424645 h 769697"/>
                <a:gd name="connsiteX35" fmla="*/ 118953 w 559782"/>
                <a:gd name="connsiteY35" fmla="*/ 256712 h 769697"/>
                <a:gd name="connsiteX36" fmla="*/ 195923 w 559782"/>
                <a:gd name="connsiteY36" fmla="*/ 209918 h 769697"/>
                <a:gd name="connsiteX37" fmla="*/ 279891 w 559782"/>
                <a:gd name="connsiteY37" fmla="*/ 0 h 769697"/>
                <a:gd name="connsiteX38" fmla="*/ 349208 w 559782"/>
                <a:gd name="connsiteY38" fmla="*/ 28645 h 769697"/>
                <a:gd name="connsiteX39" fmla="*/ 377853 w 559782"/>
                <a:gd name="connsiteY39" fmla="*/ 97962 h 769697"/>
                <a:gd name="connsiteX40" fmla="*/ 349208 w 559782"/>
                <a:gd name="connsiteY40" fmla="*/ 167277 h 769697"/>
                <a:gd name="connsiteX41" fmla="*/ 279891 w 559782"/>
                <a:gd name="connsiteY41" fmla="*/ 195922 h 769697"/>
                <a:gd name="connsiteX42" fmla="*/ 210575 w 559782"/>
                <a:gd name="connsiteY42" fmla="*/ 167277 h 769697"/>
                <a:gd name="connsiteX43" fmla="*/ 181930 w 559782"/>
                <a:gd name="connsiteY43" fmla="*/ 97962 h 769697"/>
                <a:gd name="connsiteX44" fmla="*/ 210575 w 559782"/>
                <a:gd name="connsiteY44" fmla="*/ 28645 h 769697"/>
                <a:gd name="connsiteX45" fmla="*/ 279891 w 559782"/>
                <a:gd name="connsiteY45" fmla="*/ 0 h 7696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</a:cxnLst>
              <a:rect l="l" t="t" r="r" b="b"/>
              <a:pathLst>
                <a:path w="559782" h="769697">
                  <a:moveTo>
                    <a:pt x="195923" y="209918"/>
                  </a:moveTo>
                  <a:lnTo>
                    <a:pt x="363858" y="209918"/>
                  </a:lnTo>
                  <a:cubicBezTo>
                    <a:pt x="393888" y="209918"/>
                    <a:pt x="419544" y="225516"/>
                    <a:pt x="440828" y="256712"/>
                  </a:cubicBezTo>
                  <a:lnTo>
                    <a:pt x="552784" y="424645"/>
                  </a:lnTo>
                  <a:cubicBezTo>
                    <a:pt x="557449" y="431643"/>
                    <a:pt x="559782" y="439368"/>
                    <a:pt x="559782" y="447824"/>
                  </a:cubicBezTo>
                  <a:cubicBezTo>
                    <a:pt x="559782" y="459486"/>
                    <a:pt x="555700" y="469398"/>
                    <a:pt x="547536" y="477562"/>
                  </a:cubicBezTo>
                  <a:cubicBezTo>
                    <a:pt x="539373" y="485725"/>
                    <a:pt x="529460" y="489808"/>
                    <a:pt x="517798" y="489808"/>
                  </a:cubicBezTo>
                  <a:cubicBezTo>
                    <a:pt x="502928" y="489808"/>
                    <a:pt x="491267" y="483539"/>
                    <a:pt x="482812" y="471002"/>
                  </a:cubicBezTo>
                  <a:lnTo>
                    <a:pt x="383538" y="321874"/>
                  </a:lnTo>
                  <a:lnTo>
                    <a:pt x="363858" y="321874"/>
                  </a:lnTo>
                  <a:lnTo>
                    <a:pt x="363858" y="379600"/>
                  </a:lnTo>
                  <a:lnTo>
                    <a:pt x="471878" y="559343"/>
                  </a:lnTo>
                  <a:cubicBezTo>
                    <a:pt x="474502" y="563716"/>
                    <a:pt x="475814" y="568526"/>
                    <a:pt x="475814" y="573775"/>
                  </a:cubicBezTo>
                  <a:cubicBezTo>
                    <a:pt x="475814" y="581355"/>
                    <a:pt x="473044" y="587914"/>
                    <a:pt x="467505" y="593454"/>
                  </a:cubicBezTo>
                  <a:cubicBezTo>
                    <a:pt x="461965" y="598993"/>
                    <a:pt x="455405" y="601763"/>
                    <a:pt x="447826" y="601763"/>
                  </a:cubicBezTo>
                  <a:lnTo>
                    <a:pt x="363858" y="601763"/>
                  </a:lnTo>
                  <a:lnTo>
                    <a:pt x="363858" y="720717"/>
                  </a:lnTo>
                  <a:cubicBezTo>
                    <a:pt x="363858" y="734128"/>
                    <a:pt x="359047" y="745644"/>
                    <a:pt x="349426" y="755265"/>
                  </a:cubicBezTo>
                  <a:cubicBezTo>
                    <a:pt x="339805" y="764887"/>
                    <a:pt x="328289" y="769697"/>
                    <a:pt x="314878" y="769697"/>
                  </a:cubicBezTo>
                  <a:lnTo>
                    <a:pt x="244904" y="769697"/>
                  </a:lnTo>
                  <a:cubicBezTo>
                    <a:pt x="231493" y="769697"/>
                    <a:pt x="219977" y="764887"/>
                    <a:pt x="210356" y="755265"/>
                  </a:cubicBezTo>
                  <a:cubicBezTo>
                    <a:pt x="200733" y="745644"/>
                    <a:pt x="195923" y="734128"/>
                    <a:pt x="195923" y="720717"/>
                  </a:cubicBezTo>
                  <a:lnTo>
                    <a:pt x="195923" y="601763"/>
                  </a:lnTo>
                  <a:lnTo>
                    <a:pt x="111956" y="601763"/>
                  </a:lnTo>
                  <a:cubicBezTo>
                    <a:pt x="104375" y="601763"/>
                    <a:pt x="97815" y="598993"/>
                    <a:pt x="92276" y="593454"/>
                  </a:cubicBezTo>
                  <a:cubicBezTo>
                    <a:pt x="86738" y="587914"/>
                    <a:pt x="83968" y="581355"/>
                    <a:pt x="83968" y="573775"/>
                  </a:cubicBezTo>
                  <a:cubicBezTo>
                    <a:pt x="83968" y="568526"/>
                    <a:pt x="85279" y="563716"/>
                    <a:pt x="87903" y="559343"/>
                  </a:cubicBezTo>
                  <a:lnTo>
                    <a:pt x="195923" y="379600"/>
                  </a:lnTo>
                  <a:lnTo>
                    <a:pt x="195923" y="321874"/>
                  </a:lnTo>
                  <a:lnTo>
                    <a:pt x="176244" y="321874"/>
                  </a:lnTo>
                  <a:lnTo>
                    <a:pt x="76970" y="471002"/>
                  </a:lnTo>
                  <a:cubicBezTo>
                    <a:pt x="68515" y="483539"/>
                    <a:pt x="56852" y="489808"/>
                    <a:pt x="41984" y="489808"/>
                  </a:cubicBezTo>
                  <a:cubicBezTo>
                    <a:pt x="30321" y="489808"/>
                    <a:pt x="20409" y="485725"/>
                    <a:pt x="12245" y="477562"/>
                  </a:cubicBezTo>
                  <a:cubicBezTo>
                    <a:pt x="4081" y="469398"/>
                    <a:pt x="0" y="459486"/>
                    <a:pt x="0" y="447824"/>
                  </a:cubicBezTo>
                  <a:cubicBezTo>
                    <a:pt x="0" y="439368"/>
                    <a:pt x="2333" y="431643"/>
                    <a:pt x="6998" y="424645"/>
                  </a:cubicBezTo>
                  <a:lnTo>
                    <a:pt x="118953" y="256712"/>
                  </a:lnTo>
                  <a:cubicBezTo>
                    <a:pt x="140237" y="225516"/>
                    <a:pt x="165894" y="209918"/>
                    <a:pt x="195923" y="209918"/>
                  </a:cubicBezTo>
                  <a:close/>
                  <a:moveTo>
                    <a:pt x="279891" y="0"/>
                  </a:moveTo>
                  <a:cubicBezTo>
                    <a:pt x="307006" y="0"/>
                    <a:pt x="330111" y="9548"/>
                    <a:pt x="349208" y="28645"/>
                  </a:cubicBezTo>
                  <a:cubicBezTo>
                    <a:pt x="368305" y="47742"/>
                    <a:pt x="377853" y="70846"/>
                    <a:pt x="377853" y="97962"/>
                  </a:cubicBezTo>
                  <a:cubicBezTo>
                    <a:pt x="377853" y="125075"/>
                    <a:pt x="368305" y="148180"/>
                    <a:pt x="349208" y="167277"/>
                  </a:cubicBezTo>
                  <a:cubicBezTo>
                    <a:pt x="330111" y="186373"/>
                    <a:pt x="307006" y="195922"/>
                    <a:pt x="279891" y="195922"/>
                  </a:cubicBezTo>
                  <a:cubicBezTo>
                    <a:pt x="252777" y="195922"/>
                    <a:pt x="229671" y="186373"/>
                    <a:pt x="210575" y="167277"/>
                  </a:cubicBezTo>
                  <a:cubicBezTo>
                    <a:pt x="191477" y="148180"/>
                    <a:pt x="181930" y="125075"/>
                    <a:pt x="181930" y="97962"/>
                  </a:cubicBezTo>
                  <a:cubicBezTo>
                    <a:pt x="181930" y="70846"/>
                    <a:pt x="191477" y="47742"/>
                    <a:pt x="210575" y="28645"/>
                  </a:cubicBezTo>
                  <a:cubicBezTo>
                    <a:pt x="229671" y="9548"/>
                    <a:pt x="252777" y="0"/>
                    <a:pt x="279891" y="0"/>
                  </a:cubicBezTo>
                  <a:close/>
                </a:path>
              </a:pathLst>
            </a:custGeom>
            <a:solidFill>
              <a:schemeClr val="lt1">
                <a:lumMod val="85000"/>
              </a:schemeClr>
            </a:solidFill>
            <a:ln>
              <a:noFill/>
            </a:ln>
          </p:spPr>
          <p:txBody>
            <a:bodyPr anchor="ctr">
              <a:noAutofit/>
            </a:bodyPr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</p:grpSp>
      <p:sp>
        <p:nvSpPr>
          <p:cNvPr id="6" name="任意多边形: 形状 5"/>
          <p:cNvSpPr>
            <a:spLocks/>
          </p:cNvSpPr>
          <p:nvPr/>
        </p:nvSpPr>
        <p:spPr bwMode="auto">
          <a:xfrm>
            <a:off x="5332887" y="1404849"/>
            <a:ext cx="386328" cy="3568991"/>
          </a:xfrm>
          <a:custGeom>
            <a:avLst/>
            <a:gdLst>
              <a:gd name="T0" fmla="*/ 29 w 31"/>
              <a:gd name="T1" fmla="*/ 0 h 287"/>
              <a:gd name="T2" fmla="*/ 31 w 31"/>
              <a:gd name="T3" fmla="*/ 0 h 287"/>
              <a:gd name="T4" fmla="*/ 31 w 31"/>
              <a:gd name="T5" fmla="*/ 14 h 287"/>
              <a:gd name="T6" fmla="*/ 23 w 31"/>
              <a:gd name="T7" fmla="*/ 17 h 287"/>
              <a:gd name="T8" fmla="*/ 22 w 31"/>
              <a:gd name="T9" fmla="*/ 82 h 287"/>
              <a:gd name="T10" fmla="*/ 21 w 31"/>
              <a:gd name="T11" fmla="*/ 115 h 287"/>
              <a:gd name="T12" fmla="*/ 19 w 31"/>
              <a:gd name="T13" fmla="*/ 130 h 287"/>
              <a:gd name="T14" fmla="*/ 13 w 31"/>
              <a:gd name="T15" fmla="*/ 143 h 287"/>
              <a:gd name="T16" fmla="*/ 19 w 31"/>
              <a:gd name="T17" fmla="*/ 157 h 287"/>
              <a:gd name="T18" fmla="*/ 21 w 31"/>
              <a:gd name="T19" fmla="*/ 181 h 287"/>
              <a:gd name="T20" fmla="*/ 22 w 31"/>
              <a:gd name="T21" fmla="*/ 264 h 287"/>
              <a:gd name="T22" fmla="*/ 24 w 31"/>
              <a:gd name="T23" fmla="*/ 271 h 287"/>
              <a:gd name="T24" fmla="*/ 31 w 31"/>
              <a:gd name="T25" fmla="*/ 273 h 287"/>
              <a:gd name="T26" fmla="*/ 31 w 31"/>
              <a:gd name="T27" fmla="*/ 287 h 287"/>
              <a:gd name="T28" fmla="*/ 29 w 31"/>
              <a:gd name="T29" fmla="*/ 287 h 287"/>
              <a:gd name="T30" fmla="*/ 17 w 31"/>
              <a:gd name="T31" fmla="*/ 283 h 287"/>
              <a:gd name="T32" fmla="*/ 12 w 31"/>
              <a:gd name="T33" fmla="*/ 270 h 287"/>
              <a:gd name="T34" fmla="*/ 10 w 31"/>
              <a:gd name="T35" fmla="*/ 241 h 287"/>
              <a:gd name="T36" fmla="*/ 9 w 31"/>
              <a:gd name="T37" fmla="*/ 173 h 287"/>
              <a:gd name="T38" fmla="*/ 7 w 31"/>
              <a:gd name="T39" fmla="*/ 162 h 287"/>
              <a:gd name="T40" fmla="*/ 0 w 31"/>
              <a:gd name="T41" fmla="*/ 156 h 287"/>
              <a:gd name="T42" fmla="*/ 0 w 31"/>
              <a:gd name="T43" fmla="*/ 143 h 287"/>
              <a:gd name="T44" fmla="*/ 0 w 31"/>
              <a:gd name="T45" fmla="*/ 131 h 287"/>
              <a:gd name="T46" fmla="*/ 7 w 31"/>
              <a:gd name="T47" fmla="*/ 124 h 287"/>
              <a:gd name="T48" fmla="*/ 10 w 31"/>
              <a:gd name="T49" fmla="*/ 93 h 287"/>
              <a:gd name="T50" fmla="*/ 10 w 31"/>
              <a:gd name="T51" fmla="*/ 26 h 287"/>
              <a:gd name="T52" fmla="*/ 13 w 31"/>
              <a:gd name="T53" fmla="*/ 11 h 287"/>
              <a:gd name="T54" fmla="*/ 19 w 31"/>
              <a:gd name="T55" fmla="*/ 3 h 287"/>
              <a:gd name="T56" fmla="*/ 29 w 31"/>
              <a:gd name="T57" fmla="*/ 0 h 2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31" h="287">
                <a:moveTo>
                  <a:pt x="29" y="0"/>
                </a:moveTo>
                <a:cubicBezTo>
                  <a:pt x="29" y="0"/>
                  <a:pt x="30" y="0"/>
                  <a:pt x="31" y="0"/>
                </a:cubicBezTo>
                <a:cubicBezTo>
                  <a:pt x="31" y="9"/>
                  <a:pt x="31" y="5"/>
                  <a:pt x="31" y="14"/>
                </a:cubicBezTo>
                <a:cubicBezTo>
                  <a:pt x="27" y="14"/>
                  <a:pt x="24" y="15"/>
                  <a:pt x="23" y="17"/>
                </a:cubicBezTo>
                <a:cubicBezTo>
                  <a:pt x="22" y="19"/>
                  <a:pt x="22" y="75"/>
                  <a:pt x="22" y="82"/>
                </a:cubicBezTo>
                <a:cubicBezTo>
                  <a:pt x="22" y="99"/>
                  <a:pt x="21" y="110"/>
                  <a:pt x="21" y="115"/>
                </a:cubicBezTo>
                <a:cubicBezTo>
                  <a:pt x="21" y="120"/>
                  <a:pt x="20" y="125"/>
                  <a:pt x="19" y="130"/>
                </a:cubicBezTo>
                <a:cubicBezTo>
                  <a:pt x="18" y="135"/>
                  <a:pt x="16" y="139"/>
                  <a:pt x="13" y="143"/>
                </a:cubicBezTo>
                <a:cubicBezTo>
                  <a:pt x="16" y="147"/>
                  <a:pt x="18" y="152"/>
                  <a:pt x="19" y="157"/>
                </a:cubicBezTo>
                <a:cubicBezTo>
                  <a:pt x="20" y="163"/>
                  <a:pt x="21" y="170"/>
                  <a:pt x="21" y="181"/>
                </a:cubicBezTo>
                <a:cubicBezTo>
                  <a:pt x="21" y="191"/>
                  <a:pt x="22" y="253"/>
                  <a:pt x="22" y="264"/>
                </a:cubicBezTo>
                <a:cubicBezTo>
                  <a:pt x="22" y="267"/>
                  <a:pt x="23" y="269"/>
                  <a:pt x="24" y="271"/>
                </a:cubicBezTo>
                <a:cubicBezTo>
                  <a:pt x="25" y="272"/>
                  <a:pt x="27" y="273"/>
                  <a:pt x="31" y="273"/>
                </a:cubicBezTo>
                <a:cubicBezTo>
                  <a:pt x="31" y="282"/>
                  <a:pt x="31" y="278"/>
                  <a:pt x="31" y="287"/>
                </a:cubicBezTo>
                <a:cubicBezTo>
                  <a:pt x="30" y="287"/>
                  <a:pt x="29" y="287"/>
                  <a:pt x="29" y="287"/>
                </a:cubicBezTo>
                <a:cubicBezTo>
                  <a:pt x="24" y="287"/>
                  <a:pt x="20" y="286"/>
                  <a:pt x="17" y="283"/>
                </a:cubicBezTo>
                <a:cubicBezTo>
                  <a:pt x="15" y="280"/>
                  <a:pt x="13" y="276"/>
                  <a:pt x="12" y="270"/>
                </a:cubicBezTo>
                <a:cubicBezTo>
                  <a:pt x="10" y="264"/>
                  <a:pt x="10" y="255"/>
                  <a:pt x="10" y="241"/>
                </a:cubicBezTo>
                <a:cubicBezTo>
                  <a:pt x="10" y="227"/>
                  <a:pt x="10" y="177"/>
                  <a:pt x="9" y="173"/>
                </a:cubicBezTo>
                <a:cubicBezTo>
                  <a:pt x="9" y="169"/>
                  <a:pt x="8" y="165"/>
                  <a:pt x="7" y="162"/>
                </a:cubicBezTo>
                <a:cubicBezTo>
                  <a:pt x="6" y="158"/>
                  <a:pt x="3" y="157"/>
                  <a:pt x="0" y="156"/>
                </a:cubicBezTo>
                <a:cubicBezTo>
                  <a:pt x="0" y="152"/>
                  <a:pt x="0" y="143"/>
                  <a:pt x="0" y="143"/>
                </a:cubicBezTo>
                <a:cubicBezTo>
                  <a:pt x="0" y="143"/>
                  <a:pt x="0" y="135"/>
                  <a:pt x="0" y="131"/>
                </a:cubicBezTo>
                <a:cubicBezTo>
                  <a:pt x="3" y="130"/>
                  <a:pt x="6" y="128"/>
                  <a:pt x="7" y="124"/>
                </a:cubicBezTo>
                <a:cubicBezTo>
                  <a:pt x="9" y="119"/>
                  <a:pt x="10" y="109"/>
                  <a:pt x="10" y="93"/>
                </a:cubicBezTo>
                <a:cubicBezTo>
                  <a:pt x="10" y="81"/>
                  <a:pt x="10" y="32"/>
                  <a:pt x="10" y="26"/>
                </a:cubicBezTo>
                <a:cubicBezTo>
                  <a:pt x="11" y="20"/>
                  <a:pt x="12" y="15"/>
                  <a:pt x="13" y="11"/>
                </a:cubicBezTo>
                <a:cubicBezTo>
                  <a:pt x="15" y="7"/>
                  <a:pt x="17" y="4"/>
                  <a:pt x="19" y="3"/>
                </a:cubicBezTo>
                <a:cubicBezTo>
                  <a:pt x="21" y="1"/>
                  <a:pt x="24" y="0"/>
                  <a:pt x="29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7201349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任意多边形: 形状 56"/>
          <p:cNvSpPr>
            <a:spLocks/>
          </p:cNvSpPr>
          <p:nvPr/>
        </p:nvSpPr>
        <p:spPr bwMode="auto">
          <a:xfrm>
            <a:off x="6351732" y="5307064"/>
            <a:ext cx="5332267" cy="864772"/>
          </a:xfrm>
          <a:custGeom>
            <a:avLst/>
            <a:gdLst>
              <a:gd name="T0" fmla="*/ 0 w 2533"/>
              <a:gd name="T1" fmla="*/ 617 h 617"/>
              <a:gd name="T2" fmla="*/ 2270 w 2533"/>
              <a:gd name="T3" fmla="*/ 617 h 617"/>
              <a:gd name="T4" fmla="*/ 2533 w 2533"/>
              <a:gd name="T5" fmla="*/ 316 h 617"/>
              <a:gd name="T6" fmla="*/ 2270 w 2533"/>
              <a:gd name="T7" fmla="*/ 0 h 617"/>
              <a:gd name="T8" fmla="*/ 0 w 2533"/>
              <a:gd name="T9" fmla="*/ 0 h 617"/>
              <a:gd name="T10" fmla="*/ 256 w 2533"/>
              <a:gd name="T11" fmla="*/ 316 h 617"/>
              <a:gd name="T12" fmla="*/ 0 w 2533"/>
              <a:gd name="T13" fmla="*/ 617 h 6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533" h="617">
                <a:moveTo>
                  <a:pt x="0" y="617"/>
                </a:moveTo>
                <a:lnTo>
                  <a:pt x="2270" y="617"/>
                </a:lnTo>
                <a:lnTo>
                  <a:pt x="2533" y="316"/>
                </a:lnTo>
                <a:lnTo>
                  <a:pt x="2270" y="0"/>
                </a:lnTo>
                <a:lnTo>
                  <a:pt x="0" y="0"/>
                </a:lnTo>
                <a:lnTo>
                  <a:pt x="256" y="316"/>
                </a:lnTo>
                <a:lnTo>
                  <a:pt x="0" y="617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58" name="任意多边形: 形状 57"/>
          <p:cNvSpPr>
            <a:spLocks/>
          </p:cNvSpPr>
          <p:nvPr/>
        </p:nvSpPr>
        <p:spPr bwMode="auto">
          <a:xfrm>
            <a:off x="1274184" y="5307064"/>
            <a:ext cx="5332267" cy="864772"/>
          </a:xfrm>
          <a:custGeom>
            <a:avLst/>
            <a:gdLst>
              <a:gd name="T0" fmla="*/ 0 w 2533"/>
              <a:gd name="T1" fmla="*/ 617 h 617"/>
              <a:gd name="T2" fmla="*/ 2270 w 2533"/>
              <a:gd name="T3" fmla="*/ 617 h 617"/>
              <a:gd name="T4" fmla="*/ 2533 w 2533"/>
              <a:gd name="T5" fmla="*/ 316 h 617"/>
              <a:gd name="T6" fmla="*/ 2270 w 2533"/>
              <a:gd name="T7" fmla="*/ 0 h 617"/>
              <a:gd name="T8" fmla="*/ 0 w 2533"/>
              <a:gd name="T9" fmla="*/ 0 h 617"/>
              <a:gd name="T10" fmla="*/ 0 w 2533"/>
              <a:gd name="T11" fmla="*/ 617 h 6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533" h="617">
                <a:moveTo>
                  <a:pt x="0" y="617"/>
                </a:moveTo>
                <a:lnTo>
                  <a:pt x="2270" y="617"/>
                </a:lnTo>
                <a:lnTo>
                  <a:pt x="2533" y="316"/>
                </a:lnTo>
                <a:lnTo>
                  <a:pt x="2270" y="0"/>
                </a:lnTo>
                <a:lnTo>
                  <a:pt x="0" y="0"/>
                </a:lnTo>
                <a:lnTo>
                  <a:pt x="0" y="617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9004506C-3CB9-4967-913F-19F6AC1456B0}"/>
              </a:ext>
            </a:extLst>
          </p:cNvPr>
          <p:cNvSpPr txBox="1"/>
          <p:nvPr/>
        </p:nvSpPr>
        <p:spPr>
          <a:xfrm>
            <a:off x="1436292" y="5319764"/>
            <a:ext cx="4482281" cy="83099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lnSpc>
                <a:spcPct val="120000"/>
              </a:lnSpc>
            </a:pPr>
            <a:r>
              <a:rPr lang="zh-CN" altLang="en-US" sz="2000" dirty="0">
                <a:solidFill>
                  <a:schemeClr val="bg1"/>
                </a:solidFill>
                <a:cs typeface="+mn-ea"/>
                <a:sym typeface="+mn-lt"/>
              </a:rPr>
              <a:t>人类的眼睛每小时记录</a:t>
            </a:r>
            <a:r>
              <a:rPr lang="en-US" altLang="zh-CN" sz="2000" dirty="0">
                <a:solidFill>
                  <a:schemeClr val="bg1"/>
                </a:solidFill>
                <a:cs typeface="+mn-ea"/>
                <a:sym typeface="+mn-lt"/>
              </a:rPr>
              <a:t>36000</a:t>
            </a:r>
            <a:r>
              <a:rPr lang="zh-CN" altLang="en-US" sz="2000" dirty="0">
                <a:solidFill>
                  <a:schemeClr val="bg1"/>
                </a:solidFill>
                <a:cs typeface="+mn-ea"/>
                <a:sym typeface="+mn-lt"/>
              </a:rPr>
              <a:t>条可视化信息</a:t>
            </a:r>
            <a:endParaRPr lang="en-US" altLang="zh-CN" sz="20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grpSp>
        <p:nvGrpSpPr>
          <p:cNvPr id="37" name="组合 36"/>
          <p:cNvGrpSpPr/>
          <p:nvPr/>
        </p:nvGrpSpPr>
        <p:grpSpPr>
          <a:xfrm>
            <a:off x="2224052" y="3331029"/>
            <a:ext cx="2789739" cy="1647825"/>
            <a:chOff x="2217738" y="2043113"/>
            <a:chExt cx="2144712" cy="1266825"/>
          </a:xfrm>
        </p:grpSpPr>
        <p:sp>
          <p:nvSpPr>
            <p:cNvPr id="8" name="任意多边形: 形状 7"/>
            <p:cNvSpPr>
              <a:spLocks/>
            </p:cNvSpPr>
            <p:nvPr/>
          </p:nvSpPr>
          <p:spPr bwMode="auto">
            <a:xfrm>
              <a:off x="2217738" y="2043113"/>
              <a:ext cx="2144712" cy="1266825"/>
            </a:xfrm>
            <a:custGeom>
              <a:avLst/>
              <a:gdLst>
                <a:gd name="T0" fmla="*/ 1915 w 1938"/>
                <a:gd name="T1" fmla="*/ 521 h 1145"/>
                <a:gd name="T2" fmla="*/ 1915 w 1938"/>
                <a:gd name="T3" fmla="*/ 625 h 1145"/>
                <a:gd name="T4" fmla="*/ 969 w 1938"/>
                <a:gd name="T5" fmla="*/ 1145 h 1145"/>
                <a:gd name="T6" fmla="*/ 22 w 1938"/>
                <a:gd name="T7" fmla="*/ 625 h 1145"/>
                <a:gd name="T8" fmla="*/ 22 w 1938"/>
                <a:gd name="T9" fmla="*/ 521 h 1145"/>
                <a:gd name="T10" fmla="*/ 969 w 1938"/>
                <a:gd name="T11" fmla="*/ 0 h 1145"/>
                <a:gd name="T12" fmla="*/ 1915 w 1938"/>
                <a:gd name="T13" fmla="*/ 521 h 1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38" h="1145">
                  <a:moveTo>
                    <a:pt x="1915" y="521"/>
                  </a:moveTo>
                  <a:cubicBezTo>
                    <a:pt x="1938" y="549"/>
                    <a:pt x="1938" y="596"/>
                    <a:pt x="1915" y="625"/>
                  </a:cubicBezTo>
                  <a:cubicBezTo>
                    <a:pt x="1915" y="625"/>
                    <a:pt x="1514" y="1145"/>
                    <a:pt x="969" y="1145"/>
                  </a:cubicBezTo>
                  <a:cubicBezTo>
                    <a:pt x="424" y="1145"/>
                    <a:pt x="22" y="625"/>
                    <a:pt x="22" y="625"/>
                  </a:cubicBezTo>
                  <a:cubicBezTo>
                    <a:pt x="0" y="596"/>
                    <a:pt x="0" y="549"/>
                    <a:pt x="22" y="521"/>
                  </a:cubicBezTo>
                  <a:cubicBezTo>
                    <a:pt x="22" y="521"/>
                    <a:pt x="424" y="0"/>
                    <a:pt x="969" y="0"/>
                  </a:cubicBezTo>
                  <a:cubicBezTo>
                    <a:pt x="1514" y="0"/>
                    <a:pt x="1915" y="521"/>
                    <a:pt x="1915" y="521"/>
                  </a:cubicBezTo>
                </a:path>
              </a:pathLst>
            </a:custGeom>
            <a:solidFill>
              <a:srgbClr val="F4F9E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9" name="椭圆 8"/>
            <p:cNvSpPr>
              <a:spLocks noChangeArrowheads="1"/>
            </p:cNvSpPr>
            <p:nvPr/>
          </p:nvSpPr>
          <p:spPr bwMode="auto">
            <a:xfrm>
              <a:off x="2733675" y="2155825"/>
              <a:ext cx="1112837" cy="1114425"/>
            </a:xfrm>
            <a:prstGeom prst="ellipse">
              <a:avLst/>
            </a:prstGeom>
            <a:solidFill>
              <a:srgbClr val="32405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0" name="椭圆 9"/>
            <p:cNvSpPr>
              <a:spLocks noChangeArrowheads="1"/>
            </p:cNvSpPr>
            <p:nvPr/>
          </p:nvSpPr>
          <p:spPr bwMode="auto">
            <a:xfrm>
              <a:off x="2820988" y="2243138"/>
              <a:ext cx="938212" cy="939800"/>
            </a:xfrm>
            <a:prstGeom prst="ellipse">
              <a:avLst/>
            </a:prstGeom>
            <a:solidFill>
              <a:srgbClr val="40527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1" name="任意多边形: 形状 10"/>
            <p:cNvSpPr>
              <a:spLocks noEditPoints="1"/>
            </p:cNvSpPr>
            <p:nvPr/>
          </p:nvSpPr>
          <p:spPr bwMode="auto">
            <a:xfrm>
              <a:off x="3263900" y="2417763"/>
              <a:ext cx="52387" cy="717550"/>
            </a:xfrm>
            <a:custGeom>
              <a:avLst/>
              <a:gdLst>
                <a:gd name="T0" fmla="*/ 23 w 46"/>
                <a:gd name="T1" fmla="*/ 363 h 648"/>
                <a:gd name="T2" fmla="*/ 0 w 46"/>
                <a:gd name="T3" fmla="*/ 441 h 648"/>
                <a:gd name="T4" fmla="*/ 23 w 46"/>
                <a:gd name="T5" fmla="*/ 648 h 648"/>
                <a:gd name="T6" fmla="*/ 46 w 46"/>
                <a:gd name="T7" fmla="*/ 441 h 648"/>
                <a:gd name="T8" fmla="*/ 23 w 46"/>
                <a:gd name="T9" fmla="*/ 363 h 648"/>
                <a:gd name="T10" fmla="*/ 23 w 46"/>
                <a:gd name="T11" fmla="*/ 0 h 648"/>
                <a:gd name="T12" fmla="*/ 4 w 46"/>
                <a:gd name="T13" fmla="*/ 0 h 648"/>
                <a:gd name="T14" fmla="*/ 0 w 46"/>
                <a:gd name="T15" fmla="*/ 91 h 648"/>
                <a:gd name="T16" fmla="*/ 23 w 46"/>
                <a:gd name="T17" fmla="*/ 169 h 648"/>
                <a:gd name="T18" fmla="*/ 46 w 46"/>
                <a:gd name="T19" fmla="*/ 91 h 648"/>
                <a:gd name="T20" fmla="*/ 41 w 46"/>
                <a:gd name="T21" fmla="*/ 0 h 648"/>
                <a:gd name="T22" fmla="*/ 23 w 46"/>
                <a:gd name="T23" fmla="*/ 0 h 6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6" h="648">
                  <a:moveTo>
                    <a:pt x="23" y="363"/>
                  </a:moveTo>
                  <a:cubicBezTo>
                    <a:pt x="15" y="391"/>
                    <a:pt x="7" y="417"/>
                    <a:pt x="0" y="441"/>
                  </a:cubicBezTo>
                  <a:cubicBezTo>
                    <a:pt x="4" y="564"/>
                    <a:pt x="13" y="648"/>
                    <a:pt x="23" y="648"/>
                  </a:cubicBezTo>
                  <a:cubicBezTo>
                    <a:pt x="33" y="648"/>
                    <a:pt x="42" y="564"/>
                    <a:pt x="46" y="441"/>
                  </a:cubicBezTo>
                  <a:cubicBezTo>
                    <a:pt x="38" y="417"/>
                    <a:pt x="31" y="391"/>
                    <a:pt x="23" y="363"/>
                  </a:cubicBezTo>
                  <a:moveTo>
                    <a:pt x="23" y="0"/>
                  </a:moveTo>
                  <a:cubicBezTo>
                    <a:pt x="17" y="0"/>
                    <a:pt x="11" y="0"/>
                    <a:pt x="4" y="0"/>
                  </a:cubicBezTo>
                  <a:cubicBezTo>
                    <a:pt x="3" y="27"/>
                    <a:pt x="1" y="58"/>
                    <a:pt x="0" y="91"/>
                  </a:cubicBezTo>
                  <a:cubicBezTo>
                    <a:pt x="7" y="116"/>
                    <a:pt x="15" y="142"/>
                    <a:pt x="23" y="169"/>
                  </a:cubicBezTo>
                  <a:cubicBezTo>
                    <a:pt x="31" y="142"/>
                    <a:pt x="38" y="116"/>
                    <a:pt x="46" y="91"/>
                  </a:cubicBezTo>
                  <a:cubicBezTo>
                    <a:pt x="45" y="58"/>
                    <a:pt x="43" y="27"/>
                    <a:pt x="41" y="0"/>
                  </a:cubicBezTo>
                  <a:cubicBezTo>
                    <a:pt x="35" y="0"/>
                    <a:pt x="29" y="0"/>
                    <a:pt x="23" y="0"/>
                  </a:cubicBezTo>
                </a:path>
              </a:pathLst>
            </a:custGeom>
            <a:solidFill>
              <a:srgbClr val="33435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2" name="任意多边形: 形状 11"/>
            <p:cNvSpPr>
              <a:spLocks noEditPoints="1"/>
            </p:cNvSpPr>
            <p:nvPr/>
          </p:nvSpPr>
          <p:spPr bwMode="auto">
            <a:xfrm>
              <a:off x="3190875" y="2419350"/>
              <a:ext cx="219075" cy="701675"/>
            </a:xfrm>
            <a:custGeom>
              <a:avLst/>
              <a:gdLst>
                <a:gd name="T0" fmla="*/ 98 w 197"/>
                <a:gd name="T1" fmla="*/ 332 h 634"/>
                <a:gd name="T2" fmla="*/ 89 w 197"/>
                <a:gd name="T3" fmla="*/ 362 h 634"/>
                <a:gd name="T4" fmla="*/ 112 w 197"/>
                <a:gd name="T5" fmla="*/ 440 h 634"/>
                <a:gd name="T6" fmla="*/ 187 w 197"/>
                <a:gd name="T7" fmla="*/ 634 h 634"/>
                <a:gd name="T8" fmla="*/ 188 w 197"/>
                <a:gd name="T9" fmla="*/ 634 h 634"/>
                <a:gd name="T10" fmla="*/ 156 w 197"/>
                <a:gd name="T11" fmla="*/ 428 h 634"/>
                <a:gd name="T12" fmla="*/ 98 w 197"/>
                <a:gd name="T13" fmla="*/ 332 h 634"/>
                <a:gd name="T14" fmla="*/ 37 w 197"/>
                <a:gd name="T15" fmla="*/ 0 h 634"/>
                <a:gd name="T16" fmla="*/ 0 w 197"/>
                <a:gd name="T17" fmla="*/ 1 h 634"/>
                <a:gd name="T18" fmla="*/ 21 w 197"/>
                <a:gd name="T19" fmla="*/ 102 h 634"/>
                <a:gd name="T20" fmla="*/ 80 w 197"/>
                <a:gd name="T21" fmla="*/ 199 h 634"/>
                <a:gd name="T22" fmla="*/ 89 w 197"/>
                <a:gd name="T23" fmla="*/ 168 h 634"/>
                <a:gd name="T24" fmla="*/ 66 w 197"/>
                <a:gd name="T25" fmla="*/ 90 h 634"/>
                <a:gd name="T26" fmla="*/ 37 w 197"/>
                <a:gd name="T27" fmla="*/ 0 h 6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97" h="634">
                  <a:moveTo>
                    <a:pt x="98" y="332"/>
                  </a:moveTo>
                  <a:cubicBezTo>
                    <a:pt x="95" y="342"/>
                    <a:pt x="92" y="352"/>
                    <a:pt x="89" y="362"/>
                  </a:cubicBezTo>
                  <a:cubicBezTo>
                    <a:pt x="97" y="390"/>
                    <a:pt x="104" y="416"/>
                    <a:pt x="112" y="440"/>
                  </a:cubicBezTo>
                  <a:cubicBezTo>
                    <a:pt x="147" y="556"/>
                    <a:pt x="177" y="634"/>
                    <a:pt x="187" y="634"/>
                  </a:cubicBezTo>
                  <a:cubicBezTo>
                    <a:pt x="187" y="634"/>
                    <a:pt x="188" y="634"/>
                    <a:pt x="188" y="634"/>
                  </a:cubicBezTo>
                  <a:cubicBezTo>
                    <a:pt x="197" y="631"/>
                    <a:pt x="184" y="548"/>
                    <a:pt x="156" y="428"/>
                  </a:cubicBezTo>
                  <a:cubicBezTo>
                    <a:pt x="138" y="399"/>
                    <a:pt x="118" y="366"/>
                    <a:pt x="98" y="332"/>
                  </a:cubicBezTo>
                  <a:moveTo>
                    <a:pt x="37" y="0"/>
                  </a:moveTo>
                  <a:cubicBezTo>
                    <a:pt x="24" y="0"/>
                    <a:pt x="12" y="1"/>
                    <a:pt x="0" y="1"/>
                  </a:cubicBezTo>
                  <a:cubicBezTo>
                    <a:pt x="5" y="31"/>
                    <a:pt x="13" y="65"/>
                    <a:pt x="21" y="102"/>
                  </a:cubicBezTo>
                  <a:cubicBezTo>
                    <a:pt x="40" y="132"/>
                    <a:pt x="60" y="165"/>
                    <a:pt x="80" y="199"/>
                  </a:cubicBezTo>
                  <a:cubicBezTo>
                    <a:pt x="83" y="189"/>
                    <a:pt x="86" y="178"/>
                    <a:pt x="89" y="168"/>
                  </a:cubicBezTo>
                  <a:cubicBezTo>
                    <a:pt x="81" y="141"/>
                    <a:pt x="73" y="115"/>
                    <a:pt x="66" y="90"/>
                  </a:cubicBezTo>
                  <a:cubicBezTo>
                    <a:pt x="56" y="57"/>
                    <a:pt x="46" y="26"/>
                    <a:pt x="37" y="0"/>
                  </a:cubicBezTo>
                </a:path>
              </a:pathLst>
            </a:custGeom>
            <a:solidFill>
              <a:srgbClr val="33435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3" name="任意多边形: 形状 12"/>
            <p:cNvSpPr>
              <a:spLocks noEditPoints="1"/>
            </p:cNvSpPr>
            <p:nvPr/>
          </p:nvSpPr>
          <p:spPr bwMode="auto">
            <a:xfrm>
              <a:off x="3105150" y="2424113"/>
              <a:ext cx="404812" cy="654050"/>
            </a:xfrm>
            <a:custGeom>
              <a:avLst/>
              <a:gdLst>
                <a:gd name="T0" fmla="*/ 180 w 366"/>
                <a:gd name="T1" fmla="*/ 311 h 592"/>
                <a:gd name="T2" fmla="*/ 176 w 366"/>
                <a:gd name="T3" fmla="*/ 328 h 592"/>
                <a:gd name="T4" fmla="*/ 234 w 366"/>
                <a:gd name="T5" fmla="*/ 424 h 592"/>
                <a:gd name="T6" fmla="*/ 357 w 366"/>
                <a:gd name="T7" fmla="*/ 592 h 592"/>
                <a:gd name="T8" fmla="*/ 358 w 366"/>
                <a:gd name="T9" fmla="*/ 592 h 592"/>
                <a:gd name="T10" fmla="*/ 274 w 366"/>
                <a:gd name="T11" fmla="*/ 401 h 592"/>
                <a:gd name="T12" fmla="*/ 180 w 366"/>
                <a:gd name="T13" fmla="*/ 311 h 592"/>
                <a:gd name="T14" fmla="*/ 35 w 366"/>
                <a:gd name="T15" fmla="*/ 0 h 592"/>
                <a:gd name="T16" fmla="*/ 0 w 366"/>
                <a:gd name="T17" fmla="*/ 4 h 592"/>
                <a:gd name="T18" fmla="*/ 59 w 366"/>
                <a:gd name="T19" fmla="*/ 121 h 592"/>
                <a:gd name="T20" fmla="*/ 154 w 366"/>
                <a:gd name="T21" fmla="*/ 212 h 592"/>
                <a:gd name="T22" fmla="*/ 158 w 366"/>
                <a:gd name="T23" fmla="*/ 195 h 592"/>
                <a:gd name="T24" fmla="*/ 99 w 366"/>
                <a:gd name="T25" fmla="*/ 98 h 592"/>
                <a:gd name="T26" fmla="*/ 35 w 366"/>
                <a:gd name="T27" fmla="*/ 0 h 5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66" h="592">
                  <a:moveTo>
                    <a:pt x="180" y="311"/>
                  </a:moveTo>
                  <a:cubicBezTo>
                    <a:pt x="179" y="317"/>
                    <a:pt x="177" y="322"/>
                    <a:pt x="176" y="328"/>
                  </a:cubicBezTo>
                  <a:cubicBezTo>
                    <a:pt x="196" y="362"/>
                    <a:pt x="216" y="395"/>
                    <a:pt x="234" y="424"/>
                  </a:cubicBezTo>
                  <a:cubicBezTo>
                    <a:pt x="297" y="525"/>
                    <a:pt x="346" y="592"/>
                    <a:pt x="357" y="592"/>
                  </a:cubicBezTo>
                  <a:cubicBezTo>
                    <a:pt x="357" y="592"/>
                    <a:pt x="357" y="592"/>
                    <a:pt x="358" y="592"/>
                  </a:cubicBezTo>
                  <a:cubicBezTo>
                    <a:pt x="366" y="587"/>
                    <a:pt x="332" y="510"/>
                    <a:pt x="274" y="401"/>
                  </a:cubicBezTo>
                  <a:cubicBezTo>
                    <a:pt x="245" y="374"/>
                    <a:pt x="213" y="344"/>
                    <a:pt x="180" y="311"/>
                  </a:cubicBezTo>
                  <a:moveTo>
                    <a:pt x="35" y="0"/>
                  </a:moveTo>
                  <a:cubicBezTo>
                    <a:pt x="24" y="1"/>
                    <a:pt x="12" y="2"/>
                    <a:pt x="0" y="4"/>
                  </a:cubicBezTo>
                  <a:cubicBezTo>
                    <a:pt x="15" y="35"/>
                    <a:pt x="35" y="75"/>
                    <a:pt x="59" y="121"/>
                  </a:cubicBezTo>
                  <a:cubicBezTo>
                    <a:pt x="89" y="149"/>
                    <a:pt x="120" y="179"/>
                    <a:pt x="154" y="212"/>
                  </a:cubicBezTo>
                  <a:cubicBezTo>
                    <a:pt x="155" y="206"/>
                    <a:pt x="157" y="201"/>
                    <a:pt x="158" y="195"/>
                  </a:cubicBezTo>
                  <a:cubicBezTo>
                    <a:pt x="138" y="161"/>
                    <a:pt x="118" y="128"/>
                    <a:pt x="99" y="98"/>
                  </a:cubicBezTo>
                  <a:cubicBezTo>
                    <a:pt x="76" y="60"/>
                    <a:pt x="54" y="27"/>
                    <a:pt x="35" y="0"/>
                  </a:cubicBezTo>
                </a:path>
              </a:pathLst>
            </a:custGeom>
            <a:solidFill>
              <a:srgbClr val="33435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4" name="任意多边形: 形状 13"/>
            <p:cNvSpPr>
              <a:spLocks noEditPoints="1"/>
            </p:cNvSpPr>
            <p:nvPr/>
          </p:nvSpPr>
          <p:spPr bwMode="auto">
            <a:xfrm>
              <a:off x="3003550" y="2436813"/>
              <a:ext cx="593725" cy="576262"/>
            </a:xfrm>
            <a:custGeom>
              <a:avLst/>
              <a:gdLst>
                <a:gd name="T0" fmla="*/ 275 w 536"/>
                <a:gd name="T1" fmla="*/ 289 h 520"/>
                <a:gd name="T2" fmla="*/ 272 w 536"/>
                <a:gd name="T3" fmla="*/ 299 h 520"/>
                <a:gd name="T4" fmla="*/ 366 w 536"/>
                <a:gd name="T5" fmla="*/ 389 h 520"/>
                <a:gd name="T6" fmla="*/ 527 w 536"/>
                <a:gd name="T7" fmla="*/ 520 h 520"/>
                <a:gd name="T8" fmla="*/ 529 w 536"/>
                <a:gd name="T9" fmla="*/ 519 h 520"/>
                <a:gd name="T10" fmla="*/ 399 w 536"/>
                <a:gd name="T11" fmla="*/ 357 h 520"/>
                <a:gd name="T12" fmla="*/ 275 w 536"/>
                <a:gd name="T13" fmla="*/ 289 h 520"/>
                <a:gd name="T14" fmla="*/ 25 w 536"/>
                <a:gd name="T15" fmla="*/ 0 h 520"/>
                <a:gd name="T16" fmla="*/ 0 w 536"/>
                <a:gd name="T17" fmla="*/ 3 h 520"/>
                <a:gd name="T18" fmla="*/ 119 w 536"/>
                <a:gd name="T19" fmla="*/ 142 h 520"/>
                <a:gd name="T20" fmla="*/ 243 w 536"/>
                <a:gd name="T21" fmla="*/ 210 h 520"/>
                <a:gd name="T22" fmla="*/ 246 w 536"/>
                <a:gd name="T23" fmla="*/ 200 h 520"/>
                <a:gd name="T24" fmla="*/ 151 w 536"/>
                <a:gd name="T25" fmla="*/ 109 h 520"/>
                <a:gd name="T26" fmla="*/ 25 w 536"/>
                <a:gd name="T27" fmla="*/ 0 h 5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536" h="520">
                  <a:moveTo>
                    <a:pt x="275" y="289"/>
                  </a:moveTo>
                  <a:cubicBezTo>
                    <a:pt x="274" y="292"/>
                    <a:pt x="273" y="296"/>
                    <a:pt x="272" y="299"/>
                  </a:cubicBezTo>
                  <a:cubicBezTo>
                    <a:pt x="305" y="332"/>
                    <a:pt x="337" y="362"/>
                    <a:pt x="366" y="389"/>
                  </a:cubicBezTo>
                  <a:cubicBezTo>
                    <a:pt x="451" y="468"/>
                    <a:pt x="514" y="520"/>
                    <a:pt x="527" y="520"/>
                  </a:cubicBezTo>
                  <a:cubicBezTo>
                    <a:pt x="528" y="520"/>
                    <a:pt x="528" y="520"/>
                    <a:pt x="529" y="519"/>
                  </a:cubicBezTo>
                  <a:cubicBezTo>
                    <a:pt x="536" y="512"/>
                    <a:pt x="483" y="447"/>
                    <a:pt x="399" y="357"/>
                  </a:cubicBezTo>
                  <a:cubicBezTo>
                    <a:pt x="361" y="337"/>
                    <a:pt x="319" y="314"/>
                    <a:pt x="275" y="289"/>
                  </a:cubicBezTo>
                  <a:moveTo>
                    <a:pt x="25" y="0"/>
                  </a:moveTo>
                  <a:cubicBezTo>
                    <a:pt x="17" y="1"/>
                    <a:pt x="8" y="2"/>
                    <a:pt x="0" y="3"/>
                  </a:cubicBezTo>
                  <a:cubicBezTo>
                    <a:pt x="19" y="31"/>
                    <a:pt x="62" y="81"/>
                    <a:pt x="119" y="142"/>
                  </a:cubicBezTo>
                  <a:cubicBezTo>
                    <a:pt x="157" y="162"/>
                    <a:pt x="199" y="185"/>
                    <a:pt x="243" y="210"/>
                  </a:cubicBezTo>
                  <a:cubicBezTo>
                    <a:pt x="244" y="207"/>
                    <a:pt x="245" y="203"/>
                    <a:pt x="246" y="200"/>
                  </a:cubicBezTo>
                  <a:cubicBezTo>
                    <a:pt x="212" y="167"/>
                    <a:pt x="181" y="137"/>
                    <a:pt x="151" y="109"/>
                  </a:cubicBezTo>
                  <a:cubicBezTo>
                    <a:pt x="99" y="60"/>
                    <a:pt x="54" y="22"/>
                    <a:pt x="25" y="0"/>
                  </a:cubicBezTo>
                </a:path>
              </a:pathLst>
            </a:custGeom>
            <a:solidFill>
              <a:srgbClr val="33435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5" name="任意多边形: 形状 14"/>
            <p:cNvSpPr>
              <a:spLocks noEditPoints="1"/>
            </p:cNvSpPr>
            <p:nvPr/>
          </p:nvSpPr>
          <p:spPr bwMode="auto">
            <a:xfrm>
              <a:off x="2917825" y="2500313"/>
              <a:ext cx="742950" cy="425450"/>
            </a:xfrm>
            <a:custGeom>
              <a:avLst/>
              <a:gdLst>
                <a:gd name="T0" fmla="*/ 354 w 671"/>
                <a:gd name="T1" fmla="*/ 224 h 385"/>
                <a:gd name="T2" fmla="*/ 352 w 671"/>
                <a:gd name="T3" fmla="*/ 232 h 385"/>
                <a:gd name="T4" fmla="*/ 476 w 671"/>
                <a:gd name="T5" fmla="*/ 300 h 385"/>
                <a:gd name="T6" fmla="*/ 663 w 671"/>
                <a:gd name="T7" fmla="*/ 385 h 385"/>
                <a:gd name="T8" fmla="*/ 666 w 671"/>
                <a:gd name="T9" fmla="*/ 383 h 385"/>
                <a:gd name="T10" fmla="*/ 499 w 671"/>
                <a:gd name="T11" fmla="*/ 260 h 385"/>
                <a:gd name="T12" fmla="*/ 354 w 671"/>
                <a:gd name="T13" fmla="*/ 224 h 385"/>
                <a:gd name="T14" fmla="*/ 9 w 671"/>
                <a:gd name="T15" fmla="*/ 0 h 385"/>
                <a:gd name="T16" fmla="*/ 5 w 671"/>
                <a:gd name="T17" fmla="*/ 2 h 385"/>
                <a:gd name="T18" fmla="*/ 173 w 671"/>
                <a:gd name="T19" fmla="*/ 125 h 385"/>
                <a:gd name="T20" fmla="*/ 318 w 671"/>
                <a:gd name="T21" fmla="*/ 161 h 385"/>
                <a:gd name="T22" fmla="*/ 320 w 671"/>
                <a:gd name="T23" fmla="*/ 153 h 385"/>
                <a:gd name="T24" fmla="*/ 196 w 671"/>
                <a:gd name="T25" fmla="*/ 85 h 385"/>
                <a:gd name="T26" fmla="*/ 9 w 671"/>
                <a:gd name="T27" fmla="*/ 0 h 3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71" h="385">
                  <a:moveTo>
                    <a:pt x="354" y="224"/>
                  </a:moveTo>
                  <a:cubicBezTo>
                    <a:pt x="353" y="227"/>
                    <a:pt x="353" y="229"/>
                    <a:pt x="352" y="232"/>
                  </a:cubicBezTo>
                  <a:cubicBezTo>
                    <a:pt x="396" y="257"/>
                    <a:pt x="438" y="280"/>
                    <a:pt x="476" y="300"/>
                  </a:cubicBezTo>
                  <a:cubicBezTo>
                    <a:pt x="573" y="351"/>
                    <a:pt x="645" y="385"/>
                    <a:pt x="663" y="385"/>
                  </a:cubicBezTo>
                  <a:cubicBezTo>
                    <a:pt x="665" y="385"/>
                    <a:pt x="666" y="384"/>
                    <a:pt x="666" y="383"/>
                  </a:cubicBezTo>
                  <a:cubicBezTo>
                    <a:pt x="671" y="374"/>
                    <a:pt x="603" y="325"/>
                    <a:pt x="499" y="260"/>
                  </a:cubicBezTo>
                  <a:cubicBezTo>
                    <a:pt x="455" y="250"/>
                    <a:pt x="406" y="238"/>
                    <a:pt x="354" y="224"/>
                  </a:cubicBezTo>
                  <a:moveTo>
                    <a:pt x="9" y="0"/>
                  </a:moveTo>
                  <a:cubicBezTo>
                    <a:pt x="7" y="0"/>
                    <a:pt x="6" y="1"/>
                    <a:pt x="5" y="2"/>
                  </a:cubicBezTo>
                  <a:cubicBezTo>
                    <a:pt x="0" y="10"/>
                    <a:pt x="69" y="60"/>
                    <a:pt x="173" y="125"/>
                  </a:cubicBezTo>
                  <a:cubicBezTo>
                    <a:pt x="217" y="135"/>
                    <a:pt x="266" y="147"/>
                    <a:pt x="318" y="161"/>
                  </a:cubicBezTo>
                  <a:cubicBezTo>
                    <a:pt x="318" y="158"/>
                    <a:pt x="319" y="156"/>
                    <a:pt x="320" y="153"/>
                  </a:cubicBezTo>
                  <a:cubicBezTo>
                    <a:pt x="276" y="128"/>
                    <a:pt x="234" y="105"/>
                    <a:pt x="196" y="85"/>
                  </a:cubicBezTo>
                  <a:cubicBezTo>
                    <a:pt x="99" y="33"/>
                    <a:pt x="27" y="0"/>
                    <a:pt x="9" y="0"/>
                  </a:cubicBezTo>
                </a:path>
              </a:pathLst>
            </a:custGeom>
            <a:solidFill>
              <a:srgbClr val="33435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6" name="任意多边形: 形状 15"/>
            <p:cNvSpPr>
              <a:spLocks noEditPoints="1"/>
            </p:cNvSpPr>
            <p:nvPr/>
          </p:nvSpPr>
          <p:spPr bwMode="auto">
            <a:xfrm>
              <a:off x="2879725" y="2600325"/>
              <a:ext cx="820737" cy="225425"/>
            </a:xfrm>
            <a:custGeom>
              <a:avLst/>
              <a:gdLst>
                <a:gd name="T0" fmla="*/ 546 w 742"/>
                <a:gd name="T1" fmla="*/ 125 h 204"/>
                <a:gd name="T2" fmla="*/ 391 w 742"/>
                <a:gd name="T3" fmla="*/ 128 h 204"/>
                <a:gd name="T4" fmla="*/ 389 w 742"/>
                <a:gd name="T5" fmla="*/ 134 h 204"/>
                <a:gd name="T6" fmla="*/ 534 w 742"/>
                <a:gd name="T7" fmla="*/ 170 h 204"/>
                <a:gd name="T8" fmla="*/ 727 w 742"/>
                <a:gd name="T9" fmla="*/ 204 h 204"/>
                <a:gd name="T10" fmla="*/ 739 w 742"/>
                <a:gd name="T11" fmla="*/ 201 h 204"/>
                <a:gd name="T12" fmla="*/ 546 w 742"/>
                <a:gd name="T13" fmla="*/ 125 h 204"/>
                <a:gd name="T14" fmla="*/ 15 w 742"/>
                <a:gd name="T15" fmla="*/ 1 h 204"/>
                <a:gd name="T16" fmla="*/ 2 w 742"/>
                <a:gd name="T17" fmla="*/ 4 h 204"/>
                <a:gd name="T18" fmla="*/ 196 w 742"/>
                <a:gd name="T19" fmla="*/ 79 h 204"/>
                <a:gd name="T20" fmla="*/ 351 w 742"/>
                <a:gd name="T21" fmla="*/ 77 h 204"/>
                <a:gd name="T22" fmla="*/ 353 w 742"/>
                <a:gd name="T23" fmla="*/ 71 h 204"/>
                <a:gd name="T24" fmla="*/ 208 w 742"/>
                <a:gd name="T25" fmla="*/ 35 h 204"/>
                <a:gd name="T26" fmla="*/ 15 w 742"/>
                <a:gd name="T27" fmla="*/ 1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742" h="204">
                  <a:moveTo>
                    <a:pt x="546" y="125"/>
                  </a:moveTo>
                  <a:cubicBezTo>
                    <a:pt x="499" y="127"/>
                    <a:pt x="446" y="128"/>
                    <a:pt x="391" y="128"/>
                  </a:cubicBezTo>
                  <a:cubicBezTo>
                    <a:pt x="390" y="130"/>
                    <a:pt x="390" y="132"/>
                    <a:pt x="389" y="134"/>
                  </a:cubicBezTo>
                  <a:cubicBezTo>
                    <a:pt x="441" y="148"/>
                    <a:pt x="490" y="160"/>
                    <a:pt x="534" y="170"/>
                  </a:cubicBezTo>
                  <a:cubicBezTo>
                    <a:pt x="627" y="191"/>
                    <a:pt x="699" y="204"/>
                    <a:pt x="727" y="204"/>
                  </a:cubicBezTo>
                  <a:cubicBezTo>
                    <a:pt x="734" y="204"/>
                    <a:pt x="739" y="203"/>
                    <a:pt x="739" y="201"/>
                  </a:cubicBezTo>
                  <a:cubicBezTo>
                    <a:pt x="742" y="191"/>
                    <a:pt x="663" y="161"/>
                    <a:pt x="546" y="125"/>
                  </a:cubicBezTo>
                  <a:moveTo>
                    <a:pt x="15" y="1"/>
                  </a:moveTo>
                  <a:cubicBezTo>
                    <a:pt x="7" y="1"/>
                    <a:pt x="3" y="2"/>
                    <a:pt x="2" y="4"/>
                  </a:cubicBezTo>
                  <a:cubicBezTo>
                    <a:pt x="0" y="13"/>
                    <a:pt x="79" y="43"/>
                    <a:pt x="196" y="79"/>
                  </a:cubicBezTo>
                  <a:cubicBezTo>
                    <a:pt x="243" y="78"/>
                    <a:pt x="295" y="77"/>
                    <a:pt x="351" y="77"/>
                  </a:cubicBezTo>
                  <a:cubicBezTo>
                    <a:pt x="352" y="75"/>
                    <a:pt x="352" y="73"/>
                    <a:pt x="353" y="71"/>
                  </a:cubicBezTo>
                  <a:cubicBezTo>
                    <a:pt x="301" y="57"/>
                    <a:pt x="252" y="45"/>
                    <a:pt x="208" y="35"/>
                  </a:cubicBezTo>
                  <a:cubicBezTo>
                    <a:pt x="115" y="13"/>
                    <a:pt x="43" y="0"/>
                    <a:pt x="15" y="1"/>
                  </a:cubicBezTo>
                </a:path>
              </a:pathLst>
            </a:custGeom>
            <a:solidFill>
              <a:srgbClr val="33435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7" name="任意多边形: 形状 16"/>
            <p:cNvSpPr>
              <a:spLocks noEditPoints="1"/>
            </p:cNvSpPr>
            <p:nvPr/>
          </p:nvSpPr>
          <p:spPr bwMode="auto">
            <a:xfrm>
              <a:off x="2867025" y="2684463"/>
              <a:ext cx="844550" cy="57150"/>
            </a:xfrm>
            <a:custGeom>
              <a:avLst/>
              <a:gdLst>
                <a:gd name="T0" fmla="*/ 557 w 763"/>
                <a:gd name="T1" fmla="*/ 2 h 51"/>
                <a:gd name="T2" fmla="*/ 403 w 763"/>
                <a:gd name="T3" fmla="*/ 47 h 51"/>
                <a:gd name="T4" fmla="*/ 402 w 763"/>
                <a:gd name="T5" fmla="*/ 51 h 51"/>
                <a:gd name="T6" fmla="*/ 557 w 763"/>
                <a:gd name="T7" fmla="*/ 48 h 51"/>
                <a:gd name="T8" fmla="*/ 763 w 763"/>
                <a:gd name="T9" fmla="*/ 25 h 51"/>
                <a:gd name="T10" fmla="*/ 557 w 763"/>
                <a:gd name="T11" fmla="*/ 2 h 51"/>
                <a:gd name="T12" fmla="*/ 362 w 763"/>
                <a:gd name="T13" fmla="*/ 0 h 51"/>
                <a:gd name="T14" fmla="*/ 207 w 763"/>
                <a:gd name="T15" fmla="*/ 2 h 51"/>
                <a:gd name="T16" fmla="*/ 0 w 763"/>
                <a:gd name="T17" fmla="*/ 25 h 51"/>
                <a:gd name="T18" fmla="*/ 207 w 763"/>
                <a:gd name="T19" fmla="*/ 48 h 51"/>
                <a:gd name="T20" fmla="*/ 361 w 763"/>
                <a:gd name="T21" fmla="*/ 4 h 51"/>
                <a:gd name="T22" fmla="*/ 362 w 763"/>
                <a:gd name="T23" fmla="*/ 0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63" h="51">
                  <a:moveTo>
                    <a:pt x="557" y="2"/>
                  </a:moveTo>
                  <a:cubicBezTo>
                    <a:pt x="511" y="16"/>
                    <a:pt x="459" y="31"/>
                    <a:pt x="403" y="47"/>
                  </a:cubicBezTo>
                  <a:cubicBezTo>
                    <a:pt x="403" y="48"/>
                    <a:pt x="402" y="50"/>
                    <a:pt x="402" y="51"/>
                  </a:cubicBezTo>
                  <a:cubicBezTo>
                    <a:pt x="457" y="51"/>
                    <a:pt x="510" y="50"/>
                    <a:pt x="557" y="48"/>
                  </a:cubicBezTo>
                  <a:cubicBezTo>
                    <a:pt x="680" y="44"/>
                    <a:pt x="763" y="35"/>
                    <a:pt x="763" y="25"/>
                  </a:cubicBezTo>
                  <a:cubicBezTo>
                    <a:pt x="763" y="15"/>
                    <a:pt x="680" y="7"/>
                    <a:pt x="557" y="2"/>
                  </a:cubicBezTo>
                  <a:moveTo>
                    <a:pt x="362" y="0"/>
                  </a:moveTo>
                  <a:cubicBezTo>
                    <a:pt x="306" y="0"/>
                    <a:pt x="254" y="1"/>
                    <a:pt x="207" y="2"/>
                  </a:cubicBezTo>
                  <a:cubicBezTo>
                    <a:pt x="84" y="7"/>
                    <a:pt x="0" y="15"/>
                    <a:pt x="0" y="25"/>
                  </a:cubicBezTo>
                  <a:cubicBezTo>
                    <a:pt x="0" y="35"/>
                    <a:pt x="84" y="44"/>
                    <a:pt x="207" y="48"/>
                  </a:cubicBezTo>
                  <a:cubicBezTo>
                    <a:pt x="253" y="34"/>
                    <a:pt x="305" y="19"/>
                    <a:pt x="361" y="4"/>
                  </a:cubicBezTo>
                  <a:cubicBezTo>
                    <a:pt x="361" y="3"/>
                    <a:pt x="362" y="1"/>
                    <a:pt x="362" y="0"/>
                  </a:cubicBezTo>
                </a:path>
              </a:pathLst>
            </a:custGeom>
            <a:solidFill>
              <a:srgbClr val="33435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8" name="任意多边形: 形状 17"/>
            <p:cNvSpPr>
              <a:spLocks noEditPoints="1"/>
            </p:cNvSpPr>
            <p:nvPr/>
          </p:nvSpPr>
          <p:spPr bwMode="auto">
            <a:xfrm>
              <a:off x="2879725" y="2600325"/>
              <a:ext cx="820737" cy="225425"/>
            </a:xfrm>
            <a:custGeom>
              <a:avLst/>
              <a:gdLst>
                <a:gd name="T0" fmla="*/ 350 w 742"/>
                <a:gd name="T1" fmla="*/ 81 h 204"/>
                <a:gd name="T2" fmla="*/ 196 w 742"/>
                <a:gd name="T3" fmla="*/ 125 h 204"/>
                <a:gd name="T4" fmla="*/ 2 w 742"/>
                <a:gd name="T5" fmla="*/ 201 h 204"/>
                <a:gd name="T6" fmla="*/ 15 w 742"/>
                <a:gd name="T7" fmla="*/ 204 h 204"/>
                <a:gd name="T8" fmla="*/ 208 w 742"/>
                <a:gd name="T9" fmla="*/ 170 h 204"/>
                <a:gd name="T10" fmla="*/ 349 w 742"/>
                <a:gd name="T11" fmla="*/ 85 h 204"/>
                <a:gd name="T12" fmla="*/ 350 w 742"/>
                <a:gd name="T13" fmla="*/ 81 h 204"/>
                <a:gd name="T14" fmla="*/ 727 w 742"/>
                <a:gd name="T15" fmla="*/ 0 h 204"/>
                <a:gd name="T16" fmla="*/ 534 w 742"/>
                <a:gd name="T17" fmla="*/ 35 h 204"/>
                <a:gd name="T18" fmla="*/ 393 w 742"/>
                <a:gd name="T19" fmla="*/ 119 h 204"/>
                <a:gd name="T20" fmla="*/ 392 w 742"/>
                <a:gd name="T21" fmla="*/ 124 h 204"/>
                <a:gd name="T22" fmla="*/ 546 w 742"/>
                <a:gd name="T23" fmla="*/ 79 h 204"/>
                <a:gd name="T24" fmla="*/ 739 w 742"/>
                <a:gd name="T25" fmla="*/ 4 h 204"/>
                <a:gd name="T26" fmla="*/ 727 w 742"/>
                <a:gd name="T27" fmla="*/ 0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742" h="204">
                  <a:moveTo>
                    <a:pt x="350" y="81"/>
                  </a:moveTo>
                  <a:cubicBezTo>
                    <a:pt x="294" y="96"/>
                    <a:pt x="242" y="111"/>
                    <a:pt x="196" y="125"/>
                  </a:cubicBezTo>
                  <a:cubicBezTo>
                    <a:pt x="79" y="161"/>
                    <a:pt x="0" y="191"/>
                    <a:pt x="2" y="201"/>
                  </a:cubicBezTo>
                  <a:cubicBezTo>
                    <a:pt x="3" y="203"/>
                    <a:pt x="7" y="204"/>
                    <a:pt x="15" y="204"/>
                  </a:cubicBezTo>
                  <a:cubicBezTo>
                    <a:pt x="43" y="204"/>
                    <a:pt x="115" y="191"/>
                    <a:pt x="208" y="170"/>
                  </a:cubicBezTo>
                  <a:cubicBezTo>
                    <a:pt x="250" y="144"/>
                    <a:pt x="298" y="115"/>
                    <a:pt x="349" y="85"/>
                  </a:cubicBezTo>
                  <a:cubicBezTo>
                    <a:pt x="349" y="84"/>
                    <a:pt x="349" y="83"/>
                    <a:pt x="350" y="81"/>
                  </a:cubicBezTo>
                  <a:moveTo>
                    <a:pt x="727" y="0"/>
                  </a:moveTo>
                  <a:cubicBezTo>
                    <a:pt x="698" y="0"/>
                    <a:pt x="627" y="13"/>
                    <a:pt x="534" y="35"/>
                  </a:cubicBezTo>
                  <a:cubicBezTo>
                    <a:pt x="492" y="61"/>
                    <a:pt x="444" y="90"/>
                    <a:pt x="393" y="119"/>
                  </a:cubicBezTo>
                  <a:cubicBezTo>
                    <a:pt x="393" y="121"/>
                    <a:pt x="392" y="122"/>
                    <a:pt x="392" y="124"/>
                  </a:cubicBezTo>
                  <a:cubicBezTo>
                    <a:pt x="448" y="108"/>
                    <a:pt x="500" y="93"/>
                    <a:pt x="546" y="79"/>
                  </a:cubicBezTo>
                  <a:cubicBezTo>
                    <a:pt x="663" y="43"/>
                    <a:pt x="742" y="13"/>
                    <a:pt x="739" y="4"/>
                  </a:cubicBezTo>
                  <a:cubicBezTo>
                    <a:pt x="739" y="2"/>
                    <a:pt x="734" y="0"/>
                    <a:pt x="727" y="0"/>
                  </a:cubicBezTo>
                </a:path>
              </a:pathLst>
            </a:custGeom>
            <a:solidFill>
              <a:srgbClr val="33435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9" name="任意多边形: 形状 18"/>
            <p:cNvSpPr>
              <a:spLocks noEditPoints="1"/>
            </p:cNvSpPr>
            <p:nvPr/>
          </p:nvSpPr>
          <p:spPr bwMode="auto">
            <a:xfrm>
              <a:off x="2917825" y="2500313"/>
              <a:ext cx="742950" cy="425450"/>
            </a:xfrm>
            <a:custGeom>
              <a:avLst/>
              <a:gdLst>
                <a:gd name="T0" fmla="*/ 314 w 671"/>
                <a:gd name="T1" fmla="*/ 175 h 385"/>
                <a:gd name="T2" fmla="*/ 173 w 671"/>
                <a:gd name="T3" fmla="*/ 260 h 385"/>
                <a:gd name="T4" fmla="*/ 5 w 671"/>
                <a:gd name="T5" fmla="*/ 383 h 385"/>
                <a:gd name="T6" fmla="*/ 9 w 671"/>
                <a:gd name="T7" fmla="*/ 385 h 385"/>
                <a:gd name="T8" fmla="*/ 196 w 671"/>
                <a:gd name="T9" fmla="*/ 300 h 385"/>
                <a:gd name="T10" fmla="*/ 313 w 671"/>
                <a:gd name="T11" fmla="*/ 179 h 385"/>
                <a:gd name="T12" fmla="*/ 314 w 671"/>
                <a:gd name="T13" fmla="*/ 175 h 385"/>
                <a:gd name="T14" fmla="*/ 663 w 671"/>
                <a:gd name="T15" fmla="*/ 0 h 385"/>
                <a:gd name="T16" fmla="*/ 476 w 671"/>
                <a:gd name="T17" fmla="*/ 85 h 385"/>
                <a:gd name="T18" fmla="*/ 359 w 671"/>
                <a:gd name="T19" fmla="*/ 206 h 385"/>
                <a:gd name="T20" fmla="*/ 358 w 671"/>
                <a:gd name="T21" fmla="*/ 209 h 385"/>
                <a:gd name="T22" fmla="*/ 499 w 671"/>
                <a:gd name="T23" fmla="*/ 125 h 385"/>
                <a:gd name="T24" fmla="*/ 666 w 671"/>
                <a:gd name="T25" fmla="*/ 2 h 385"/>
                <a:gd name="T26" fmla="*/ 663 w 671"/>
                <a:gd name="T27" fmla="*/ 0 h 3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71" h="385">
                  <a:moveTo>
                    <a:pt x="314" y="175"/>
                  </a:moveTo>
                  <a:cubicBezTo>
                    <a:pt x="263" y="205"/>
                    <a:pt x="215" y="234"/>
                    <a:pt x="173" y="260"/>
                  </a:cubicBezTo>
                  <a:cubicBezTo>
                    <a:pt x="69" y="325"/>
                    <a:pt x="0" y="374"/>
                    <a:pt x="5" y="383"/>
                  </a:cubicBezTo>
                  <a:cubicBezTo>
                    <a:pt x="6" y="384"/>
                    <a:pt x="7" y="385"/>
                    <a:pt x="9" y="385"/>
                  </a:cubicBezTo>
                  <a:cubicBezTo>
                    <a:pt x="27" y="385"/>
                    <a:pt x="99" y="351"/>
                    <a:pt x="196" y="300"/>
                  </a:cubicBezTo>
                  <a:cubicBezTo>
                    <a:pt x="230" y="263"/>
                    <a:pt x="270" y="222"/>
                    <a:pt x="313" y="179"/>
                  </a:cubicBezTo>
                  <a:cubicBezTo>
                    <a:pt x="313" y="178"/>
                    <a:pt x="313" y="177"/>
                    <a:pt x="314" y="175"/>
                  </a:cubicBezTo>
                  <a:moveTo>
                    <a:pt x="663" y="0"/>
                  </a:moveTo>
                  <a:cubicBezTo>
                    <a:pt x="645" y="0"/>
                    <a:pt x="573" y="33"/>
                    <a:pt x="476" y="85"/>
                  </a:cubicBezTo>
                  <a:cubicBezTo>
                    <a:pt x="441" y="122"/>
                    <a:pt x="402" y="163"/>
                    <a:pt x="359" y="206"/>
                  </a:cubicBezTo>
                  <a:cubicBezTo>
                    <a:pt x="359" y="207"/>
                    <a:pt x="358" y="208"/>
                    <a:pt x="358" y="209"/>
                  </a:cubicBezTo>
                  <a:cubicBezTo>
                    <a:pt x="409" y="180"/>
                    <a:pt x="457" y="151"/>
                    <a:pt x="499" y="125"/>
                  </a:cubicBezTo>
                  <a:cubicBezTo>
                    <a:pt x="603" y="60"/>
                    <a:pt x="671" y="10"/>
                    <a:pt x="666" y="2"/>
                  </a:cubicBezTo>
                  <a:cubicBezTo>
                    <a:pt x="666" y="1"/>
                    <a:pt x="665" y="0"/>
                    <a:pt x="663" y="0"/>
                  </a:cubicBezTo>
                </a:path>
              </a:pathLst>
            </a:custGeom>
            <a:solidFill>
              <a:srgbClr val="33435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0" name="任意多边形: 形状 19"/>
            <p:cNvSpPr>
              <a:spLocks noEditPoints="1"/>
            </p:cNvSpPr>
            <p:nvPr/>
          </p:nvSpPr>
          <p:spPr bwMode="auto">
            <a:xfrm>
              <a:off x="2982913" y="2436813"/>
              <a:ext cx="593725" cy="576262"/>
            </a:xfrm>
            <a:custGeom>
              <a:avLst/>
              <a:gdLst>
                <a:gd name="T0" fmla="*/ 254 w 536"/>
                <a:gd name="T1" fmla="*/ 236 h 520"/>
                <a:gd name="T2" fmla="*/ 137 w 536"/>
                <a:gd name="T3" fmla="*/ 357 h 520"/>
                <a:gd name="T4" fmla="*/ 7 w 536"/>
                <a:gd name="T5" fmla="*/ 519 h 520"/>
                <a:gd name="T6" fmla="*/ 9 w 536"/>
                <a:gd name="T7" fmla="*/ 520 h 520"/>
                <a:gd name="T8" fmla="*/ 170 w 536"/>
                <a:gd name="T9" fmla="*/ 389 h 520"/>
                <a:gd name="T10" fmla="*/ 253 w 536"/>
                <a:gd name="T11" fmla="*/ 239 h 520"/>
                <a:gd name="T12" fmla="*/ 254 w 536"/>
                <a:gd name="T13" fmla="*/ 236 h 520"/>
                <a:gd name="T14" fmla="*/ 510 w 536"/>
                <a:gd name="T15" fmla="*/ 0 h 520"/>
                <a:gd name="T16" fmla="*/ 384 w 536"/>
                <a:gd name="T17" fmla="*/ 109 h 520"/>
                <a:gd name="T18" fmla="*/ 301 w 536"/>
                <a:gd name="T19" fmla="*/ 259 h 520"/>
                <a:gd name="T20" fmla="*/ 300 w 536"/>
                <a:gd name="T21" fmla="*/ 263 h 520"/>
                <a:gd name="T22" fmla="*/ 417 w 536"/>
                <a:gd name="T23" fmla="*/ 142 h 520"/>
                <a:gd name="T24" fmla="*/ 536 w 536"/>
                <a:gd name="T25" fmla="*/ 3 h 520"/>
                <a:gd name="T26" fmla="*/ 510 w 536"/>
                <a:gd name="T27" fmla="*/ 0 h 5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536" h="520">
                  <a:moveTo>
                    <a:pt x="254" y="236"/>
                  </a:moveTo>
                  <a:cubicBezTo>
                    <a:pt x="211" y="279"/>
                    <a:pt x="171" y="320"/>
                    <a:pt x="137" y="357"/>
                  </a:cubicBezTo>
                  <a:cubicBezTo>
                    <a:pt x="53" y="447"/>
                    <a:pt x="0" y="512"/>
                    <a:pt x="7" y="519"/>
                  </a:cubicBezTo>
                  <a:cubicBezTo>
                    <a:pt x="8" y="520"/>
                    <a:pt x="8" y="520"/>
                    <a:pt x="9" y="520"/>
                  </a:cubicBezTo>
                  <a:cubicBezTo>
                    <a:pt x="22" y="520"/>
                    <a:pt x="85" y="468"/>
                    <a:pt x="170" y="389"/>
                  </a:cubicBezTo>
                  <a:cubicBezTo>
                    <a:pt x="194" y="344"/>
                    <a:pt x="222" y="293"/>
                    <a:pt x="253" y="239"/>
                  </a:cubicBezTo>
                  <a:cubicBezTo>
                    <a:pt x="253" y="238"/>
                    <a:pt x="253" y="237"/>
                    <a:pt x="254" y="236"/>
                  </a:cubicBezTo>
                  <a:moveTo>
                    <a:pt x="510" y="0"/>
                  </a:moveTo>
                  <a:cubicBezTo>
                    <a:pt x="481" y="22"/>
                    <a:pt x="437" y="60"/>
                    <a:pt x="384" y="109"/>
                  </a:cubicBezTo>
                  <a:cubicBezTo>
                    <a:pt x="360" y="155"/>
                    <a:pt x="332" y="206"/>
                    <a:pt x="301" y="259"/>
                  </a:cubicBezTo>
                  <a:cubicBezTo>
                    <a:pt x="301" y="261"/>
                    <a:pt x="300" y="262"/>
                    <a:pt x="300" y="263"/>
                  </a:cubicBezTo>
                  <a:cubicBezTo>
                    <a:pt x="343" y="220"/>
                    <a:pt x="382" y="179"/>
                    <a:pt x="417" y="142"/>
                  </a:cubicBezTo>
                  <a:cubicBezTo>
                    <a:pt x="474" y="81"/>
                    <a:pt x="517" y="31"/>
                    <a:pt x="536" y="3"/>
                  </a:cubicBezTo>
                  <a:cubicBezTo>
                    <a:pt x="527" y="2"/>
                    <a:pt x="519" y="1"/>
                    <a:pt x="510" y="0"/>
                  </a:cubicBezTo>
                </a:path>
              </a:pathLst>
            </a:custGeom>
            <a:solidFill>
              <a:srgbClr val="33435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1" name="任意多边形: 形状 20"/>
            <p:cNvSpPr>
              <a:spLocks noEditPoints="1"/>
            </p:cNvSpPr>
            <p:nvPr/>
          </p:nvSpPr>
          <p:spPr bwMode="auto">
            <a:xfrm>
              <a:off x="3068638" y="2424113"/>
              <a:ext cx="406400" cy="654050"/>
            </a:xfrm>
            <a:custGeom>
              <a:avLst/>
              <a:gdLst>
                <a:gd name="T0" fmla="*/ 176 w 367"/>
                <a:gd name="T1" fmla="*/ 251 h 592"/>
                <a:gd name="T2" fmla="*/ 93 w 367"/>
                <a:gd name="T3" fmla="*/ 401 h 592"/>
                <a:gd name="T4" fmla="*/ 9 w 367"/>
                <a:gd name="T5" fmla="*/ 592 h 592"/>
                <a:gd name="T6" fmla="*/ 10 w 367"/>
                <a:gd name="T7" fmla="*/ 592 h 592"/>
                <a:gd name="T8" fmla="*/ 132 w 367"/>
                <a:gd name="T9" fmla="*/ 424 h 592"/>
                <a:gd name="T10" fmla="*/ 175 w 367"/>
                <a:gd name="T11" fmla="*/ 255 h 592"/>
                <a:gd name="T12" fmla="*/ 176 w 367"/>
                <a:gd name="T13" fmla="*/ 251 h 592"/>
                <a:gd name="T14" fmla="*/ 331 w 367"/>
                <a:gd name="T15" fmla="*/ 0 h 592"/>
                <a:gd name="T16" fmla="*/ 267 w 367"/>
                <a:gd name="T17" fmla="*/ 98 h 592"/>
                <a:gd name="T18" fmla="*/ 225 w 367"/>
                <a:gd name="T19" fmla="*/ 268 h 592"/>
                <a:gd name="T20" fmla="*/ 224 w 367"/>
                <a:gd name="T21" fmla="*/ 271 h 592"/>
                <a:gd name="T22" fmla="*/ 307 w 367"/>
                <a:gd name="T23" fmla="*/ 121 h 592"/>
                <a:gd name="T24" fmla="*/ 367 w 367"/>
                <a:gd name="T25" fmla="*/ 4 h 592"/>
                <a:gd name="T26" fmla="*/ 331 w 367"/>
                <a:gd name="T27" fmla="*/ 0 h 5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67" h="592">
                  <a:moveTo>
                    <a:pt x="176" y="251"/>
                  </a:moveTo>
                  <a:cubicBezTo>
                    <a:pt x="145" y="305"/>
                    <a:pt x="117" y="356"/>
                    <a:pt x="93" y="401"/>
                  </a:cubicBezTo>
                  <a:cubicBezTo>
                    <a:pt x="35" y="510"/>
                    <a:pt x="0" y="587"/>
                    <a:pt x="9" y="592"/>
                  </a:cubicBezTo>
                  <a:cubicBezTo>
                    <a:pt x="9" y="592"/>
                    <a:pt x="10" y="592"/>
                    <a:pt x="10" y="592"/>
                  </a:cubicBezTo>
                  <a:cubicBezTo>
                    <a:pt x="21" y="592"/>
                    <a:pt x="70" y="525"/>
                    <a:pt x="132" y="424"/>
                  </a:cubicBezTo>
                  <a:cubicBezTo>
                    <a:pt x="144" y="373"/>
                    <a:pt x="159" y="316"/>
                    <a:pt x="175" y="255"/>
                  </a:cubicBezTo>
                  <a:cubicBezTo>
                    <a:pt x="175" y="254"/>
                    <a:pt x="175" y="252"/>
                    <a:pt x="176" y="251"/>
                  </a:cubicBezTo>
                  <a:moveTo>
                    <a:pt x="331" y="0"/>
                  </a:moveTo>
                  <a:cubicBezTo>
                    <a:pt x="313" y="27"/>
                    <a:pt x="291" y="60"/>
                    <a:pt x="267" y="98"/>
                  </a:cubicBezTo>
                  <a:cubicBezTo>
                    <a:pt x="256" y="149"/>
                    <a:pt x="241" y="207"/>
                    <a:pt x="225" y="268"/>
                  </a:cubicBezTo>
                  <a:cubicBezTo>
                    <a:pt x="225" y="269"/>
                    <a:pt x="224" y="270"/>
                    <a:pt x="224" y="271"/>
                  </a:cubicBezTo>
                  <a:cubicBezTo>
                    <a:pt x="255" y="218"/>
                    <a:pt x="283" y="167"/>
                    <a:pt x="307" y="121"/>
                  </a:cubicBezTo>
                  <a:cubicBezTo>
                    <a:pt x="332" y="75"/>
                    <a:pt x="352" y="35"/>
                    <a:pt x="367" y="4"/>
                  </a:cubicBezTo>
                  <a:cubicBezTo>
                    <a:pt x="355" y="2"/>
                    <a:pt x="343" y="1"/>
                    <a:pt x="331" y="0"/>
                  </a:cubicBezTo>
                </a:path>
              </a:pathLst>
            </a:custGeom>
            <a:solidFill>
              <a:srgbClr val="33435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2" name="任意多边形: 形状 21"/>
            <p:cNvSpPr>
              <a:spLocks/>
            </p:cNvSpPr>
            <p:nvPr/>
          </p:nvSpPr>
          <p:spPr bwMode="auto">
            <a:xfrm>
              <a:off x="3170238" y="2419350"/>
              <a:ext cx="219075" cy="701675"/>
            </a:xfrm>
            <a:custGeom>
              <a:avLst/>
              <a:gdLst>
                <a:gd name="T0" fmla="*/ 161 w 198"/>
                <a:gd name="T1" fmla="*/ 0 h 634"/>
                <a:gd name="T2" fmla="*/ 132 w 198"/>
                <a:gd name="T3" fmla="*/ 90 h 634"/>
                <a:gd name="T4" fmla="*/ 109 w 198"/>
                <a:gd name="T5" fmla="*/ 168 h 634"/>
                <a:gd name="T6" fmla="*/ 100 w 198"/>
                <a:gd name="T7" fmla="*/ 199 h 634"/>
                <a:gd name="T8" fmla="*/ 96 w 198"/>
                <a:gd name="T9" fmla="*/ 216 h 634"/>
                <a:gd name="T10" fmla="*/ 93 w 198"/>
                <a:gd name="T11" fmla="*/ 226 h 634"/>
                <a:gd name="T12" fmla="*/ 91 w 198"/>
                <a:gd name="T13" fmla="*/ 234 h 634"/>
                <a:gd name="T14" fmla="*/ 89 w 198"/>
                <a:gd name="T15" fmla="*/ 240 h 634"/>
                <a:gd name="T16" fmla="*/ 88 w 198"/>
                <a:gd name="T17" fmla="*/ 244 h 634"/>
                <a:gd name="T18" fmla="*/ 87 w 198"/>
                <a:gd name="T19" fmla="*/ 248 h 634"/>
                <a:gd name="T20" fmla="*/ 86 w 198"/>
                <a:gd name="T21" fmla="*/ 252 h 634"/>
                <a:gd name="T22" fmla="*/ 85 w 198"/>
                <a:gd name="T23" fmla="*/ 255 h 634"/>
                <a:gd name="T24" fmla="*/ 84 w 198"/>
                <a:gd name="T25" fmla="*/ 259 h 634"/>
                <a:gd name="T26" fmla="*/ 41 w 198"/>
                <a:gd name="T27" fmla="*/ 428 h 634"/>
                <a:gd name="T28" fmla="*/ 10 w 198"/>
                <a:gd name="T29" fmla="*/ 634 h 634"/>
                <a:gd name="T30" fmla="*/ 11 w 198"/>
                <a:gd name="T31" fmla="*/ 634 h 634"/>
                <a:gd name="T32" fmla="*/ 86 w 198"/>
                <a:gd name="T33" fmla="*/ 440 h 634"/>
                <a:gd name="T34" fmla="*/ 109 w 198"/>
                <a:gd name="T35" fmla="*/ 362 h 634"/>
                <a:gd name="T36" fmla="*/ 118 w 198"/>
                <a:gd name="T37" fmla="*/ 332 h 634"/>
                <a:gd name="T38" fmla="*/ 122 w 198"/>
                <a:gd name="T39" fmla="*/ 315 h 634"/>
                <a:gd name="T40" fmla="*/ 125 w 198"/>
                <a:gd name="T41" fmla="*/ 305 h 634"/>
                <a:gd name="T42" fmla="*/ 127 w 198"/>
                <a:gd name="T43" fmla="*/ 297 h 634"/>
                <a:gd name="T44" fmla="*/ 129 w 198"/>
                <a:gd name="T45" fmla="*/ 291 h 634"/>
                <a:gd name="T46" fmla="*/ 130 w 198"/>
                <a:gd name="T47" fmla="*/ 287 h 634"/>
                <a:gd name="T48" fmla="*/ 131 w 198"/>
                <a:gd name="T49" fmla="*/ 282 h 634"/>
                <a:gd name="T50" fmla="*/ 132 w 198"/>
                <a:gd name="T51" fmla="*/ 279 h 634"/>
                <a:gd name="T52" fmla="*/ 133 w 198"/>
                <a:gd name="T53" fmla="*/ 275 h 634"/>
                <a:gd name="T54" fmla="*/ 134 w 198"/>
                <a:gd name="T55" fmla="*/ 272 h 634"/>
                <a:gd name="T56" fmla="*/ 176 w 198"/>
                <a:gd name="T57" fmla="*/ 102 h 634"/>
                <a:gd name="T58" fmla="*/ 198 w 198"/>
                <a:gd name="T59" fmla="*/ 1 h 634"/>
                <a:gd name="T60" fmla="*/ 161 w 198"/>
                <a:gd name="T61" fmla="*/ 0 h 6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198" h="634">
                  <a:moveTo>
                    <a:pt x="161" y="0"/>
                  </a:moveTo>
                  <a:cubicBezTo>
                    <a:pt x="152" y="26"/>
                    <a:pt x="142" y="57"/>
                    <a:pt x="132" y="90"/>
                  </a:cubicBezTo>
                  <a:cubicBezTo>
                    <a:pt x="124" y="115"/>
                    <a:pt x="117" y="141"/>
                    <a:pt x="109" y="168"/>
                  </a:cubicBezTo>
                  <a:cubicBezTo>
                    <a:pt x="106" y="178"/>
                    <a:pt x="103" y="189"/>
                    <a:pt x="100" y="199"/>
                  </a:cubicBezTo>
                  <a:cubicBezTo>
                    <a:pt x="99" y="205"/>
                    <a:pt x="97" y="210"/>
                    <a:pt x="96" y="216"/>
                  </a:cubicBezTo>
                  <a:cubicBezTo>
                    <a:pt x="95" y="219"/>
                    <a:pt x="94" y="223"/>
                    <a:pt x="93" y="226"/>
                  </a:cubicBezTo>
                  <a:cubicBezTo>
                    <a:pt x="92" y="229"/>
                    <a:pt x="91" y="231"/>
                    <a:pt x="91" y="234"/>
                  </a:cubicBezTo>
                  <a:cubicBezTo>
                    <a:pt x="90" y="236"/>
                    <a:pt x="90" y="238"/>
                    <a:pt x="89" y="240"/>
                  </a:cubicBezTo>
                  <a:cubicBezTo>
                    <a:pt x="89" y="241"/>
                    <a:pt x="88" y="243"/>
                    <a:pt x="88" y="244"/>
                  </a:cubicBezTo>
                  <a:cubicBezTo>
                    <a:pt x="87" y="246"/>
                    <a:pt x="87" y="247"/>
                    <a:pt x="87" y="248"/>
                  </a:cubicBezTo>
                  <a:cubicBezTo>
                    <a:pt x="86" y="250"/>
                    <a:pt x="86" y="251"/>
                    <a:pt x="86" y="252"/>
                  </a:cubicBezTo>
                  <a:cubicBezTo>
                    <a:pt x="85" y="253"/>
                    <a:pt x="85" y="254"/>
                    <a:pt x="85" y="255"/>
                  </a:cubicBezTo>
                  <a:cubicBezTo>
                    <a:pt x="84" y="256"/>
                    <a:pt x="84" y="258"/>
                    <a:pt x="84" y="259"/>
                  </a:cubicBezTo>
                  <a:cubicBezTo>
                    <a:pt x="68" y="320"/>
                    <a:pt x="53" y="377"/>
                    <a:pt x="41" y="428"/>
                  </a:cubicBezTo>
                  <a:cubicBezTo>
                    <a:pt x="14" y="548"/>
                    <a:pt x="0" y="631"/>
                    <a:pt x="10" y="634"/>
                  </a:cubicBezTo>
                  <a:cubicBezTo>
                    <a:pt x="10" y="634"/>
                    <a:pt x="10" y="634"/>
                    <a:pt x="11" y="634"/>
                  </a:cubicBezTo>
                  <a:cubicBezTo>
                    <a:pt x="21" y="634"/>
                    <a:pt x="51" y="556"/>
                    <a:pt x="86" y="440"/>
                  </a:cubicBezTo>
                  <a:cubicBezTo>
                    <a:pt x="93" y="416"/>
                    <a:pt x="101" y="390"/>
                    <a:pt x="109" y="362"/>
                  </a:cubicBezTo>
                  <a:cubicBezTo>
                    <a:pt x="112" y="352"/>
                    <a:pt x="115" y="342"/>
                    <a:pt x="118" y="332"/>
                  </a:cubicBezTo>
                  <a:cubicBezTo>
                    <a:pt x="119" y="326"/>
                    <a:pt x="121" y="321"/>
                    <a:pt x="122" y="315"/>
                  </a:cubicBezTo>
                  <a:cubicBezTo>
                    <a:pt x="123" y="312"/>
                    <a:pt x="124" y="308"/>
                    <a:pt x="125" y="305"/>
                  </a:cubicBezTo>
                  <a:cubicBezTo>
                    <a:pt x="126" y="302"/>
                    <a:pt x="126" y="300"/>
                    <a:pt x="127" y="297"/>
                  </a:cubicBezTo>
                  <a:cubicBezTo>
                    <a:pt x="128" y="295"/>
                    <a:pt x="128" y="293"/>
                    <a:pt x="129" y="291"/>
                  </a:cubicBezTo>
                  <a:cubicBezTo>
                    <a:pt x="129" y="290"/>
                    <a:pt x="130" y="288"/>
                    <a:pt x="130" y="287"/>
                  </a:cubicBezTo>
                  <a:cubicBezTo>
                    <a:pt x="130" y="285"/>
                    <a:pt x="131" y="284"/>
                    <a:pt x="131" y="282"/>
                  </a:cubicBezTo>
                  <a:cubicBezTo>
                    <a:pt x="131" y="281"/>
                    <a:pt x="132" y="280"/>
                    <a:pt x="132" y="279"/>
                  </a:cubicBezTo>
                  <a:cubicBezTo>
                    <a:pt x="132" y="278"/>
                    <a:pt x="133" y="277"/>
                    <a:pt x="133" y="275"/>
                  </a:cubicBezTo>
                  <a:cubicBezTo>
                    <a:pt x="133" y="274"/>
                    <a:pt x="134" y="273"/>
                    <a:pt x="134" y="272"/>
                  </a:cubicBezTo>
                  <a:cubicBezTo>
                    <a:pt x="150" y="211"/>
                    <a:pt x="165" y="153"/>
                    <a:pt x="176" y="102"/>
                  </a:cubicBezTo>
                  <a:cubicBezTo>
                    <a:pt x="185" y="65"/>
                    <a:pt x="192" y="31"/>
                    <a:pt x="198" y="1"/>
                  </a:cubicBezTo>
                  <a:cubicBezTo>
                    <a:pt x="186" y="1"/>
                    <a:pt x="173" y="0"/>
                    <a:pt x="161" y="0"/>
                  </a:cubicBezTo>
                </a:path>
              </a:pathLst>
            </a:custGeom>
            <a:solidFill>
              <a:srgbClr val="33435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3" name="椭圆 22"/>
            <p:cNvSpPr>
              <a:spLocks noChangeArrowheads="1"/>
            </p:cNvSpPr>
            <p:nvPr/>
          </p:nvSpPr>
          <p:spPr bwMode="auto">
            <a:xfrm>
              <a:off x="3060700" y="2482850"/>
              <a:ext cx="458787" cy="460375"/>
            </a:xfrm>
            <a:prstGeom prst="ellipse">
              <a:avLst/>
            </a:prstGeom>
            <a:solidFill>
              <a:srgbClr val="242E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4" name="任意多边形: 形状 23"/>
            <p:cNvSpPr>
              <a:spLocks noEditPoints="1"/>
            </p:cNvSpPr>
            <p:nvPr/>
          </p:nvSpPr>
          <p:spPr bwMode="auto">
            <a:xfrm>
              <a:off x="2232025" y="2043113"/>
              <a:ext cx="2106612" cy="593725"/>
            </a:xfrm>
            <a:custGeom>
              <a:avLst/>
              <a:gdLst>
                <a:gd name="T0" fmla="*/ 0 w 1903"/>
                <a:gd name="T1" fmla="*/ 537 h 537"/>
                <a:gd name="T2" fmla="*/ 0 w 1903"/>
                <a:gd name="T3" fmla="*/ 537 h 537"/>
                <a:gd name="T4" fmla="*/ 0 w 1903"/>
                <a:gd name="T5" fmla="*/ 537 h 537"/>
                <a:gd name="T6" fmla="*/ 0 w 1903"/>
                <a:gd name="T7" fmla="*/ 537 h 537"/>
                <a:gd name="T8" fmla="*/ 0 w 1903"/>
                <a:gd name="T9" fmla="*/ 537 h 537"/>
                <a:gd name="T10" fmla="*/ 0 w 1903"/>
                <a:gd name="T11" fmla="*/ 537 h 537"/>
                <a:gd name="T12" fmla="*/ 1903 w 1903"/>
                <a:gd name="T13" fmla="*/ 521 h 537"/>
                <a:gd name="T14" fmla="*/ 1903 w 1903"/>
                <a:gd name="T15" fmla="*/ 521 h 537"/>
                <a:gd name="T16" fmla="*/ 1903 w 1903"/>
                <a:gd name="T17" fmla="*/ 521 h 537"/>
                <a:gd name="T18" fmla="*/ 9 w 1903"/>
                <a:gd name="T19" fmla="*/ 521 h 537"/>
                <a:gd name="T20" fmla="*/ 0 w 1903"/>
                <a:gd name="T21" fmla="*/ 536 h 537"/>
                <a:gd name="T22" fmla="*/ 9 w 1903"/>
                <a:gd name="T23" fmla="*/ 521 h 537"/>
                <a:gd name="T24" fmla="*/ 956 w 1903"/>
                <a:gd name="T25" fmla="*/ 0 h 537"/>
                <a:gd name="T26" fmla="*/ 9 w 1903"/>
                <a:gd name="T27" fmla="*/ 521 h 537"/>
                <a:gd name="T28" fmla="*/ 9 w 1903"/>
                <a:gd name="T29" fmla="*/ 521 h 537"/>
                <a:gd name="T30" fmla="*/ 9 w 1903"/>
                <a:gd name="T31" fmla="*/ 521 h 537"/>
                <a:gd name="T32" fmla="*/ 956 w 1903"/>
                <a:gd name="T33" fmla="*/ 0 h 537"/>
                <a:gd name="T34" fmla="*/ 1902 w 1903"/>
                <a:gd name="T35" fmla="*/ 521 h 537"/>
                <a:gd name="T36" fmla="*/ 1903 w 1903"/>
                <a:gd name="T37" fmla="*/ 521 h 537"/>
                <a:gd name="T38" fmla="*/ 1902 w 1903"/>
                <a:gd name="T39" fmla="*/ 521 h 537"/>
                <a:gd name="T40" fmla="*/ 956 w 1903"/>
                <a:gd name="T41" fmla="*/ 0 h 5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903" h="537">
                  <a:moveTo>
                    <a:pt x="0" y="537"/>
                  </a:moveTo>
                  <a:cubicBezTo>
                    <a:pt x="0" y="537"/>
                    <a:pt x="0" y="537"/>
                    <a:pt x="0" y="537"/>
                  </a:cubicBezTo>
                  <a:cubicBezTo>
                    <a:pt x="0" y="537"/>
                    <a:pt x="0" y="537"/>
                    <a:pt x="0" y="537"/>
                  </a:cubicBezTo>
                  <a:moveTo>
                    <a:pt x="0" y="537"/>
                  </a:moveTo>
                  <a:cubicBezTo>
                    <a:pt x="0" y="537"/>
                    <a:pt x="0" y="537"/>
                    <a:pt x="0" y="537"/>
                  </a:cubicBezTo>
                  <a:cubicBezTo>
                    <a:pt x="0" y="537"/>
                    <a:pt x="0" y="537"/>
                    <a:pt x="0" y="537"/>
                  </a:cubicBezTo>
                  <a:moveTo>
                    <a:pt x="1903" y="521"/>
                  </a:moveTo>
                  <a:cubicBezTo>
                    <a:pt x="1903" y="521"/>
                    <a:pt x="1903" y="521"/>
                    <a:pt x="1903" y="521"/>
                  </a:cubicBezTo>
                  <a:cubicBezTo>
                    <a:pt x="1903" y="521"/>
                    <a:pt x="1903" y="521"/>
                    <a:pt x="1903" y="521"/>
                  </a:cubicBezTo>
                  <a:moveTo>
                    <a:pt x="9" y="521"/>
                  </a:moveTo>
                  <a:cubicBezTo>
                    <a:pt x="6" y="526"/>
                    <a:pt x="3" y="531"/>
                    <a:pt x="0" y="536"/>
                  </a:cubicBezTo>
                  <a:cubicBezTo>
                    <a:pt x="3" y="531"/>
                    <a:pt x="6" y="526"/>
                    <a:pt x="9" y="521"/>
                  </a:cubicBezTo>
                  <a:moveTo>
                    <a:pt x="956" y="0"/>
                  </a:moveTo>
                  <a:cubicBezTo>
                    <a:pt x="411" y="0"/>
                    <a:pt x="9" y="521"/>
                    <a:pt x="9" y="521"/>
                  </a:cubicBezTo>
                  <a:cubicBezTo>
                    <a:pt x="9" y="521"/>
                    <a:pt x="9" y="521"/>
                    <a:pt x="9" y="521"/>
                  </a:cubicBezTo>
                  <a:cubicBezTo>
                    <a:pt x="9" y="521"/>
                    <a:pt x="9" y="521"/>
                    <a:pt x="9" y="521"/>
                  </a:cubicBezTo>
                  <a:cubicBezTo>
                    <a:pt x="9" y="521"/>
                    <a:pt x="411" y="0"/>
                    <a:pt x="956" y="0"/>
                  </a:cubicBezTo>
                  <a:cubicBezTo>
                    <a:pt x="1501" y="0"/>
                    <a:pt x="1902" y="521"/>
                    <a:pt x="1902" y="521"/>
                  </a:cubicBezTo>
                  <a:cubicBezTo>
                    <a:pt x="1903" y="521"/>
                    <a:pt x="1903" y="521"/>
                    <a:pt x="1903" y="521"/>
                  </a:cubicBezTo>
                  <a:cubicBezTo>
                    <a:pt x="1903" y="521"/>
                    <a:pt x="1903" y="521"/>
                    <a:pt x="1902" y="521"/>
                  </a:cubicBezTo>
                  <a:cubicBezTo>
                    <a:pt x="1902" y="521"/>
                    <a:pt x="1501" y="0"/>
                    <a:pt x="956" y="0"/>
                  </a:cubicBezTo>
                </a:path>
              </a:pathLst>
            </a:custGeom>
            <a:solidFill>
              <a:srgbClr val="D25F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6" name="任意多边形: 形状 25"/>
            <p:cNvSpPr>
              <a:spLocks/>
            </p:cNvSpPr>
            <p:nvPr/>
          </p:nvSpPr>
          <p:spPr bwMode="auto">
            <a:xfrm>
              <a:off x="2781300" y="2155825"/>
              <a:ext cx="1017587" cy="331787"/>
            </a:xfrm>
            <a:custGeom>
              <a:avLst/>
              <a:gdLst>
                <a:gd name="T0" fmla="*/ 460 w 920"/>
                <a:gd name="T1" fmla="*/ 0 h 300"/>
                <a:gd name="T2" fmla="*/ 0 w 920"/>
                <a:gd name="T3" fmla="*/ 300 h 300"/>
                <a:gd name="T4" fmla="*/ 102 w 920"/>
                <a:gd name="T5" fmla="*/ 275 h 300"/>
                <a:gd name="T6" fmla="*/ 460 w 920"/>
                <a:gd name="T7" fmla="*/ 79 h 300"/>
                <a:gd name="T8" fmla="*/ 818 w 920"/>
                <a:gd name="T9" fmla="*/ 275 h 300"/>
                <a:gd name="T10" fmla="*/ 920 w 920"/>
                <a:gd name="T11" fmla="*/ 300 h 300"/>
                <a:gd name="T12" fmla="*/ 460 w 920"/>
                <a:gd name="T13" fmla="*/ 0 h 3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20" h="300">
                  <a:moveTo>
                    <a:pt x="460" y="0"/>
                  </a:moveTo>
                  <a:cubicBezTo>
                    <a:pt x="254" y="0"/>
                    <a:pt x="78" y="123"/>
                    <a:pt x="0" y="300"/>
                  </a:cubicBezTo>
                  <a:cubicBezTo>
                    <a:pt x="33" y="291"/>
                    <a:pt x="67" y="283"/>
                    <a:pt x="102" y="275"/>
                  </a:cubicBezTo>
                  <a:cubicBezTo>
                    <a:pt x="177" y="157"/>
                    <a:pt x="310" y="79"/>
                    <a:pt x="460" y="79"/>
                  </a:cubicBezTo>
                  <a:cubicBezTo>
                    <a:pt x="610" y="79"/>
                    <a:pt x="742" y="157"/>
                    <a:pt x="818" y="275"/>
                  </a:cubicBezTo>
                  <a:cubicBezTo>
                    <a:pt x="853" y="283"/>
                    <a:pt x="887" y="291"/>
                    <a:pt x="920" y="300"/>
                  </a:cubicBezTo>
                  <a:cubicBezTo>
                    <a:pt x="842" y="123"/>
                    <a:pt x="665" y="0"/>
                    <a:pt x="460" y="0"/>
                  </a:cubicBezTo>
                </a:path>
              </a:pathLst>
            </a:custGeom>
            <a:solidFill>
              <a:srgbClr val="2A37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8" name="任意多边形: 形状 27"/>
            <p:cNvSpPr>
              <a:spLocks/>
            </p:cNvSpPr>
            <p:nvPr/>
          </p:nvSpPr>
          <p:spPr bwMode="auto">
            <a:xfrm>
              <a:off x="3268663" y="2290763"/>
              <a:ext cx="41275" cy="127000"/>
            </a:xfrm>
            <a:custGeom>
              <a:avLst/>
              <a:gdLst>
                <a:gd name="T0" fmla="*/ 19 w 37"/>
                <a:gd name="T1" fmla="*/ 0 h 115"/>
                <a:gd name="T2" fmla="*/ 0 w 37"/>
                <a:gd name="T3" fmla="*/ 115 h 115"/>
                <a:gd name="T4" fmla="*/ 19 w 37"/>
                <a:gd name="T5" fmla="*/ 115 h 115"/>
                <a:gd name="T6" fmla="*/ 37 w 37"/>
                <a:gd name="T7" fmla="*/ 115 h 115"/>
                <a:gd name="T8" fmla="*/ 19 w 37"/>
                <a:gd name="T9" fmla="*/ 0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15">
                  <a:moveTo>
                    <a:pt x="19" y="0"/>
                  </a:moveTo>
                  <a:cubicBezTo>
                    <a:pt x="12" y="0"/>
                    <a:pt x="5" y="44"/>
                    <a:pt x="0" y="115"/>
                  </a:cubicBezTo>
                  <a:cubicBezTo>
                    <a:pt x="7" y="115"/>
                    <a:pt x="13" y="115"/>
                    <a:pt x="19" y="115"/>
                  </a:cubicBezTo>
                  <a:cubicBezTo>
                    <a:pt x="25" y="115"/>
                    <a:pt x="31" y="115"/>
                    <a:pt x="37" y="115"/>
                  </a:cubicBezTo>
                  <a:cubicBezTo>
                    <a:pt x="33" y="44"/>
                    <a:pt x="26" y="0"/>
                    <a:pt x="19" y="0"/>
                  </a:cubicBezTo>
                </a:path>
              </a:pathLst>
            </a:custGeom>
            <a:solidFill>
              <a:srgbClr val="2B394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9" name="任意多边形: 形状 28"/>
            <p:cNvSpPr>
              <a:spLocks/>
            </p:cNvSpPr>
            <p:nvPr/>
          </p:nvSpPr>
          <p:spPr bwMode="auto">
            <a:xfrm>
              <a:off x="3173413" y="2305050"/>
              <a:ext cx="58737" cy="115887"/>
            </a:xfrm>
            <a:custGeom>
              <a:avLst/>
              <a:gdLst>
                <a:gd name="T0" fmla="*/ 7 w 53"/>
                <a:gd name="T1" fmla="*/ 0 h 104"/>
                <a:gd name="T2" fmla="*/ 6 w 53"/>
                <a:gd name="T3" fmla="*/ 0 h 104"/>
                <a:gd name="T4" fmla="*/ 16 w 53"/>
                <a:gd name="T5" fmla="*/ 104 h 104"/>
                <a:gd name="T6" fmla="*/ 53 w 53"/>
                <a:gd name="T7" fmla="*/ 103 h 104"/>
                <a:gd name="T8" fmla="*/ 7 w 53"/>
                <a:gd name="T9" fmla="*/ 0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104">
                  <a:moveTo>
                    <a:pt x="7" y="0"/>
                  </a:moveTo>
                  <a:cubicBezTo>
                    <a:pt x="6" y="0"/>
                    <a:pt x="6" y="0"/>
                    <a:pt x="6" y="0"/>
                  </a:cubicBezTo>
                  <a:cubicBezTo>
                    <a:pt x="0" y="2"/>
                    <a:pt x="4" y="41"/>
                    <a:pt x="16" y="104"/>
                  </a:cubicBezTo>
                  <a:cubicBezTo>
                    <a:pt x="28" y="104"/>
                    <a:pt x="40" y="103"/>
                    <a:pt x="53" y="103"/>
                  </a:cubicBezTo>
                  <a:cubicBezTo>
                    <a:pt x="31" y="39"/>
                    <a:pt x="14" y="0"/>
                    <a:pt x="7" y="0"/>
                  </a:cubicBezTo>
                </a:path>
              </a:pathLst>
            </a:custGeom>
            <a:solidFill>
              <a:srgbClr val="2B394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0" name="任意多边形: 形状 29"/>
            <p:cNvSpPr>
              <a:spLocks/>
            </p:cNvSpPr>
            <p:nvPr/>
          </p:nvSpPr>
          <p:spPr bwMode="auto">
            <a:xfrm>
              <a:off x="3073400" y="2347913"/>
              <a:ext cx="69850" cy="80962"/>
            </a:xfrm>
            <a:custGeom>
              <a:avLst/>
              <a:gdLst>
                <a:gd name="T0" fmla="*/ 6 w 64"/>
                <a:gd name="T1" fmla="*/ 0 h 73"/>
                <a:gd name="T2" fmla="*/ 5 w 64"/>
                <a:gd name="T3" fmla="*/ 0 h 73"/>
                <a:gd name="T4" fmla="*/ 29 w 64"/>
                <a:gd name="T5" fmla="*/ 73 h 73"/>
                <a:gd name="T6" fmla="*/ 64 w 64"/>
                <a:gd name="T7" fmla="*/ 69 h 73"/>
                <a:gd name="T8" fmla="*/ 6 w 64"/>
                <a:gd name="T9" fmla="*/ 0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4" h="73">
                  <a:moveTo>
                    <a:pt x="6" y="0"/>
                  </a:moveTo>
                  <a:cubicBezTo>
                    <a:pt x="6" y="0"/>
                    <a:pt x="5" y="0"/>
                    <a:pt x="5" y="0"/>
                  </a:cubicBezTo>
                  <a:cubicBezTo>
                    <a:pt x="0" y="3"/>
                    <a:pt x="9" y="30"/>
                    <a:pt x="29" y="73"/>
                  </a:cubicBezTo>
                  <a:cubicBezTo>
                    <a:pt x="41" y="71"/>
                    <a:pt x="53" y="70"/>
                    <a:pt x="64" y="69"/>
                  </a:cubicBezTo>
                  <a:cubicBezTo>
                    <a:pt x="34" y="26"/>
                    <a:pt x="13" y="0"/>
                    <a:pt x="6" y="0"/>
                  </a:cubicBezTo>
                </a:path>
              </a:pathLst>
            </a:custGeom>
            <a:solidFill>
              <a:srgbClr val="2B394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1" name="任意多边形: 形状 30"/>
            <p:cNvSpPr>
              <a:spLocks/>
            </p:cNvSpPr>
            <p:nvPr/>
          </p:nvSpPr>
          <p:spPr bwMode="auto">
            <a:xfrm>
              <a:off x="2989263" y="2414588"/>
              <a:ext cx="41275" cy="25400"/>
            </a:xfrm>
            <a:custGeom>
              <a:avLst/>
              <a:gdLst>
                <a:gd name="T0" fmla="*/ 4 w 38"/>
                <a:gd name="T1" fmla="*/ 0 h 24"/>
                <a:gd name="T2" fmla="*/ 2 w 38"/>
                <a:gd name="T3" fmla="*/ 1 h 24"/>
                <a:gd name="T4" fmla="*/ 13 w 38"/>
                <a:gd name="T5" fmla="*/ 24 h 24"/>
                <a:gd name="T6" fmla="*/ 38 w 38"/>
                <a:gd name="T7" fmla="*/ 21 h 24"/>
                <a:gd name="T8" fmla="*/ 4 w 38"/>
                <a:gd name="T9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4">
                  <a:moveTo>
                    <a:pt x="4" y="0"/>
                  </a:moveTo>
                  <a:cubicBezTo>
                    <a:pt x="3" y="0"/>
                    <a:pt x="3" y="0"/>
                    <a:pt x="2" y="1"/>
                  </a:cubicBezTo>
                  <a:cubicBezTo>
                    <a:pt x="0" y="3"/>
                    <a:pt x="4" y="11"/>
                    <a:pt x="13" y="24"/>
                  </a:cubicBezTo>
                  <a:cubicBezTo>
                    <a:pt x="21" y="23"/>
                    <a:pt x="30" y="22"/>
                    <a:pt x="38" y="21"/>
                  </a:cubicBezTo>
                  <a:cubicBezTo>
                    <a:pt x="21" y="7"/>
                    <a:pt x="9" y="0"/>
                    <a:pt x="4" y="0"/>
                  </a:cubicBezTo>
                </a:path>
              </a:pathLst>
            </a:custGeom>
            <a:solidFill>
              <a:srgbClr val="2B394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2" name="任意多边形: 形状 31"/>
            <p:cNvSpPr>
              <a:spLocks/>
            </p:cNvSpPr>
            <p:nvPr/>
          </p:nvSpPr>
          <p:spPr bwMode="auto">
            <a:xfrm>
              <a:off x="3548063" y="2414588"/>
              <a:ext cx="42862" cy="25400"/>
            </a:xfrm>
            <a:custGeom>
              <a:avLst/>
              <a:gdLst>
                <a:gd name="T0" fmla="*/ 35 w 39"/>
                <a:gd name="T1" fmla="*/ 0 h 24"/>
                <a:gd name="T2" fmla="*/ 0 w 39"/>
                <a:gd name="T3" fmla="*/ 21 h 24"/>
                <a:gd name="T4" fmla="*/ 26 w 39"/>
                <a:gd name="T5" fmla="*/ 24 h 24"/>
                <a:gd name="T6" fmla="*/ 37 w 39"/>
                <a:gd name="T7" fmla="*/ 1 h 24"/>
                <a:gd name="T8" fmla="*/ 35 w 39"/>
                <a:gd name="T9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24">
                  <a:moveTo>
                    <a:pt x="35" y="0"/>
                  </a:moveTo>
                  <a:cubicBezTo>
                    <a:pt x="30" y="0"/>
                    <a:pt x="18" y="7"/>
                    <a:pt x="0" y="21"/>
                  </a:cubicBezTo>
                  <a:cubicBezTo>
                    <a:pt x="9" y="22"/>
                    <a:pt x="17" y="23"/>
                    <a:pt x="26" y="24"/>
                  </a:cubicBezTo>
                  <a:cubicBezTo>
                    <a:pt x="35" y="11"/>
                    <a:pt x="39" y="3"/>
                    <a:pt x="37" y="1"/>
                  </a:cubicBezTo>
                  <a:cubicBezTo>
                    <a:pt x="36" y="0"/>
                    <a:pt x="36" y="0"/>
                    <a:pt x="35" y="0"/>
                  </a:cubicBezTo>
                </a:path>
              </a:pathLst>
            </a:custGeom>
            <a:solidFill>
              <a:srgbClr val="2B394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3" name="任意多边形: 形状 32"/>
            <p:cNvSpPr>
              <a:spLocks/>
            </p:cNvSpPr>
            <p:nvPr/>
          </p:nvSpPr>
          <p:spPr bwMode="auto">
            <a:xfrm>
              <a:off x="3435350" y="2347913"/>
              <a:ext cx="71437" cy="80962"/>
            </a:xfrm>
            <a:custGeom>
              <a:avLst/>
              <a:gdLst>
                <a:gd name="T0" fmla="*/ 59 w 65"/>
                <a:gd name="T1" fmla="*/ 0 h 73"/>
                <a:gd name="T2" fmla="*/ 0 w 65"/>
                <a:gd name="T3" fmla="*/ 69 h 73"/>
                <a:gd name="T4" fmla="*/ 36 w 65"/>
                <a:gd name="T5" fmla="*/ 73 h 73"/>
                <a:gd name="T6" fmla="*/ 60 w 65"/>
                <a:gd name="T7" fmla="*/ 0 h 73"/>
                <a:gd name="T8" fmla="*/ 59 w 65"/>
                <a:gd name="T9" fmla="*/ 0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73">
                  <a:moveTo>
                    <a:pt x="59" y="0"/>
                  </a:moveTo>
                  <a:cubicBezTo>
                    <a:pt x="52" y="0"/>
                    <a:pt x="31" y="26"/>
                    <a:pt x="0" y="69"/>
                  </a:cubicBezTo>
                  <a:cubicBezTo>
                    <a:pt x="12" y="70"/>
                    <a:pt x="24" y="71"/>
                    <a:pt x="36" y="73"/>
                  </a:cubicBezTo>
                  <a:cubicBezTo>
                    <a:pt x="55" y="30"/>
                    <a:pt x="65" y="3"/>
                    <a:pt x="60" y="0"/>
                  </a:cubicBezTo>
                  <a:cubicBezTo>
                    <a:pt x="59" y="0"/>
                    <a:pt x="59" y="0"/>
                    <a:pt x="59" y="0"/>
                  </a:cubicBezTo>
                </a:path>
              </a:pathLst>
            </a:custGeom>
            <a:solidFill>
              <a:srgbClr val="2B394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4" name="任意多边形: 形状 33"/>
            <p:cNvSpPr>
              <a:spLocks/>
            </p:cNvSpPr>
            <p:nvPr/>
          </p:nvSpPr>
          <p:spPr bwMode="auto">
            <a:xfrm>
              <a:off x="3348038" y="2305050"/>
              <a:ext cx="58737" cy="115887"/>
            </a:xfrm>
            <a:custGeom>
              <a:avLst/>
              <a:gdLst>
                <a:gd name="T0" fmla="*/ 46 w 53"/>
                <a:gd name="T1" fmla="*/ 0 h 104"/>
                <a:gd name="T2" fmla="*/ 0 w 53"/>
                <a:gd name="T3" fmla="*/ 103 h 104"/>
                <a:gd name="T4" fmla="*/ 37 w 53"/>
                <a:gd name="T5" fmla="*/ 104 h 104"/>
                <a:gd name="T6" fmla="*/ 47 w 53"/>
                <a:gd name="T7" fmla="*/ 0 h 104"/>
                <a:gd name="T8" fmla="*/ 46 w 53"/>
                <a:gd name="T9" fmla="*/ 0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104">
                  <a:moveTo>
                    <a:pt x="46" y="0"/>
                  </a:moveTo>
                  <a:cubicBezTo>
                    <a:pt x="39" y="0"/>
                    <a:pt x="22" y="39"/>
                    <a:pt x="0" y="103"/>
                  </a:cubicBezTo>
                  <a:cubicBezTo>
                    <a:pt x="12" y="103"/>
                    <a:pt x="25" y="104"/>
                    <a:pt x="37" y="104"/>
                  </a:cubicBezTo>
                  <a:cubicBezTo>
                    <a:pt x="49" y="41"/>
                    <a:pt x="53" y="2"/>
                    <a:pt x="47" y="0"/>
                  </a:cubicBezTo>
                  <a:cubicBezTo>
                    <a:pt x="47" y="0"/>
                    <a:pt x="46" y="0"/>
                    <a:pt x="46" y="0"/>
                  </a:cubicBezTo>
                </a:path>
              </a:pathLst>
            </a:custGeom>
            <a:solidFill>
              <a:srgbClr val="2B394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5" name="任意多边形: 形状 34"/>
            <p:cNvSpPr>
              <a:spLocks/>
            </p:cNvSpPr>
            <p:nvPr/>
          </p:nvSpPr>
          <p:spPr bwMode="auto">
            <a:xfrm>
              <a:off x="2219325" y="2043113"/>
              <a:ext cx="2139950" cy="665162"/>
            </a:xfrm>
            <a:custGeom>
              <a:avLst/>
              <a:gdLst>
                <a:gd name="T0" fmla="*/ 1926 w 1934"/>
                <a:gd name="T1" fmla="*/ 601 h 601"/>
                <a:gd name="T2" fmla="*/ 1913 w 1934"/>
                <a:gd name="T3" fmla="*/ 521 h 601"/>
                <a:gd name="T4" fmla="*/ 967 w 1934"/>
                <a:gd name="T5" fmla="*/ 0 h 601"/>
                <a:gd name="T6" fmla="*/ 20 w 1934"/>
                <a:gd name="T7" fmla="*/ 521 h 601"/>
                <a:gd name="T8" fmla="*/ 8 w 1934"/>
                <a:gd name="T9" fmla="*/ 601 h 601"/>
                <a:gd name="T10" fmla="*/ 967 w 1934"/>
                <a:gd name="T11" fmla="*/ 188 h 601"/>
                <a:gd name="T12" fmla="*/ 1926 w 1934"/>
                <a:gd name="T13" fmla="*/ 601 h 6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34" h="601">
                  <a:moveTo>
                    <a:pt x="1926" y="601"/>
                  </a:moveTo>
                  <a:cubicBezTo>
                    <a:pt x="1934" y="574"/>
                    <a:pt x="1930" y="542"/>
                    <a:pt x="1913" y="521"/>
                  </a:cubicBezTo>
                  <a:cubicBezTo>
                    <a:pt x="1913" y="521"/>
                    <a:pt x="1512" y="0"/>
                    <a:pt x="967" y="0"/>
                  </a:cubicBezTo>
                  <a:cubicBezTo>
                    <a:pt x="422" y="0"/>
                    <a:pt x="20" y="521"/>
                    <a:pt x="20" y="521"/>
                  </a:cubicBezTo>
                  <a:cubicBezTo>
                    <a:pt x="4" y="542"/>
                    <a:pt x="0" y="574"/>
                    <a:pt x="8" y="601"/>
                  </a:cubicBezTo>
                  <a:cubicBezTo>
                    <a:pt x="187" y="446"/>
                    <a:pt x="549" y="188"/>
                    <a:pt x="967" y="188"/>
                  </a:cubicBezTo>
                  <a:cubicBezTo>
                    <a:pt x="1384" y="188"/>
                    <a:pt x="1746" y="446"/>
                    <a:pt x="1926" y="601"/>
                  </a:cubicBezTo>
                  <a:close/>
                </a:path>
              </a:pathLst>
            </a:custGeom>
            <a:solidFill>
              <a:srgbClr val="EDC2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6" name="椭圆 35"/>
            <p:cNvSpPr>
              <a:spLocks noChangeArrowheads="1"/>
            </p:cNvSpPr>
            <p:nvPr/>
          </p:nvSpPr>
          <p:spPr bwMode="auto">
            <a:xfrm>
              <a:off x="3429000" y="2578100"/>
              <a:ext cx="174625" cy="176212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38" name="矩形 37"/>
          <p:cNvSpPr/>
          <p:nvPr/>
        </p:nvSpPr>
        <p:spPr>
          <a:xfrm>
            <a:off x="2187578" y="1686536"/>
            <a:ext cx="2815194" cy="1200329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r>
              <a:rPr lang="en-US" altLang="zh-CN" sz="7200" dirty="0">
                <a:solidFill>
                  <a:schemeClr val="accent1"/>
                </a:solidFill>
                <a:cs typeface="+mn-ea"/>
                <a:sym typeface="+mn-lt"/>
              </a:rPr>
              <a:t>36,000</a:t>
            </a:r>
            <a:endParaRPr lang="zh-CN" altLang="en-US" sz="7200" dirty="0">
              <a:solidFill>
                <a:schemeClr val="accent1"/>
              </a:solidFill>
              <a:cs typeface="+mn-ea"/>
              <a:sym typeface="+mn-lt"/>
            </a:endParaRPr>
          </a:p>
        </p:txBody>
      </p:sp>
      <p:cxnSp>
        <p:nvCxnSpPr>
          <p:cNvPr id="40" name="直接连接符 39"/>
          <p:cNvCxnSpPr/>
          <p:nvPr/>
        </p:nvCxnSpPr>
        <p:spPr>
          <a:xfrm>
            <a:off x="6255440" y="2194963"/>
            <a:ext cx="0" cy="27924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矩形 40"/>
          <p:cNvSpPr/>
          <p:nvPr/>
        </p:nvSpPr>
        <p:spPr>
          <a:xfrm>
            <a:off x="7052712" y="1649869"/>
            <a:ext cx="1526380" cy="1200329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r>
              <a:rPr lang="en-US" altLang="zh-CN" sz="7200" dirty="0">
                <a:solidFill>
                  <a:schemeClr val="accent1"/>
                </a:solidFill>
                <a:cs typeface="+mn-ea"/>
                <a:sym typeface="+mn-lt"/>
              </a:rPr>
              <a:t>150</a:t>
            </a:r>
            <a:endParaRPr lang="zh-CN" altLang="en-US" sz="7200" dirty="0">
              <a:solidFill>
                <a:schemeClr val="accent1"/>
              </a:solidFill>
              <a:cs typeface="+mn-ea"/>
              <a:sym typeface="+mn-lt"/>
            </a:endParaRPr>
          </a:p>
        </p:txBody>
      </p:sp>
      <p:sp>
        <p:nvSpPr>
          <p:cNvPr id="42" name="矩形 41"/>
          <p:cNvSpPr/>
          <p:nvPr/>
        </p:nvSpPr>
        <p:spPr>
          <a:xfrm>
            <a:off x="8430058" y="1936134"/>
            <a:ext cx="1968809" cy="830997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r>
              <a:rPr lang="en-US" altLang="zh-CN" sz="4800" dirty="0">
                <a:solidFill>
                  <a:schemeClr val="accent1"/>
                </a:solidFill>
                <a:cs typeface="+mn-ea"/>
                <a:sym typeface="+mn-lt"/>
              </a:rPr>
              <a:t>million</a:t>
            </a:r>
            <a:endParaRPr lang="zh-CN" altLang="en-US" sz="4800" dirty="0">
              <a:solidFill>
                <a:schemeClr val="accent1"/>
              </a:solidFill>
              <a:cs typeface="+mn-ea"/>
              <a:sym typeface="+mn-lt"/>
            </a:endParaRPr>
          </a:p>
        </p:txBody>
      </p:sp>
      <p:sp>
        <p:nvSpPr>
          <p:cNvPr id="46" name="任意多边形: 形状 45"/>
          <p:cNvSpPr>
            <a:spLocks noEditPoints="1"/>
          </p:cNvSpPr>
          <p:nvPr/>
        </p:nvSpPr>
        <p:spPr bwMode="auto">
          <a:xfrm>
            <a:off x="7632700" y="3229429"/>
            <a:ext cx="2292350" cy="1651000"/>
          </a:xfrm>
          <a:custGeom>
            <a:avLst/>
            <a:gdLst>
              <a:gd name="T0" fmla="*/ 660 w 673"/>
              <a:gd name="T1" fmla="*/ 229 h 484"/>
              <a:gd name="T2" fmla="*/ 621 w 673"/>
              <a:gd name="T3" fmla="*/ 229 h 484"/>
              <a:gd name="T4" fmla="*/ 527 w 673"/>
              <a:gd name="T5" fmla="*/ 176 h 484"/>
              <a:gd name="T6" fmla="*/ 511 w 673"/>
              <a:gd name="T7" fmla="*/ 150 h 484"/>
              <a:gd name="T8" fmla="*/ 287 w 673"/>
              <a:gd name="T9" fmla="*/ 0 h 484"/>
              <a:gd name="T10" fmla="*/ 86 w 673"/>
              <a:gd name="T11" fmla="*/ 107 h 484"/>
              <a:gd name="T12" fmla="*/ 0 w 673"/>
              <a:gd name="T13" fmla="*/ 237 h 484"/>
              <a:gd name="T14" fmla="*/ 86 w 673"/>
              <a:gd name="T15" fmla="*/ 377 h 484"/>
              <a:gd name="T16" fmla="*/ 134 w 673"/>
              <a:gd name="T17" fmla="*/ 430 h 484"/>
              <a:gd name="T18" fmla="*/ 287 w 673"/>
              <a:gd name="T19" fmla="*/ 484 h 484"/>
              <a:gd name="T20" fmla="*/ 511 w 673"/>
              <a:gd name="T21" fmla="*/ 334 h 484"/>
              <a:gd name="T22" fmla="*/ 527 w 673"/>
              <a:gd name="T23" fmla="*/ 308 h 484"/>
              <a:gd name="T24" fmla="*/ 621 w 673"/>
              <a:gd name="T25" fmla="*/ 255 h 484"/>
              <a:gd name="T26" fmla="*/ 660 w 673"/>
              <a:gd name="T27" fmla="*/ 255 h 484"/>
              <a:gd name="T28" fmla="*/ 673 w 673"/>
              <a:gd name="T29" fmla="*/ 242 h 484"/>
              <a:gd name="T30" fmla="*/ 660 w 673"/>
              <a:gd name="T31" fmla="*/ 229 h 484"/>
              <a:gd name="T32" fmla="*/ 26 w 673"/>
              <a:gd name="T33" fmla="*/ 237 h 484"/>
              <a:gd name="T34" fmla="*/ 61 w 673"/>
              <a:gd name="T35" fmla="*/ 155 h 484"/>
              <a:gd name="T36" fmla="*/ 54 w 673"/>
              <a:gd name="T37" fmla="*/ 178 h 484"/>
              <a:gd name="T38" fmla="*/ 63 w 673"/>
              <a:gd name="T39" fmla="*/ 194 h 484"/>
              <a:gd name="T40" fmla="*/ 67 w 673"/>
              <a:gd name="T41" fmla="*/ 194 h 484"/>
              <a:gd name="T42" fmla="*/ 67 w 673"/>
              <a:gd name="T43" fmla="*/ 196 h 484"/>
              <a:gd name="T44" fmla="*/ 65 w 673"/>
              <a:gd name="T45" fmla="*/ 242 h 484"/>
              <a:gd name="T46" fmla="*/ 66 w 673"/>
              <a:gd name="T47" fmla="*/ 279 h 484"/>
              <a:gd name="T48" fmla="*/ 60 w 673"/>
              <a:gd name="T49" fmla="*/ 279 h 484"/>
              <a:gd name="T50" fmla="*/ 51 w 673"/>
              <a:gd name="T51" fmla="*/ 294 h 484"/>
              <a:gd name="T52" fmla="*/ 58 w 673"/>
              <a:gd name="T53" fmla="*/ 319 h 484"/>
              <a:gd name="T54" fmla="*/ 26 w 673"/>
              <a:gd name="T55" fmla="*/ 237 h 484"/>
              <a:gd name="T56" fmla="*/ 287 w 673"/>
              <a:gd name="T57" fmla="*/ 459 h 484"/>
              <a:gd name="T58" fmla="*/ 84 w 673"/>
              <a:gd name="T59" fmla="*/ 317 h 484"/>
              <a:gd name="T60" fmla="*/ 85 w 673"/>
              <a:gd name="T61" fmla="*/ 318 h 484"/>
              <a:gd name="T62" fmla="*/ 100 w 673"/>
              <a:gd name="T63" fmla="*/ 306 h 484"/>
              <a:gd name="T64" fmla="*/ 284 w 673"/>
              <a:gd name="T65" fmla="*/ 436 h 484"/>
              <a:gd name="T66" fmla="*/ 480 w 673"/>
              <a:gd name="T67" fmla="*/ 240 h 484"/>
              <a:gd name="T68" fmla="*/ 284 w 673"/>
              <a:gd name="T69" fmla="*/ 44 h 484"/>
              <a:gd name="T70" fmla="*/ 99 w 673"/>
              <a:gd name="T71" fmla="*/ 177 h 484"/>
              <a:gd name="T72" fmla="*/ 85 w 673"/>
              <a:gd name="T73" fmla="*/ 167 h 484"/>
              <a:gd name="T74" fmla="*/ 84 w 673"/>
              <a:gd name="T75" fmla="*/ 167 h 484"/>
              <a:gd name="T76" fmla="*/ 287 w 673"/>
              <a:gd name="T77" fmla="*/ 26 h 484"/>
              <a:gd name="T78" fmla="*/ 504 w 673"/>
              <a:gd name="T79" fmla="*/ 242 h 484"/>
              <a:gd name="T80" fmla="*/ 287 w 673"/>
              <a:gd name="T81" fmla="*/ 459 h 484"/>
              <a:gd name="T82" fmla="*/ 528 w 673"/>
              <a:gd name="T83" fmla="*/ 266 h 484"/>
              <a:gd name="T84" fmla="*/ 529 w 673"/>
              <a:gd name="T85" fmla="*/ 242 h 484"/>
              <a:gd name="T86" fmla="*/ 528 w 673"/>
              <a:gd name="T87" fmla="*/ 218 h 484"/>
              <a:gd name="T88" fmla="*/ 564 w 673"/>
              <a:gd name="T89" fmla="*/ 242 h 484"/>
              <a:gd name="T90" fmla="*/ 528 w 673"/>
              <a:gd name="T91" fmla="*/ 266 h 484"/>
              <a:gd name="T92" fmla="*/ 528 w 673"/>
              <a:gd name="T93" fmla="*/ 266 h 484"/>
              <a:gd name="T94" fmla="*/ 528 w 673"/>
              <a:gd name="T95" fmla="*/ 266 h 4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673" h="484">
                <a:moveTo>
                  <a:pt x="660" y="229"/>
                </a:moveTo>
                <a:cubicBezTo>
                  <a:pt x="621" y="229"/>
                  <a:pt x="621" y="229"/>
                  <a:pt x="621" y="229"/>
                </a:cubicBezTo>
                <a:cubicBezTo>
                  <a:pt x="582" y="229"/>
                  <a:pt x="546" y="209"/>
                  <a:pt x="527" y="176"/>
                </a:cubicBezTo>
                <a:cubicBezTo>
                  <a:pt x="511" y="150"/>
                  <a:pt x="511" y="150"/>
                  <a:pt x="511" y="150"/>
                </a:cubicBezTo>
                <a:cubicBezTo>
                  <a:pt x="475" y="62"/>
                  <a:pt x="388" y="0"/>
                  <a:pt x="287" y="0"/>
                </a:cubicBezTo>
                <a:cubicBezTo>
                  <a:pt x="205" y="0"/>
                  <a:pt x="130" y="42"/>
                  <a:pt x="86" y="107"/>
                </a:cubicBezTo>
                <a:cubicBezTo>
                  <a:pt x="69" y="115"/>
                  <a:pt x="0" y="153"/>
                  <a:pt x="0" y="237"/>
                </a:cubicBezTo>
                <a:cubicBezTo>
                  <a:pt x="0" y="322"/>
                  <a:pt x="70" y="368"/>
                  <a:pt x="86" y="377"/>
                </a:cubicBezTo>
                <a:cubicBezTo>
                  <a:pt x="99" y="397"/>
                  <a:pt x="116" y="415"/>
                  <a:pt x="134" y="430"/>
                </a:cubicBezTo>
                <a:cubicBezTo>
                  <a:pt x="177" y="465"/>
                  <a:pt x="232" y="484"/>
                  <a:pt x="287" y="484"/>
                </a:cubicBezTo>
                <a:cubicBezTo>
                  <a:pt x="388" y="484"/>
                  <a:pt x="475" y="422"/>
                  <a:pt x="511" y="334"/>
                </a:cubicBezTo>
                <a:cubicBezTo>
                  <a:pt x="527" y="308"/>
                  <a:pt x="527" y="308"/>
                  <a:pt x="527" y="308"/>
                </a:cubicBezTo>
                <a:cubicBezTo>
                  <a:pt x="546" y="275"/>
                  <a:pt x="582" y="255"/>
                  <a:pt x="621" y="255"/>
                </a:cubicBezTo>
                <a:cubicBezTo>
                  <a:pt x="660" y="255"/>
                  <a:pt x="660" y="255"/>
                  <a:pt x="660" y="255"/>
                </a:cubicBezTo>
                <a:cubicBezTo>
                  <a:pt x="667" y="255"/>
                  <a:pt x="673" y="249"/>
                  <a:pt x="673" y="242"/>
                </a:cubicBezTo>
                <a:cubicBezTo>
                  <a:pt x="673" y="235"/>
                  <a:pt x="667" y="229"/>
                  <a:pt x="660" y="229"/>
                </a:cubicBezTo>
                <a:close/>
                <a:moveTo>
                  <a:pt x="26" y="237"/>
                </a:moveTo>
                <a:cubicBezTo>
                  <a:pt x="26" y="199"/>
                  <a:pt x="43" y="173"/>
                  <a:pt x="61" y="155"/>
                </a:cubicBezTo>
                <a:cubicBezTo>
                  <a:pt x="58" y="163"/>
                  <a:pt x="56" y="170"/>
                  <a:pt x="54" y="178"/>
                </a:cubicBezTo>
                <a:cubicBezTo>
                  <a:pt x="52" y="185"/>
                  <a:pt x="56" y="192"/>
                  <a:pt x="63" y="194"/>
                </a:cubicBezTo>
                <a:cubicBezTo>
                  <a:pt x="64" y="194"/>
                  <a:pt x="66" y="194"/>
                  <a:pt x="67" y="194"/>
                </a:cubicBezTo>
                <a:cubicBezTo>
                  <a:pt x="67" y="195"/>
                  <a:pt x="67" y="195"/>
                  <a:pt x="67" y="196"/>
                </a:cubicBezTo>
                <a:cubicBezTo>
                  <a:pt x="65" y="209"/>
                  <a:pt x="65" y="225"/>
                  <a:pt x="65" y="242"/>
                </a:cubicBezTo>
                <a:cubicBezTo>
                  <a:pt x="65" y="255"/>
                  <a:pt x="65" y="268"/>
                  <a:pt x="66" y="279"/>
                </a:cubicBezTo>
                <a:cubicBezTo>
                  <a:pt x="64" y="278"/>
                  <a:pt x="62" y="278"/>
                  <a:pt x="60" y="279"/>
                </a:cubicBezTo>
                <a:cubicBezTo>
                  <a:pt x="53" y="280"/>
                  <a:pt x="49" y="287"/>
                  <a:pt x="51" y="294"/>
                </a:cubicBezTo>
                <a:cubicBezTo>
                  <a:pt x="53" y="303"/>
                  <a:pt x="55" y="311"/>
                  <a:pt x="58" y="319"/>
                </a:cubicBezTo>
                <a:cubicBezTo>
                  <a:pt x="41" y="300"/>
                  <a:pt x="26" y="272"/>
                  <a:pt x="26" y="237"/>
                </a:cubicBezTo>
                <a:close/>
                <a:moveTo>
                  <a:pt x="287" y="459"/>
                </a:moveTo>
                <a:cubicBezTo>
                  <a:pt x="196" y="459"/>
                  <a:pt x="115" y="401"/>
                  <a:pt x="84" y="317"/>
                </a:cubicBezTo>
                <a:cubicBezTo>
                  <a:pt x="85" y="318"/>
                  <a:pt x="85" y="318"/>
                  <a:pt x="85" y="318"/>
                </a:cubicBezTo>
                <a:cubicBezTo>
                  <a:pt x="93" y="318"/>
                  <a:pt x="97" y="312"/>
                  <a:pt x="100" y="306"/>
                </a:cubicBezTo>
                <a:cubicBezTo>
                  <a:pt x="127" y="382"/>
                  <a:pt x="199" y="436"/>
                  <a:pt x="284" y="436"/>
                </a:cubicBezTo>
                <a:cubicBezTo>
                  <a:pt x="392" y="436"/>
                  <a:pt x="480" y="348"/>
                  <a:pt x="480" y="240"/>
                </a:cubicBezTo>
                <a:cubicBezTo>
                  <a:pt x="480" y="132"/>
                  <a:pt x="392" y="44"/>
                  <a:pt x="284" y="44"/>
                </a:cubicBezTo>
                <a:cubicBezTo>
                  <a:pt x="199" y="44"/>
                  <a:pt x="126" y="100"/>
                  <a:pt x="99" y="177"/>
                </a:cubicBezTo>
                <a:cubicBezTo>
                  <a:pt x="97" y="171"/>
                  <a:pt x="92" y="167"/>
                  <a:pt x="85" y="167"/>
                </a:cubicBezTo>
                <a:cubicBezTo>
                  <a:pt x="85" y="167"/>
                  <a:pt x="85" y="167"/>
                  <a:pt x="84" y="167"/>
                </a:cubicBezTo>
                <a:cubicBezTo>
                  <a:pt x="115" y="83"/>
                  <a:pt x="196" y="26"/>
                  <a:pt x="287" y="26"/>
                </a:cubicBezTo>
                <a:cubicBezTo>
                  <a:pt x="407" y="26"/>
                  <a:pt x="504" y="123"/>
                  <a:pt x="504" y="242"/>
                </a:cubicBezTo>
                <a:cubicBezTo>
                  <a:pt x="504" y="362"/>
                  <a:pt x="407" y="459"/>
                  <a:pt x="287" y="459"/>
                </a:cubicBezTo>
                <a:close/>
                <a:moveTo>
                  <a:pt x="528" y="266"/>
                </a:moveTo>
                <a:cubicBezTo>
                  <a:pt x="529" y="258"/>
                  <a:pt x="529" y="250"/>
                  <a:pt x="529" y="242"/>
                </a:cubicBezTo>
                <a:cubicBezTo>
                  <a:pt x="529" y="234"/>
                  <a:pt x="529" y="226"/>
                  <a:pt x="528" y="218"/>
                </a:cubicBezTo>
                <a:cubicBezTo>
                  <a:pt x="539" y="228"/>
                  <a:pt x="551" y="236"/>
                  <a:pt x="564" y="242"/>
                </a:cubicBezTo>
                <a:cubicBezTo>
                  <a:pt x="551" y="248"/>
                  <a:pt x="539" y="256"/>
                  <a:pt x="528" y="266"/>
                </a:cubicBezTo>
                <a:close/>
                <a:moveTo>
                  <a:pt x="528" y="266"/>
                </a:moveTo>
                <a:cubicBezTo>
                  <a:pt x="528" y="266"/>
                  <a:pt x="528" y="266"/>
                  <a:pt x="528" y="266"/>
                </a:cubicBezTo>
              </a:path>
            </a:pathLst>
          </a:custGeom>
          <a:solidFill>
            <a:srgbClr val="0095A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lt1"/>
              </a:solidFill>
              <a:cs typeface="+mn-ea"/>
              <a:sym typeface="+mn-lt"/>
            </a:endParaRPr>
          </a:p>
        </p:txBody>
      </p:sp>
      <p:sp>
        <p:nvSpPr>
          <p:cNvPr id="47" name="矩形 46"/>
          <p:cNvSpPr/>
          <p:nvPr/>
        </p:nvSpPr>
        <p:spPr>
          <a:xfrm>
            <a:off x="6899081" y="5319764"/>
            <a:ext cx="4528119" cy="830997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>
              <a:lnSpc>
                <a:spcPct val="120000"/>
              </a:lnSpc>
            </a:pPr>
            <a:r>
              <a:rPr lang="zh-CN" altLang="en-US" sz="2000" dirty="0">
                <a:solidFill>
                  <a:schemeClr val="bg1"/>
                </a:solidFill>
                <a:cs typeface="+mn-ea"/>
                <a:sym typeface="+mn-lt"/>
              </a:rPr>
              <a:t>包含</a:t>
            </a:r>
            <a:r>
              <a:rPr lang="en-US" altLang="zh-CN" sz="2000" dirty="0">
                <a:solidFill>
                  <a:schemeClr val="bg1"/>
                </a:solidFill>
                <a:cs typeface="+mn-ea"/>
                <a:sym typeface="+mn-lt"/>
              </a:rPr>
              <a:t>1</a:t>
            </a:r>
            <a:r>
              <a:rPr lang="zh-CN" altLang="en-US" sz="2000" dirty="0">
                <a:solidFill>
                  <a:schemeClr val="bg1"/>
                </a:solidFill>
                <a:cs typeface="+mn-ea"/>
                <a:sym typeface="+mn-lt"/>
              </a:rPr>
              <a:t>亿</a:t>
            </a:r>
            <a:r>
              <a:rPr lang="en-US" altLang="zh-CN" sz="2000" dirty="0">
                <a:solidFill>
                  <a:schemeClr val="bg1"/>
                </a:solidFill>
                <a:cs typeface="+mn-ea"/>
                <a:sym typeface="+mn-lt"/>
              </a:rPr>
              <a:t>5</a:t>
            </a:r>
            <a:r>
              <a:rPr lang="zh-CN" altLang="en-US" sz="2000" dirty="0">
                <a:solidFill>
                  <a:schemeClr val="bg1"/>
                </a:solidFill>
                <a:cs typeface="+mn-ea"/>
                <a:sym typeface="+mn-lt"/>
              </a:rPr>
              <a:t>千万个感光杆状细胞和视锥细胞的视网膜实际上是大脑的延伸</a:t>
            </a:r>
          </a:p>
        </p:txBody>
      </p:sp>
      <p:grpSp>
        <p:nvGrpSpPr>
          <p:cNvPr id="43" name="组合 42"/>
          <p:cNvGrpSpPr/>
          <p:nvPr/>
        </p:nvGrpSpPr>
        <p:grpSpPr>
          <a:xfrm>
            <a:off x="4780775" y="287371"/>
            <a:ext cx="2630450" cy="218783"/>
            <a:chOff x="4460913" y="287371"/>
            <a:chExt cx="2630450" cy="306138"/>
          </a:xfrm>
        </p:grpSpPr>
        <p:sp>
          <p:nvSpPr>
            <p:cNvPr id="44" name="矩形 43"/>
            <p:cNvSpPr/>
            <p:nvPr/>
          </p:nvSpPr>
          <p:spPr>
            <a:xfrm>
              <a:off x="4460913" y="287371"/>
              <a:ext cx="233016" cy="306138"/>
            </a:xfrm>
            <a:prstGeom prst="rect">
              <a:avLst/>
            </a:prstGeom>
            <a:solidFill>
              <a:srgbClr val="0095A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5" name="矩形 44"/>
            <p:cNvSpPr/>
            <p:nvPr/>
          </p:nvSpPr>
          <p:spPr>
            <a:xfrm>
              <a:off x="6858347" y="287371"/>
              <a:ext cx="233016" cy="306138"/>
            </a:xfrm>
            <a:prstGeom prst="rect">
              <a:avLst/>
            </a:prstGeom>
            <a:solidFill>
              <a:srgbClr val="0095A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48" name="矩形 47"/>
          <p:cNvSpPr/>
          <p:nvPr/>
        </p:nvSpPr>
        <p:spPr>
          <a:xfrm>
            <a:off x="0" y="0"/>
            <a:ext cx="12192000" cy="299756"/>
          </a:xfrm>
          <a:prstGeom prst="rect">
            <a:avLst/>
          </a:prstGeom>
          <a:solidFill>
            <a:srgbClr val="0095A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grpSp>
        <p:nvGrpSpPr>
          <p:cNvPr id="49" name="组合 48"/>
          <p:cNvGrpSpPr/>
          <p:nvPr/>
        </p:nvGrpSpPr>
        <p:grpSpPr>
          <a:xfrm>
            <a:off x="3987018" y="478788"/>
            <a:ext cx="4217964" cy="732883"/>
            <a:chOff x="3861567" y="478788"/>
            <a:chExt cx="3842566" cy="732883"/>
          </a:xfrm>
        </p:grpSpPr>
        <p:sp>
          <p:nvSpPr>
            <p:cNvPr id="50" name="矩形: 圆角 49"/>
            <p:cNvSpPr/>
            <p:nvPr/>
          </p:nvSpPr>
          <p:spPr>
            <a:xfrm>
              <a:off x="3861567" y="478788"/>
              <a:ext cx="3842566" cy="732883"/>
            </a:xfrm>
            <a:prstGeom prst="roundRect">
              <a:avLst>
                <a:gd name="adj" fmla="val 9351"/>
              </a:avLst>
            </a:prstGeom>
            <a:solidFill>
              <a:srgbClr val="0095A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r>
                <a:rPr lang="en-US" altLang="zh-CN" dirty="0">
                  <a:cs typeface="+mn-ea"/>
                  <a:sym typeface="+mn-lt"/>
                </a:rPr>
                <a:t>       </a:t>
              </a:r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51" name="矩形: 圆角 50"/>
            <p:cNvSpPr/>
            <p:nvPr/>
          </p:nvSpPr>
          <p:spPr>
            <a:xfrm>
              <a:off x="3861567" y="551378"/>
              <a:ext cx="3842566" cy="660293"/>
            </a:xfrm>
            <a:prstGeom prst="round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r>
                <a:rPr lang="en-US" altLang="zh-CN" dirty="0">
                  <a:cs typeface="+mn-ea"/>
                  <a:sym typeface="+mn-lt"/>
                </a:rPr>
                <a:t>       </a:t>
              </a:r>
              <a:endParaRPr lang="zh-CN" altLang="en-US" dirty="0">
                <a:cs typeface="+mn-ea"/>
                <a:sym typeface="+mn-lt"/>
              </a:endParaRPr>
            </a:p>
          </p:txBody>
        </p:sp>
        <p:grpSp>
          <p:nvGrpSpPr>
            <p:cNvPr id="52" name="组合 51"/>
            <p:cNvGrpSpPr/>
            <p:nvPr/>
          </p:nvGrpSpPr>
          <p:grpSpPr>
            <a:xfrm>
              <a:off x="3964275" y="637378"/>
              <a:ext cx="3637150" cy="488293"/>
              <a:chOff x="4066983" y="720464"/>
              <a:chExt cx="3431734" cy="488293"/>
            </a:xfrm>
          </p:grpSpPr>
          <p:sp>
            <p:nvSpPr>
              <p:cNvPr id="53" name="矩形: 圆角 52"/>
              <p:cNvSpPr/>
              <p:nvPr/>
            </p:nvSpPr>
            <p:spPr>
              <a:xfrm>
                <a:off x="4066983" y="720464"/>
                <a:ext cx="3431734" cy="488293"/>
              </a:xfrm>
              <a:prstGeom prst="roundRect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0" rtlCol="0" anchor="ctr">
                <a:noAutofit/>
              </a:bodyPr>
              <a:lstStyle/>
              <a:p>
                <a:pPr algn="ctr"/>
                <a:r>
                  <a:rPr lang="zh-CN" altLang="en-US" sz="2400" b="1" dirty="0">
                    <a:cs typeface="+mn-ea"/>
                    <a:sym typeface="+mn-lt"/>
                  </a:rPr>
                  <a:t>大脑处理图片的速度更快</a:t>
                </a:r>
                <a:endParaRPr lang="en-US" altLang="zh-CN" sz="2400" b="1" dirty="0">
                  <a:cs typeface="+mn-ea"/>
                  <a:sym typeface="+mn-lt"/>
                </a:endParaRPr>
              </a:p>
            </p:txBody>
          </p:sp>
          <p:sp>
            <p:nvSpPr>
              <p:cNvPr id="54" name="任意多边形: 形状 53"/>
              <p:cNvSpPr/>
              <p:nvPr/>
            </p:nvSpPr>
            <p:spPr>
              <a:xfrm>
                <a:off x="4066983" y="1092397"/>
                <a:ext cx="3431734" cy="116360"/>
              </a:xfrm>
              <a:custGeom>
                <a:avLst/>
                <a:gdLst>
                  <a:gd name="connsiteX0" fmla="*/ 0 w 3431734"/>
                  <a:gd name="connsiteY0" fmla="*/ 0 h 158415"/>
                  <a:gd name="connsiteX1" fmla="*/ 81384 w 3431734"/>
                  <a:gd name="connsiteY1" fmla="*/ 81384 h 158415"/>
                  <a:gd name="connsiteX2" fmla="*/ 3350350 w 3431734"/>
                  <a:gd name="connsiteY2" fmla="*/ 81384 h 158415"/>
                  <a:gd name="connsiteX3" fmla="*/ 3431734 w 3431734"/>
                  <a:gd name="connsiteY3" fmla="*/ 0 h 158415"/>
                  <a:gd name="connsiteX4" fmla="*/ 3431734 w 3431734"/>
                  <a:gd name="connsiteY4" fmla="*/ 77031 h 158415"/>
                  <a:gd name="connsiteX5" fmla="*/ 3350350 w 3431734"/>
                  <a:gd name="connsiteY5" fmla="*/ 158415 h 158415"/>
                  <a:gd name="connsiteX6" fmla="*/ 81384 w 3431734"/>
                  <a:gd name="connsiteY6" fmla="*/ 158415 h 158415"/>
                  <a:gd name="connsiteX7" fmla="*/ 0 w 3431734"/>
                  <a:gd name="connsiteY7" fmla="*/ 77031 h 158415"/>
                  <a:gd name="connsiteX8" fmla="*/ 0 w 3431734"/>
                  <a:gd name="connsiteY8" fmla="*/ 0 h 1584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3431734" h="158415">
                    <a:moveTo>
                      <a:pt x="0" y="0"/>
                    </a:moveTo>
                    <a:cubicBezTo>
                      <a:pt x="0" y="44947"/>
                      <a:pt x="36437" y="81384"/>
                      <a:pt x="81384" y="81384"/>
                    </a:cubicBezTo>
                    <a:lnTo>
                      <a:pt x="3350350" y="81384"/>
                    </a:lnTo>
                    <a:cubicBezTo>
                      <a:pt x="3395297" y="81384"/>
                      <a:pt x="3431734" y="44947"/>
                      <a:pt x="3431734" y="0"/>
                    </a:cubicBezTo>
                    <a:lnTo>
                      <a:pt x="3431734" y="77031"/>
                    </a:lnTo>
                    <a:cubicBezTo>
                      <a:pt x="3431734" y="121978"/>
                      <a:pt x="3395297" y="158415"/>
                      <a:pt x="3350350" y="158415"/>
                    </a:cubicBezTo>
                    <a:lnTo>
                      <a:pt x="81384" y="158415"/>
                    </a:lnTo>
                    <a:cubicBezTo>
                      <a:pt x="36437" y="158415"/>
                      <a:pt x="0" y="121978"/>
                      <a:pt x="0" y="77031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/>
              <a:p>
                <a:pPr algn="ctr"/>
                <a:endParaRPr lang="en-US" altLang="zh-CN" sz="2400" b="1" dirty="0">
                  <a:cs typeface="+mn-ea"/>
                  <a:sym typeface="+mn-lt"/>
                </a:endParaRPr>
              </a:p>
            </p:txBody>
          </p:sp>
        </p:grpSp>
      </p:grpSp>
      <p:sp>
        <p:nvSpPr>
          <p:cNvPr id="4" name="矩形 3"/>
          <p:cNvSpPr/>
          <p:nvPr/>
        </p:nvSpPr>
        <p:spPr>
          <a:xfrm>
            <a:off x="2872072" y="2723834"/>
            <a:ext cx="1338828" cy="369332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r>
              <a:rPr lang="zh-CN" altLang="en-US" dirty="0">
                <a:cs typeface="+mn-ea"/>
                <a:sym typeface="+mn-lt"/>
              </a:rPr>
              <a:t>可视化信息</a:t>
            </a:r>
          </a:p>
        </p:txBody>
      </p:sp>
      <p:sp>
        <p:nvSpPr>
          <p:cNvPr id="56" name="矩形 55"/>
          <p:cNvSpPr/>
          <p:nvPr/>
        </p:nvSpPr>
        <p:spPr>
          <a:xfrm>
            <a:off x="6899082" y="2723834"/>
            <a:ext cx="3647152" cy="369332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r>
              <a:rPr lang="zh-CN" altLang="en-US" dirty="0">
                <a:cs typeface="+mn-ea"/>
                <a:sym typeface="+mn-lt"/>
              </a:rPr>
              <a:t>感光杆状细胞和视锥细胞的视网膜</a:t>
            </a:r>
          </a:p>
        </p:txBody>
      </p:sp>
    </p:spTree>
    <p:extLst>
      <p:ext uri="{BB962C8B-B14F-4D97-AF65-F5344CB8AC3E}">
        <p14:creationId xmlns:p14="http://schemas.microsoft.com/office/powerpoint/2010/main" val="27525982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" name="矩形 344"/>
          <p:cNvSpPr/>
          <p:nvPr/>
        </p:nvSpPr>
        <p:spPr>
          <a:xfrm>
            <a:off x="0" y="5236772"/>
            <a:ext cx="12192000" cy="162395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0F58CBF4-07B4-43DB-A4C5-DB759AE7189A}"/>
              </a:ext>
            </a:extLst>
          </p:cNvPr>
          <p:cNvSpPr txBox="1"/>
          <p:nvPr/>
        </p:nvSpPr>
        <p:spPr>
          <a:xfrm>
            <a:off x="1175629" y="2497817"/>
            <a:ext cx="2057905" cy="83099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>
              <a:lnSpc>
                <a:spcPct val="120000"/>
              </a:lnSpc>
            </a:pPr>
            <a:r>
              <a:rPr lang="zh-CN" altLang="en-US" sz="2000" b="1" dirty="0">
                <a:solidFill>
                  <a:schemeClr val="accent3">
                    <a:lumMod val="50000"/>
                  </a:schemeClr>
                </a:solidFill>
                <a:cs typeface="+mn-ea"/>
                <a:sym typeface="+mn-lt"/>
              </a:rPr>
              <a:t>眼睛看到图片会直接传递给大脑</a:t>
            </a: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372EBB41-3B31-4308-9354-B2E5950CAEA7}"/>
              </a:ext>
            </a:extLst>
          </p:cNvPr>
          <p:cNvSpPr txBox="1"/>
          <p:nvPr/>
        </p:nvSpPr>
        <p:spPr>
          <a:xfrm>
            <a:off x="9065999" y="2497817"/>
            <a:ext cx="2059623" cy="799193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>
            <a:defPPr>
              <a:defRPr lang="zh-CN"/>
            </a:defPPr>
            <a:lvl1pPr algn="ctr">
              <a:defRPr b="1"/>
            </a:lvl1pPr>
          </a:lstStyle>
          <a:p>
            <a:pPr>
              <a:lnSpc>
                <a:spcPct val="120000"/>
              </a:lnSpc>
            </a:pPr>
            <a:r>
              <a:rPr lang="zh-CN" altLang="en-US" sz="2000" dirty="0">
                <a:solidFill>
                  <a:schemeClr val="accent3">
                    <a:lumMod val="50000"/>
                  </a:schemeClr>
                </a:solidFill>
                <a:cs typeface="+mn-ea"/>
                <a:sym typeface="+mn-lt"/>
              </a:rPr>
              <a:t>而文字要经过层层过滤筛选</a:t>
            </a:r>
          </a:p>
        </p:txBody>
      </p:sp>
      <p:grpSp>
        <p:nvGrpSpPr>
          <p:cNvPr id="349" name="组合 348"/>
          <p:cNvGrpSpPr/>
          <p:nvPr/>
        </p:nvGrpSpPr>
        <p:grpSpPr>
          <a:xfrm>
            <a:off x="4163126" y="557760"/>
            <a:ext cx="4262448" cy="6305003"/>
            <a:chOff x="3767151" y="2050645"/>
            <a:chExt cx="3253195" cy="4812118"/>
          </a:xfrm>
        </p:grpSpPr>
        <p:sp>
          <p:nvSpPr>
            <p:cNvPr id="280" name="任意多边形: 形状 279"/>
            <p:cNvSpPr>
              <a:spLocks/>
            </p:cNvSpPr>
            <p:nvPr/>
          </p:nvSpPr>
          <p:spPr bwMode="auto">
            <a:xfrm>
              <a:off x="3862808" y="2693988"/>
              <a:ext cx="3068638" cy="4168775"/>
            </a:xfrm>
            <a:custGeom>
              <a:avLst/>
              <a:gdLst>
                <a:gd name="T0" fmla="*/ 2359 w 2359"/>
                <a:gd name="T1" fmla="*/ 3205 h 3205"/>
                <a:gd name="T2" fmla="*/ 1924 w 2359"/>
                <a:gd name="T3" fmla="*/ 1920 h 3205"/>
                <a:gd name="T4" fmla="*/ 2348 w 2359"/>
                <a:gd name="T5" fmla="*/ 1068 h 3205"/>
                <a:gd name="T6" fmla="*/ 1280 w 2359"/>
                <a:gd name="T7" fmla="*/ 0 h 3205"/>
                <a:gd name="T8" fmla="*/ 212 w 2359"/>
                <a:gd name="T9" fmla="*/ 1068 h 3205"/>
                <a:gd name="T10" fmla="*/ 220 w 2359"/>
                <a:gd name="T11" fmla="*/ 1286 h 3205"/>
                <a:gd name="T12" fmla="*/ 0 w 2359"/>
                <a:gd name="T13" fmla="*/ 1711 h 3205"/>
                <a:gd name="T14" fmla="*/ 168 w 2359"/>
                <a:gd name="T15" fmla="*/ 1711 h 3205"/>
                <a:gd name="T16" fmla="*/ 310 w 2359"/>
                <a:gd name="T17" fmla="*/ 2427 h 3205"/>
                <a:gd name="T18" fmla="*/ 761 w 2359"/>
                <a:gd name="T19" fmla="*/ 2406 h 3205"/>
                <a:gd name="T20" fmla="*/ 1115 w 2359"/>
                <a:gd name="T21" fmla="*/ 3205 h 3205"/>
                <a:gd name="T22" fmla="*/ 2359 w 2359"/>
                <a:gd name="T23" fmla="*/ 3205 h 3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359" h="3205">
                  <a:moveTo>
                    <a:pt x="2359" y="3205"/>
                  </a:moveTo>
                  <a:cubicBezTo>
                    <a:pt x="1924" y="1920"/>
                    <a:pt x="1924" y="1920"/>
                    <a:pt x="1924" y="1920"/>
                  </a:cubicBezTo>
                  <a:cubicBezTo>
                    <a:pt x="2182" y="1725"/>
                    <a:pt x="2348" y="1416"/>
                    <a:pt x="2348" y="1068"/>
                  </a:cubicBezTo>
                  <a:cubicBezTo>
                    <a:pt x="2348" y="478"/>
                    <a:pt x="1870" y="0"/>
                    <a:pt x="1280" y="0"/>
                  </a:cubicBezTo>
                  <a:cubicBezTo>
                    <a:pt x="690" y="0"/>
                    <a:pt x="212" y="478"/>
                    <a:pt x="212" y="1068"/>
                  </a:cubicBezTo>
                  <a:cubicBezTo>
                    <a:pt x="212" y="1112"/>
                    <a:pt x="215" y="1244"/>
                    <a:pt x="220" y="1286"/>
                  </a:cubicBezTo>
                  <a:cubicBezTo>
                    <a:pt x="0" y="1711"/>
                    <a:pt x="0" y="1711"/>
                    <a:pt x="0" y="1711"/>
                  </a:cubicBezTo>
                  <a:cubicBezTo>
                    <a:pt x="168" y="1711"/>
                    <a:pt x="168" y="1711"/>
                    <a:pt x="168" y="1711"/>
                  </a:cubicBezTo>
                  <a:cubicBezTo>
                    <a:pt x="310" y="2427"/>
                    <a:pt x="310" y="2427"/>
                    <a:pt x="310" y="2427"/>
                  </a:cubicBezTo>
                  <a:cubicBezTo>
                    <a:pt x="761" y="2406"/>
                    <a:pt x="761" y="2406"/>
                    <a:pt x="761" y="2406"/>
                  </a:cubicBezTo>
                  <a:cubicBezTo>
                    <a:pt x="1115" y="3205"/>
                    <a:pt x="1115" y="3205"/>
                    <a:pt x="1115" y="3205"/>
                  </a:cubicBezTo>
                  <a:lnTo>
                    <a:pt x="2359" y="320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81" name="任意多边形: 形状 280"/>
            <p:cNvSpPr>
              <a:spLocks/>
            </p:cNvSpPr>
            <p:nvPr/>
          </p:nvSpPr>
          <p:spPr bwMode="auto">
            <a:xfrm>
              <a:off x="4089821" y="2949575"/>
              <a:ext cx="2765425" cy="3913188"/>
            </a:xfrm>
            <a:custGeom>
              <a:avLst/>
              <a:gdLst>
                <a:gd name="T0" fmla="*/ 1814 w 2125"/>
                <a:gd name="T1" fmla="*/ 3008 h 3008"/>
                <a:gd name="T2" fmla="*/ 2089 w 2125"/>
                <a:gd name="T3" fmla="*/ 3008 h 3008"/>
                <a:gd name="T4" fmla="*/ 1588 w 2125"/>
                <a:gd name="T5" fmla="*/ 1512 h 3008"/>
                <a:gd name="T6" fmla="*/ 1816 w 2125"/>
                <a:gd name="T7" fmla="*/ 1473 h 3008"/>
                <a:gd name="T8" fmla="*/ 1894 w 2125"/>
                <a:gd name="T9" fmla="*/ 1284 h 3008"/>
                <a:gd name="T10" fmla="*/ 1912 w 2125"/>
                <a:gd name="T11" fmla="*/ 1284 h 3008"/>
                <a:gd name="T12" fmla="*/ 2125 w 2125"/>
                <a:gd name="T13" fmla="*/ 1071 h 3008"/>
                <a:gd name="T14" fmla="*/ 2005 w 2125"/>
                <a:gd name="T15" fmla="*/ 879 h 3008"/>
                <a:gd name="T16" fmla="*/ 2029 w 2125"/>
                <a:gd name="T17" fmla="*/ 776 h 3008"/>
                <a:gd name="T18" fmla="*/ 1801 w 2125"/>
                <a:gd name="T19" fmla="*/ 548 h 3008"/>
                <a:gd name="T20" fmla="*/ 1801 w 2125"/>
                <a:gd name="T21" fmla="*/ 548 h 3008"/>
                <a:gd name="T22" fmla="*/ 1810 w 2125"/>
                <a:gd name="T23" fmla="*/ 493 h 3008"/>
                <a:gd name="T24" fmla="*/ 1634 w 2125"/>
                <a:gd name="T25" fmla="*/ 316 h 3008"/>
                <a:gd name="T26" fmla="*/ 1594 w 2125"/>
                <a:gd name="T27" fmla="*/ 316 h 3008"/>
                <a:gd name="T28" fmla="*/ 1572 w 2125"/>
                <a:gd name="T29" fmla="*/ 192 h 3008"/>
                <a:gd name="T30" fmla="*/ 1330 w 2125"/>
                <a:gd name="T31" fmla="*/ 132 h 3008"/>
                <a:gd name="T32" fmla="*/ 1271 w 2125"/>
                <a:gd name="T33" fmla="*/ 168 h 3008"/>
                <a:gd name="T34" fmla="*/ 1063 w 2125"/>
                <a:gd name="T35" fmla="*/ 0 h 3008"/>
                <a:gd name="T36" fmla="*/ 854 w 2125"/>
                <a:gd name="T37" fmla="*/ 168 h 3008"/>
                <a:gd name="T38" fmla="*/ 795 w 2125"/>
                <a:gd name="T39" fmla="*/ 132 h 3008"/>
                <a:gd name="T40" fmla="*/ 553 w 2125"/>
                <a:gd name="T41" fmla="*/ 192 h 3008"/>
                <a:gd name="T42" fmla="*/ 531 w 2125"/>
                <a:gd name="T43" fmla="*/ 316 h 3008"/>
                <a:gd name="T44" fmla="*/ 491 w 2125"/>
                <a:gd name="T45" fmla="*/ 316 h 3008"/>
                <a:gd name="T46" fmla="*/ 315 w 2125"/>
                <a:gd name="T47" fmla="*/ 493 h 3008"/>
                <a:gd name="T48" fmla="*/ 324 w 2125"/>
                <a:gd name="T49" fmla="*/ 548 h 3008"/>
                <a:gd name="T50" fmla="*/ 324 w 2125"/>
                <a:gd name="T51" fmla="*/ 548 h 3008"/>
                <a:gd name="T52" fmla="*/ 96 w 2125"/>
                <a:gd name="T53" fmla="*/ 776 h 3008"/>
                <a:gd name="T54" fmla="*/ 120 w 2125"/>
                <a:gd name="T55" fmla="*/ 879 h 3008"/>
                <a:gd name="T56" fmla="*/ 0 w 2125"/>
                <a:gd name="T57" fmla="*/ 1071 h 3008"/>
                <a:gd name="T58" fmla="*/ 213 w 2125"/>
                <a:gd name="T59" fmla="*/ 1284 h 3008"/>
                <a:gd name="T60" fmla="*/ 906 w 2125"/>
                <a:gd name="T61" fmla="*/ 1284 h 3008"/>
                <a:gd name="T62" fmla="*/ 1814 w 2125"/>
                <a:gd name="T63" fmla="*/ 3008 h 30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125" h="3008">
                  <a:moveTo>
                    <a:pt x="1814" y="3008"/>
                  </a:moveTo>
                  <a:cubicBezTo>
                    <a:pt x="2089" y="3008"/>
                    <a:pt x="2089" y="3008"/>
                    <a:pt x="2089" y="3008"/>
                  </a:cubicBezTo>
                  <a:cubicBezTo>
                    <a:pt x="1588" y="1512"/>
                    <a:pt x="1588" y="1512"/>
                    <a:pt x="1588" y="1512"/>
                  </a:cubicBezTo>
                  <a:cubicBezTo>
                    <a:pt x="1663" y="1541"/>
                    <a:pt x="1751" y="1528"/>
                    <a:pt x="1816" y="1473"/>
                  </a:cubicBezTo>
                  <a:cubicBezTo>
                    <a:pt x="1873" y="1424"/>
                    <a:pt x="1899" y="1353"/>
                    <a:pt x="1894" y="1284"/>
                  </a:cubicBezTo>
                  <a:cubicBezTo>
                    <a:pt x="1912" y="1284"/>
                    <a:pt x="1912" y="1284"/>
                    <a:pt x="1912" y="1284"/>
                  </a:cubicBezTo>
                  <a:cubicBezTo>
                    <a:pt x="2030" y="1284"/>
                    <a:pt x="2125" y="1189"/>
                    <a:pt x="2125" y="1071"/>
                  </a:cubicBezTo>
                  <a:cubicBezTo>
                    <a:pt x="2125" y="987"/>
                    <a:pt x="2076" y="914"/>
                    <a:pt x="2005" y="879"/>
                  </a:cubicBezTo>
                  <a:cubicBezTo>
                    <a:pt x="2020" y="848"/>
                    <a:pt x="2029" y="813"/>
                    <a:pt x="2029" y="776"/>
                  </a:cubicBezTo>
                  <a:cubicBezTo>
                    <a:pt x="2029" y="650"/>
                    <a:pt x="1927" y="548"/>
                    <a:pt x="1801" y="548"/>
                  </a:cubicBezTo>
                  <a:cubicBezTo>
                    <a:pt x="1801" y="548"/>
                    <a:pt x="1801" y="548"/>
                    <a:pt x="1801" y="548"/>
                  </a:cubicBezTo>
                  <a:cubicBezTo>
                    <a:pt x="1807" y="530"/>
                    <a:pt x="1810" y="512"/>
                    <a:pt x="1810" y="493"/>
                  </a:cubicBezTo>
                  <a:cubicBezTo>
                    <a:pt x="1810" y="395"/>
                    <a:pt x="1731" y="316"/>
                    <a:pt x="1634" y="316"/>
                  </a:cubicBezTo>
                  <a:cubicBezTo>
                    <a:pt x="1594" y="316"/>
                    <a:pt x="1594" y="316"/>
                    <a:pt x="1594" y="316"/>
                  </a:cubicBezTo>
                  <a:cubicBezTo>
                    <a:pt x="1602" y="275"/>
                    <a:pt x="1595" y="231"/>
                    <a:pt x="1572" y="192"/>
                  </a:cubicBezTo>
                  <a:cubicBezTo>
                    <a:pt x="1522" y="109"/>
                    <a:pt x="1413" y="82"/>
                    <a:pt x="1330" y="132"/>
                  </a:cubicBezTo>
                  <a:cubicBezTo>
                    <a:pt x="1271" y="168"/>
                    <a:pt x="1271" y="168"/>
                    <a:pt x="1271" y="168"/>
                  </a:cubicBezTo>
                  <a:cubicBezTo>
                    <a:pt x="1250" y="72"/>
                    <a:pt x="1165" y="0"/>
                    <a:pt x="1063" y="0"/>
                  </a:cubicBezTo>
                  <a:cubicBezTo>
                    <a:pt x="960" y="0"/>
                    <a:pt x="875" y="72"/>
                    <a:pt x="854" y="168"/>
                  </a:cubicBezTo>
                  <a:cubicBezTo>
                    <a:pt x="795" y="132"/>
                    <a:pt x="795" y="132"/>
                    <a:pt x="795" y="132"/>
                  </a:cubicBezTo>
                  <a:cubicBezTo>
                    <a:pt x="712" y="82"/>
                    <a:pt x="603" y="109"/>
                    <a:pt x="553" y="192"/>
                  </a:cubicBezTo>
                  <a:cubicBezTo>
                    <a:pt x="530" y="231"/>
                    <a:pt x="523" y="275"/>
                    <a:pt x="531" y="316"/>
                  </a:cubicBezTo>
                  <a:cubicBezTo>
                    <a:pt x="491" y="316"/>
                    <a:pt x="491" y="316"/>
                    <a:pt x="491" y="316"/>
                  </a:cubicBezTo>
                  <a:cubicBezTo>
                    <a:pt x="394" y="316"/>
                    <a:pt x="315" y="395"/>
                    <a:pt x="315" y="493"/>
                  </a:cubicBezTo>
                  <a:cubicBezTo>
                    <a:pt x="315" y="512"/>
                    <a:pt x="318" y="530"/>
                    <a:pt x="324" y="548"/>
                  </a:cubicBezTo>
                  <a:cubicBezTo>
                    <a:pt x="324" y="548"/>
                    <a:pt x="324" y="548"/>
                    <a:pt x="324" y="548"/>
                  </a:cubicBezTo>
                  <a:cubicBezTo>
                    <a:pt x="198" y="548"/>
                    <a:pt x="96" y="650"/>
                    <a:pt x="96" y="776"/>
                  </a:cubicBezTo>
                  <a:cubicBezTo>
                    <a:pt x="96" y="813"/>
                    <a:pt x="105" y="848"/>
                    <a:pt x="120" y="879"/>
                  </a:cubicBezTo>
                  <a:cubicBezTo>
                    <a:pt x="49" y="914"/>
                    <a:pt x="0" y="987"/>
                    <a:pt x="0" y="1071"/>
                  </a:cubicBezTo>
                  <a:cubicBezTo>
                    <a:pt x="0" y="1189"/>
                    <a:pt x="95" y="1284"/>
                    <a:pt x="213" y="1284"/>
                  </a:cubicBezTo>
                  <a:cubicBezTo>
                    <a:pt x="906" y="1284"/>
                    <a:pt x="906" y="1284"/>
                    <a:pt x="906" y="1284"/>
                  </a:cubicBezTo>
                  <a:cubicBezTo>
                    <a:pt x="1170" y="1316"/>
                    <a:pt x="1601" y="2419"/>
                    <a:pt x="1814" y="3008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82" name="任意多边形: 形状 281"/>
            <p:cNvSpPr>
              <a:spLocks/>
            </p:cNvSpPr>
            <p:nvPr/>
          </p:nvSpPr>
          <p:spPr bwMode="auto">
            <a:xfrm>
              <a:off x="4786733" y="2825750"/>
              <a:ext cx="4763" cy="6350"/>
            </a:xfrm>
            <a:custGeom>
              <a:avLst/>
              <a:gdLst>
                <a:gd name="T0" fmla="*/ 0 w 4"/>
                <a:gd name="T1" fmla="*/ 4 h 4"/>
                <a:gd name="T2" fmla="*/ 4 w 4"/>
                <a:gd name="T3" fmla="*/ 0 h 4"/>
                <a:gd name="T4" fmla="*/ 0 w 4"/>
                <a:gd name="T5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" h="4">
                  <a:moveTo>
                    <a:pt x="0" y="4"/>
                  </a:moveTo>
                  <a:cubicBezTo>
                    <a:pt x="1" y="2"/>
                    <a:pt x="3" y="1"/>
                    <a:pt x="4" y="0"/>
                  </a:cubicBezTo>
                  <a:cubicBezTo>
                    <a:pt x="3" y="1"/>
                    <a:pt x="2" y="2"/>
                    <a:pt x="0" y="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83" name="矩形 282"/>
            <p:cNvSpPr>
              <a:spLocks noChangeArrowheads="1"/>
            </p:cNvSpPr>
            <p:nvPr/>
          </p:nvSpPr>
          <p:spPr bwMode="auto">
            <a:xfrm>
              <a:off x="5364583" y="3328988"/>
              <a:ext cx="1588" cy="158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84" name="任意多边形: 形状 283"/>
            <p:cNvSpPr>
              <a:spLocks/>
            </p:cNvSpPr>
            <p:nvPr/>
          </p:nvSpPr>
          <p:spPr bwMode="auto">
            <a:xfrm>
              <a:off x="5623346" y="2436813"/>
              <a:ext cx="76200" cy="100013"/>
            </a:xfrm>
            <a:custGeom>
              <a:avLst/>
              <a:gdLst>
                <a:gd name="T0" fmla="*/ 50 w 59"/>
                <a:gd name="T1" fmla="*/ 2 h 77"/>
                <a:gd name="T2" fmla="*/ 5 w 59"/>
                <a:gd name="T3" fmla="*/ 33 h 77"/>
                <a:gd name="T4" fmla="*/ 1 w 59"/>
                <a:gd name="T5" fmla="*/ 35 h 77"/>
                <a:gd name="T6" fmla="*/ 0 w 59"/>
                <a:gd name="T7" fmla="*/ 38 h 77"/>
                <a:gd name="T8" fmla="*/ 1 w 59"/>
                <a:gd name="T9" fmla="*/ 42 h 77"/>
                <a:gd name="T10" fmla="*/ 5 w 59"/>
                <a:gd name="T11" fmla="*/ 44 h 77"/>
                <a:gd name="T12" fmla="*/ 50 w 59"/>
                <a:gd name="T13" fmla="*/ 75 h 77"/>
                <a:gd name="T14" fmla="*/ 57 w 59"/>
                <a:gd name="T15" fmla="*/ 74 h 77"/>
                <a:gd name="T16" fmla="*/ 56 w 59"/>
                <a:gd name="T17" fmla="*/ 66 h 77"/>
                <a:gd name="T18" fmla="*/ 15 w 59"/>
                <a:gd name="T19" fmla="*/ 38 h 77"/>
                <a:gd name="T20" fmla="*/ 56 w 59"/>
                <a:gd name="T21" fmla="*/ 10 h 77"/>
                <a:gd name="T22" fmla="*/ 57 w 59"/>
                <a:gd name="T23" fmla="*/ 3 h 77"/>
                <a:gd name="T24" fmla="*/ 50 w 59"/>
                <a:gd name="T25" fmla="*/ 2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9" h="77">
                  <a:moveTo>
                    <a:pt x="50" y="2"/>
                  </a:moveTo>
                  <a:cubicBezTo>
                    <a:pt x="5" y="33"/>
                    <a:pt x="5" y="33"/>
                    <a:pt x="5" y="33"/>
                  </a:cubicBezTo>
                  <a:cubicBezTo>
                    <a:pt x="3" y="33"/>
                    <a:pt x="2" y="34"/>
                    <a:pt x="1" y="35"/>
                  </a:cubicBezTo>
                  <a:cubicBezTo>
                    <a:pt x="0" y="36"/>
                    <a:pt x="0" y="37"/>
                    <a:pt x="0" y="38"/>
                  </a:cubicBezTo>
                  <a:cubicBezTo>
                    <a:pt x="0" y="40"/>
                    <a:pt x="0" y="41"/>
                    <a:pt x="1" y="42"/>
                  </a:cubicBezTo>
                  <a:cubicBezTo>
                    <a:pt x="2" y="43"/>
                    <a:pt x="3" y="44"/>
                    <a:pt x="5" y="44"/>
                  </a:cubicBezTo>
                  <a:cubicBezTo>
                    <a:pt x="50" y="75"/>
                    <a:pt x="50" y="75"/>
                    <a:pt x="50" y="75"/>
                  </a:cubicBezTo>
                  <a:cubicBezTo>
                    <a:pt x="52" y="77"/>
                    <a:pt x="55" y="76"/>
                    <a:pt x="57" y="74"/>
                  </a:cubicBezTo>
                  <a:cubicBezTo>
                    <a:pt x="59" y="71"/>
                    <a:pt x="58" y="68"/>
                    <a:pt x="56" y="66"/>
                  </a:cubicBezTo>
                  <a:cubicBezTo>
                    <a:pt x="15" y="38"/>
                    <a:pt x="15" y="38"/>
                    <a:pt x="15" y="38"/>
                  </a:cubicBezTo>
                  <a:cubicBezTo>
                    <a:pt x="56" y="10"/>
                    <a:pt x="56" y="10"/>
                    <a:pt x="56" y="10"/>
                  </a:cubicBezTo>
                  <a:cubicBezTo>
                    <a:pt x="58" y="9"/>
                    <a:pt x="59" y="5"/>
                    <a:pt x="57" y="3"/>
                  </a:cubicBezTo>
                  <a:cubicBezTo>
                    <a:pt x="55" y="1"/>
                    <a:pt x="52" y="0"/>
                    <a:pt x="50" y="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85" name="任意多边形: 形状 284"/>
            <p:cNvSpPr>
              <a:spLocks/>
            </p:cNvSpPr>
            <p:nvPr/>
          </p:nvSpPr>
          <p:spPr bwMode="auto">
            <a:xfrm>
              <a:off x="5685258" y="2436813"/>
              <a:ext cx="76200" cy="100013"/>
            </a:xfrm>
            <a:custGeom>
              <a:avLst/>
              <a:gdLst>
                <a:gd name="T0" fmla="*/ 49 w 59"/>
                <a:gd name="T1" fmla="*/ 2 h 77"/>
                <a:gd name="T2" fmla="*/ 5 w 59"/>
                <a:gd name="T3" fmla="*/ 33 h 77"/>
                <a:gd name="T4" fmla="*/ 1 w 59"/>
                <a:gd name="T5" fmla="*/ 35 h 77"/>
                <a:gd name="T6" fmla="*/ 0 w 59"/>
                <a:gd name="T7" fmla="*/ 38 h 77"/>
                <a:gd name="T8" fmla="*/ 1 w 59"/>
                <a:gd name="T9" fmla="*/ 42 h 77"/>
                <a:gd name="T10" fmla="*/ 5 w 59"/>
                <a:gd name="T11" fmla="*/ 44 h 77"/>
                <a:gd name="T12" fmla="*/ 49 w 59"/>
                <a:gd name="T13" fmla="*/ 75 h 77"/>
                <a:gd name="T14" fmla="*/ 57 w 59"/>
                <a:gd name="T15" fmla="*/ 74 h 77"/>
                <a:gd name="T16" fmla="*/ 56 w 59"/>
                <a:gd name="T17" fmla="*/ 66 h 77"/>
                <a:gd name="T18" fmla="*/ 15 w 59"/>
                <a:gd name="T19" fmla="*/ 38 h 77"/>
                <a:gd name="T20" fmla="*/ 56 w 59"/>
                <a:gd name="T21" fmla="*/ 10 h 77"/>
                <a:gd name="T22" fmla="*/ 57 w 59"/>
                <a:gd name="T23" fmla="*/ 3 h 77"/>
                <a:gd name="T24" fmla="*/ 49 w 59"/>
                <a:gd name="T25" fmla="*/ 2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9" h="77">
                  <a:moveTo>
                    <a:pt x="49" y="2"/>
                  </a:moveTo>
                  <a:cubicBezTo>
                    <a:pt x="5" y="33"/>
                    <a:pt x="5" y="33"/>
                    <a:pt x="5" y="33"/>
                  </a:cubicBezTo>
                  <a:cubicBezTo>
                    <a:pt x="3" y="33"/>
                    <a:pt x="2" y="34"/>
                    <a:pt x="1" y="35"/>
                  </a:cubicBezTo>
                  <a:cubicBezTo>
                    <a:pt x="0" y="36"/>
                    <a:pt x="0" y="37"/>
                    <a:pt x="0" y="38"/>
                  </a:cubicBezTo>
                  <a:cubicBezTo>
                    <a:pt x="0" y="40"/>
                    <a:pt x="0" y="41"/>
                    <a:pt x="1" y="42"/>
                  </a:cubicBezTo>
                  <a:cubicBezTo>
                    <a:pt x="2" y="43"/>
                    <a:pt x="3" y="44"/>
                    <a:pt x="5" y="44"/>
                  </a:cubicBezTo>
                  <a:cubicBezTo>
                    <a:pt x="49" y="75"/>
                    <a:pt x="49" y="75"/>
                    <a:pt x="49" y="75"/>
                  </a:cubicBezTo>
                  <a:cubicBezTo>
                    <a:pt x="52" y="77"/>
                    <a:pt x="55" y="76"/>
                    <a:pt x="57" y="74"/>
                  </a:cubicBezTo>
                  <a:cubicBezTo>
                    <a:pt x="59" y="71"/>
                    <a:pt x="58" y="68"/>
                    <a:pt x="56" y="66"/>
                  </a:cubicBezTo>
                  <a:cubicBezTo>
                    <a:pt x="15" y="38"/>
                    <a:pt x="15" y="38"/>
                    <a:pt x="15" y="38"/>
                  </a:cubicBezTo>
                  <a:cubicBezTo>
                    <a:pt x="56" y="10"/>
                    <a:pt x="56" y="10"/>
                    <a:pt x="56" y="10"/>
                  </a:cubicBezTo>
                  <a:cubicBezTo>
                    <a:pt x="58" y="9"/>
                    <a:pt x="59" y="5"/>
                    <a:pt x="57" y="3"/>
                  </a:cubicBezTo>
                  <a:cubicBezTo>
                    <a:pt x="55" y="1"/>
                    <a:pt x="52" y="0"/>
                    <a:pt x="49" y="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86" name="任意多边形: 形状 285"/>
            <p:cNvSpPr>
              <a:spLocks/>
            </p:cNvSpPr>
            <p:nvPr/>
          </p:nvSpPr>
          <p:spPr bwMode="auto">
            <a:xfrm>
              <a:off x="5747171" y="2435225"/>
              <a:ext cx="76200" cy="100013"/>
            </a:xfrm>
            <a:custGeom>
              <a:avLst/>
              <a:gdLst>
                <a:gd name="T0" fmla="*/ 49 w 58"/>
                <a:gd name="T1" fmla="*/ 2 h 77"/>
                <a:gd name="T2" fmla="*/ 5 w 58"/>
                <a:gd name="T3" fmla="*/ 33 h 77"/>
                <a:gd name="T4" fmla="*/ 1 w 58"/>
                <a:gd name="T5" fmla="*/ 35 h 77"/>
                <a:gd name="T6" fmla="*/ 0 w 58"/>
                <a:gd name="T7" fmla="*/ 38 h 77"/>
                <a:gd name="T8" fmla="*/ 1 w 58"/>
                <a:gd name="T9" fmla="*/ 42 h 77"/>
                <a:gd name="T10" fmla="*/ 5 w 58"/>
                <a:gd name="T11" fmla="*/ 44 h 77"/>
                <a:gd name="T12" fmla="*/ 49 w 58"/>
                <a:gd name="T13" fmla="*/ 75 h 77"/>
                <a:gd name="T14" fmla="*/ 57 w 58"/>
                <a:gd name="T15" fmla="*/ 74 h 77"/>
                <a:gd name="T16" fmla="*/ 55 w 58"/>
                <a:gd name="T17" fmla="*/ 66 h 77"/>
                <a:gd name="T18" fmla="*/ 15 w 58"/>
                <a:gd name="T19" fmla="*/ 38 h 77"/>
                <a:gd name="T20" fmla="*/ 55 w 58"/>
                <a:gd name="T21" fmla="*/ 10 h 77"/>
                <a:gd name="T22" fmla="*/ 57 w 58"/>
                <a:gd name="T23" fmla="*/ 3 h 77"/>
                <a:gd name="T24" fmla="*/ 49 w 58"/>
                <a:gd name="T25" fmla="*/ 2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8" h="77">
                  <a:moveTo>
                    <a:pt x="49" y="2"/>
                  </a:moveTo>
                  <a:cubicBezTo>
                    <a:pt x="5" y="33"/>
                    <a:pt x="5" y="33"/>
                    <a:pt x="5" y="33"/>
                  </a:cubicBezTo>
                  <a:cubicBezTo>
                    <a:pt x="3" y="33"/>
                    <a:pt x="2" y="34"/>
                    <a:pt x="1" y="35"/>
                  </a:cubicBezTo>
                  <a:cubicBezTo>
                    <a:pt x="0" y="36"/>
                    <a:pt x="0" y="37"/>
                    <a:pt x="0" y="38"/>
                  </a:cubicBezTo>
                  <a:cubicBezTo>
                    <a:pt x="0" y="40"/>
                    <a:pt x="0" y="41"/>
                    <a:pt x="1" y="42"/>
                  </a:cubicBezTo>
                  <a:cubicBezTo>
                    <a:pt x="2" y="43"/>
                    <a:pt x="3" y="44"/>
                    <a:pt x="5" y="44"/>
                  </a:cubicBezTo>
                  <a:cubicBezTo>
                    <a:pt x="49" y="75"/>
                    <a:pt x="49" y="75"/>
                    <a:pt x="49" y="75"/>
                  </a:cubicBezTo>
                  <a:cubicBezTo>
                    <a:pt x="52" y="77"/>
                    <a:pt x="55" y="76"/>
                    <a:pt x="57" y="74"/>
                  </a:cubicBezTo>
                  <a:cubicBezTo>
                    <a:pt x="58" y="71"/>
                    <a:pt x="58" y="68"/>
                    <a:pt x="55" y="66"/>
                  </a:cubicBezTo>
                  <a:cubicBezTo>
                    <a:pt x="15" y="38"/>
                    <a:pt x="15" y="38"/>
                    <a:pt x="15" y="38"/>
                  </a:cubicBezTo>
                  <a:cubicBezTo>
                    <a:pt x="55" y="10"/>
                    <a:pt x="55" y="10"/>
                    <a:pt x="55" y="10"/>
                  </a:cubicBezTo>
                  <a:cubicBezTo>
                    <a:pt x="58" y="9"/>
                    <a:pt x="58" y="5"/>
                    <a:pt x="57" y="3"/>
                  </a:cubicBezTo>
                  <a:cubicBezTo>
                    <a:pt x="55" y="1"/>
                    <a:pt x="52" y="0"/>
                    <a:pt x="49" y="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87" name="任意多边形: 形状 286"/>
            <p:cNvSpPr>
              <a:spLocks/>
            </p:cNvSpPr>
            <p:nvPr/>
          </p:nvSpPr>
          <p:spPr bwMode="auto">
            <a:xfrm>
              <a:off x="5810671" y="2435225"/>
              <a:ext cx="74613" cy="100013"/>
            </a:xfrm>
            <a:custGeom>
              <a:avLst/>
              <a:gdLst>
                <a:gd name="T0" fmla="*/ 49 w 58"/>
                <a:gd name="T1" fmla="*/ 2 h 77"/>
                <a:gd name="T2" fmla="*/ 4 w 58"/>
                <a:gd name="T3" fmla="*/ 33 h 77"/>
                <a:gd name="T4" fmla="*/ 1 w 58"/>
                <a:gd name="T5" fmla="*/ 35 h 77"/>
                <a:gd name="T6" fmla="*/ 0 w 58"/>
                <a:gd name="T7" fmla="*/ 38 h 77"/>
                <a:gd name="T8" fmla="*/ 1 w 58"/>
                <a:gd name="T9" fmla="*/ 42 h 77"/>
                <a:gd name="T10" fmla="*/ 4 w 58"/>
                <a:gd name="T11" fmla="*/ 44 h 77"/>
                <a:gd name="T12" fmla="*/ 49 w 58"/>
                <a:gd name="T13" fmla="*/ 75 h 77"/>
                <a:gd name="T14" fmla="*/ 57 w 58"/>
                <a:gd name="T15" fmla="*/ 74 h 77"/>
                <a:gd name="T16" fmla="*/ 55 w 58"/>
                <a:gd name="T17" fmla="*/ 66 h 77"/>
                <a:gd name="T18" fmla="*/ 15 w 58"/>
                <a:gd name="T19" fmla="*/ 38 h 77"/>
                <a:gd name="T20" fmla="*/ 55 w 58"/>
                <a:gd name="T21" fmla="*/ 10 h 77"/>
                <a:gd name="T22" fmla="*/ 57 w 58"/>
                <a:gd name="T23" fmla="*/ 3 h 77"/>
                <a:gd name="T24" fmla="*/ 49 w 58"/>
                <a:gd name="T25" fmla="*/ 2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8" h="77">
                  <a:moveTo>
                    <a:pt x="49" y="2"/>
                  </a:moveTo>
                  <a:cubicBezTo>
                    <a:pt x="4" y="33"/>
                    <a:pt x="4" y="33"/>
                    <a:pt x="4" y="33"/>
                  </a:cubicBezTo>
                  <a:cubicBezTo>
                    <a:pt x="3" y="33"/>
                    <a:pt x="2" y="34"/>
                    <a:pt x="1" y="35"/>
                  </a:cubicBezTo>
                  <a:cubicBezTo>
                    <a:pt x="0" y="36"/>
                    <a:pt x="0" y="37"/>
                    <a:pt x="0" y="38"/>
                  </a:cubicBezTo>
                  <a:cubicBezTo>
                    <a:pt x="0" y="40"/>
                    <a:pt x="0" y="41"/>
                    <a:pt x="1" y="42"/>
                  </a:cubicBezTo>
                  <a:cubicBezTo>
                    <a:pt x="2" y="43"/>
                    <a:pt x="3" y="44"/>
                    <a:pt x="4" y="44"/>
                  </a:cubicBezTo>
                  <a:cubicBezTo>
                    <a:pt x="49" y="75"/>
                    <a:pt x="49" y="75"/>
                    <a:pt x="49" y="75"/>
                  </a:cubicBezTo>
                  <a:cubicBezTo>
                    <a:pt x="52" y="77"/>
                    <a:pt x="55" y="76"/>
                    <a:pt x="57" y="74"/>
                  </a:cubicBezTo>
                  <a:cubicBezTo>
                    <a:pt x="58" y="71"/>
                    <a:pt x="58" y="68"/>
                    <a:pt x="55" y="66"/>
                  </a:cubicBezTo>
                  <a:cubicBezTo>
                    <a:pt x="15" y="38"/>
                    <a:pt x="15" y="38"/>
                    <a:pt x="15" y="38"/>
                  </a:cubicBezTo>
                  <a:cubicBezTo>
                    <a:pt x="55" y="10"/>
                    <a:pt x="55" y="10"/>
                    <a:pt x="55" y="10"/>
                  </a:cubicBezTo>
                  <a:cubicBezTo>
                    <a:pt x="58" y="9"/>
                    <a:pt x="58" y="5"/>
                    <a:pt x="57" y="3"/>
                  </a:cubicBezTo>
                  <a:cubicBezTo>
                    <a:pt x="55" y="1"/>
                    <a:pt x="52" y="0"/>
                    <a:pt x="49" y="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grpSp>
          <p:nvGrpSpPr>
            <p:cNvPr id="346" name="组合 345"/>
            <p:cNvGrpSpPr/>
            <p:nvPr/>
          </p:nvGrpSpPr>
          <p:grpSpPr>
            <a:xfrm>
              <a:off x="3767151" y="2050645"/>
              <a:ext cx="1198563" cy="1198563"/>
              <a:chOff x="3813643" y="1847850"/>
              <a:chExt cx="1487488" cy="1487488"/>
            </a:xfrm>
          </p:grpSpPr>
          <p:sp>
            <p:nvSpPr>
              <p:cNvPr id="292" name="任意多边形: 形状 291"/>
              <p:cNvSpPr>
                <a:spLocks/>
              </p:cNvSpPr>
              <p:nvPr/>
            </p:nvSpPr>
            <p:spPr bwMode="auto">
              <a:xfrm>
                <a:off x="4453405" y="2482850"/>
                <a:ext cx="212725" cy="211138"/>
              </a:xfrm>
              <a:custGeom>
                <a:avLst/>
                <a:gdLst>
                  <a:gd name="T0" fmla="*/ 157 w 163"/>
                  <a:gd name="T1" fmla="*/ 81 h 163"/>
                  <a:gd name="T2" fmla="*/ 151 w 163"/>
                  <a:gd name="T3" fmla="*/ 81 h 163"/>
                  <a:gd name="T4" fmla="*/ 130 w 163"/>
                  <a:gd name="T5" fmla="*/ 131 h 163"/>
                  <a:gd name="T6" fmla="*/ 81 w 163"/>
                  <a:gd name="T7" fmla="*/ 151 h 163"/>
                  <a:gd name="T8" fmla="*/ 32 w 163"/>
                  <a:gd name="T9" fmla="*/ 131 h 163"/>
                  <a:gd name="T10" fmla="*/ 12 w 163"/>
                  <a:gd name="T11" fmla="*/ 81 h 163"/>
                  <a:gd name="T12" fmla="*/ 32 w 163"/>
                  <a:gd name="T13" fmla="*/ 32 h 163"/>
                  <a:gd name="T14" fmla="*/ 81 w 163"/>
                  <a:gd name="T15" fmla="*/ 12 h 163"/>
                  <a:gd name="T16" fmla="*/ 130 w 163"/>
                  <a:gd name="T17" fmla="*/ 32 h 163"/>
                  <a:gd name="T18" fmla="*/ 151 w 163"/>
                  <a:gd name="T19" fmla="*/ 81 h 163"/>
                  <a:gd name="T20" fmla="*/ 157 w 163"/>
                  <a:gd name="T21" fmla="*/ 81 h 163"/>
                  <a:gd name="T22" fmla="*/ 163 w 163"/>
                  <a:gd name="T23" fmla="*/ 81 h 163"/>
                  <a:gd name="T24" fmla="*/ 81 w 163"/>
                  <a:gd name="T25" fmla="*/ 0 h 163"/>
                  <a:gd name="T26" fmla="*/ 0 w 163"/>
                  <a:gd name="T27" fmla="*/ 81 h 163"/>
                  <a:gd name="T28" fmla="*/ 81 w 163"/>
                  <a:gd name="T29" fmla="*/ 163 h 163"/>
                  <a:gd name="T30" fmla="*/ 163 w 163"/>
                  <a:gd name="T31" fmla="*/ 81 h 163"/>
                  <a:gd name="T32" fmla="*/ 157 w 163"/>
                  <a:gd name="T33" fmla="*/ 81 h 1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63" h="163">
                    <a:moveTo>
                      <a:pt x="157" y="81"/>
                    </a:moveTo>
                    <a:cubicBezTo>
                      <a:pt x="151" y="81"/>
                      <a:pt x="151" y="81"/>
                      <a:pt x="151" y="81"/>
                    </a:cubicBezTo>
                    <a:cubicBezTo>
                      <a:pt x="151" y="101"/>
                      <a:pt x="143" y="118"/>
                      <a:pt x="130" y="131"/>
                    </a:cubicBezTo>
                    <a:cubicBezTo>
                      <a:pt x="118" y="143"/>
                      <a:pt x="100" y="151"/>
                      <a:pt x="81" y="151"/>
                    </a:cubicBezTo>
                    <a:cubicBezTo>
                      <a:pt x="62" y="151"/>
                      <a:pt x="45" y="143"/>
                      <a:pt x="32" y="131"/>
                    </a:cubicBezTo>
                    <a:cubicBezTo>
                      <a:pt x="20" y="118"/>
                      <a:pt x="12" y="101"/>
                      <a:pt x="12" y="81"/>
                    </a:cubicBezTo>
                    <a:cubicBezTo>
                      <a:pt x="12" y="62"/>
                      <a:pt x="20" y="45"/>
                      <a:pt x="32" y="32"/>
                    </a:cubicBezTo>
                    <a:cubicBezTo>
                      <a:pt x="45" y="20"/>
                      <a:pt x="62" y="12"/>
                      <a:pt x="81" y="12"/>
                    </a:cubicBezTo>
                    <a:cubicBezTo>
                      <a:pt x="100" y="12"/>
                      <a:pt x="118" y="20"/>
                      <a:pt x="130" y="32"/>
                    </a:cubicBezTo>
                    <a:cubicBezTo>
                      <a:pt x="143" y="45"/>
                      <a:pt x="151" y="62"/>
                      <a:pt x="151" y="81"/>
                    </a:cubicBezTo>
                    <a:cubicBezTo>
                      <a:pt x="157" y="81"/>
                      <a:pt x="157" y="81"/>
                      <a:pt x="157" y="81"/>
                    </a:cubicBezTo>
                    <a:cubicBezTo>
                      <a:pt x="163" y="81"/>
                      <a:pt x="163" y="81"/>
                      <a:pt x="163" y="81"/>
                    </a:cubicBezTo>
                    <a:cubicBezTo>
                      <a:pt x="163" y="36"/>
                      <a:pt x="126" y="0"/>
                      <a:pt x="81" y="0"/>
                    </a:cubicBezTo>
                    <a:cubicBezTo>
                      <a:pt x="36" y="0"/>
                      <a:pt x="0" y="36"/>
                      <a:pt x="0" y="81"/>
                    </a:cubicBezTo>
                    <a:cubicBezTo>
                      <a:pt x="0" y="126"/>
                      <a:pt x="36" y="163"/>
                      <a:pt x="81" y="163"/>
                    </a:cubicBezTo>
                    <a:cubicBezTo>
                      <a:pt x="126" y="163"/>
                      <a:pt x="163" y="126"/>
                      <a:pt x="163" y="81"/>
                    </a:cubicBezTo>
                    <a:lnTo>
                      <a:pt x="157" y="8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293" name="任意多边形: 形状 292"/>
              <p:cNvSpPr>
                <a:spLocks noEditPoints="1"/>
              </p:cNvSpPr>
              <p:nvPr/>
            </p:nvSpPr>
            <p:spPr bwMode="auto">
              <a:xfrm>
                <a:off x="3813643" y="1847850"/>
                <a:ext cx="1487488" cy="1487488"/>
              </a:xfrm>
              <a:custGeom>
                <a:avLst/>
                <a:gdLst>
                  <a:gd name="T0" fmla="*/ 118 w 1143"/>
                  <a:gd name="T1" fmla="*/ 489 h 1143"/>
                  <a:gd name="T2" fmla="*/ 185 w 1143"/>
                  <a:gd name="T3" fmla="*/ 322 h 1143"/>
                  <a:gd name="T4" fmla="*/ 184 w 1143"/>
                  <a:gd name="T5" fmla="*/ 322 h 1143"/>
                  <a:gd name="T6" fmla="*/ 118 w 1143"/>
                  <a:gd name="T7" fmla="*/ 220 h 1143"/>
                  <a:gd name="T8" fmla="*/ 205 w 1143"/>
                  <a:gd name="T9" fmla="*/ 130 h 1143"/>
                  <a:gd name="T10" fmla="*/ 310 w 1143"/>
                  <a:gd name="T11" fmla="*/ 193 h 1143"/>
                  <a:gd name="T12" fmla="*/ 309 w 1143"/>
                  <a:gd name="T13" fmla="*/ 193 h 1143"/>
                  <a:gd name="T14" fmla="*/ 474 w 1143"/>
                  <a:gd name="T15" fmla="*/ 121 h 1143"/>
                  <a:gd name="T16" fmla="*/ 500 w 1143"/>
                  <a:gd name="T17" fmla="*/ 2 h 1143"/>
                  <a:gd name="T18" fmla="*/ 625 w 1143"/>
                  <a:gd name="T19" fmla="*/ 0 h 1143"/>
                  <a:gd name="T20" fmla="*/ 654 w 1143"/>
                  <a:gd name="T21" fmla="*/ 118 h 1143"/>
                  <a:gd name="T22" fmla="*/ 821 w 1143"/>
                  <a:gd name="T23" fmla="*/ 184 h 1143"/>
                  <a:gd name="T24" fmla="*/ 923 w 1143"/>
                  <a:gd name="T25" fmla="*/ 118 h 1143"/>
                  <a:gd name="T26" fmla="*/ 1013 w 1143"/>
                  <a:gd name="T27" fmla="*/ 205 h 1143"/>
                  <a:gd name="T28" fmla="*/ 950 w 1143"/>
                  <a:gd name="T29" fmla="*/ 309 h 1143"/>
                  <a:gd name="T30" fmla="*/ 1022 w 1143"/>
                  <a:gd name="T31" fmla="*/ 474 h 1143"/>
                  <a:gd name="T32" fmla="*/ 1141 w 1143"/>
                  <a:gd name="T33" fmla="*/ 500 h 1143"/>
                  <a:gd name="T34" fmla="*/ 1143 w 1143"/>
                  <a:gd name="T35" fmla="*/ 625 h 1143"/>
                  <a:gd name="T36" fmla="*/ 1025 w 1143"/>
                  <a:gd name="T37" fmla="*/ 654 h 1143"/>
                  <a:gd name="T38" fmla="*/ 959 w 1143"/>
                  <a:gd name="T39" fmla="*/ 822 h 1143"/>
                  <a:gd name="T40" fmla="*/ 1025 w 1143"/>
                  <a:gd name="T41" fmla="*/ 923 h 1143"/>
                  <a:gd name="T42" fmla="*/ 938 w 1143"/>
                  <a:gd name="T43" fmla="*/ 1013 h 1143"/>
                  <a:gd name="T44" fmla="*/ 834 w 1143"/>
                  <a:gd name="T45" fmla="*/ 951 h 1143"/>
                  <a:gd name="T46" fmla="*/ 669 w 1143"/>
                  <a:gd name="T47" fmla="*/ 1022 h 1143"/>
                  <a:gd name="T48" fmla="*/ 643 w 1143"/>
                  <a:gd name="T49" fmla="*/ 1141 h 1143"/>
                  <a:gd name="T50" fmla="*/ 518 w 1143"/>
                  <a:gd name="T51" fmla="*/ 1143 h 1143"/>
                  <a:gd name="T52" fmla="*/ 489 w 1143"/>
                  <a:gd name="T53" fmla="*/ 1025 h 1143"/>
                  <a:gd name="T54" fmla="*/ 322 w 1143"/>
                  <a:gd name="T55" fmla="*/ 959 h 1143"/>
                  <a:gd name="T56" fmla="*/ 220 w 1143"/>
                  <a:gd name="T57" fmla="*/ 1025 h 1143"/>
                  <a:gd name="T58" fmla="*/ 130 w 1143"/>
                  <a:gd name="T59" fmla="*/ 938 h 1143"/>
                  <a:gd name="T60" fmla="*/ 193 w 1143"/>
                  <a:gd name="T61" fmla="*/ 834 h 1143"/>
                  <a:gd name="T62" fmla="*/ 121 w 1143"/>
                  <a:gd name="T63" fmla="*/ 669 h 1143"/>
                  <a:gd name="T64" fmla="*/ 2 w 1143"/>
                  <a:gd name="T65" fmla="*/ 643 h 1143"/>
                  <a:gd name="T66" fmla="*/ 0 w 1143"/>
                  <a:gd name="T67" fmla="*/ 518 h 1143"/>
                  <a:gd name="T68" fmla="*/ 118 w 1143"/>
                  <a:gd name="T69" fmla="*/ 489 h 1143"/>
                  <a:gd name="T70" fmla="*/ 690 w 1143"/>
                  <a:gd name="T71" fmla="*/ 449 h 1143"/>
                  <a:gd name="T72" fmla="*/ 449 w 1143"/>
                  <a:gd name="T73" fmla="*/ 453 h 1143"/>
                  <a:gd name="T74" fmla="*/ 453 w 1143"/>
                  <a:gd name="T75" fmla="*/ 694 h 1143"/>
                  <a:gd name="T76" fmla="*/ 694 w 1143"/>
                  <a:gd name="T77" fmla="*/ 691 h 1143"/>
                  <a:gd name="T78" fmla="*/ 690 w 1143"/>
                  <a:gd name="T79" fmla="*/ 449 h 11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1143" h="1143">
                    <a:moveTo>
                      <a:pt x="118" y="489"/>
                    </a:moveTo>
                    <a:cubicBezTo>
                      <a:pt x="129" y="430"/>
                      <a:pt x="151" y="374"/>
                      <a:pt x="185" y="322"/>
                    </a:cubicBezTo>
                    <a:cubicBezTo>
                      <a:pt x="184" y="322"/>
                      <a:pt x="184" y="322"/>
                      <a:pt x="184" y="322"/>
                    </a:cubicBezTo>
                    <a:cubicBezTo>
                      <a:pt x="118" y="220"/>
                      <a:pt x="118" y="220"/>
                      <a:pt x="118" y="220"/>
                    </a:cubicBezTo>
                    <a:cubicBezTo>
                      <a:pt x="205" y="130"/>
                      <a:pt x="205" y="130"/>
                      <a:pt x="205" y="130"/>
                    </a:cubicBezTo>
                    <a:cubicBezTo>
                      <a:pt x="310" y="193"/>
                      <a:pt x="310" y="193"/>
                      <a:pt x="310" y="193"/>
                    </a:cubicBezTo>
                    <a:cubicBezTo>
                      <a:pt x="309" y="193"/>
                      <a:pt x="309" y="193"/>
                      <a:pt x="309" y="193"/>
                    </a:cubicBezTo>
                    <a:cubicBezTo>
                      <a:pt x="360" y="158"/>
                      <a:pt x="416" y="134"/>
                      <a:pt x="474" y="121"/>
                    </a:cubicBezTo>
                    <a:cubicBezTo>
                      <a:pt x="500" y="2"/>
                      <a:pt x="500" y="2"/>
                      <a:pt x="500" y="2"/>
                    </a:cubicBezTo>
                    <a:cubicBezTo>
                      <a:pt x="625" y="0"/>
                      <a:pt x="625" y="0"/>
                      <a:pt x="625" y="0"/>
                    </a:cubicBezTo>
                    <a:cubicBezTo>
                      <a:pt x="654" y="118"/>
                      <a:pt x="654" y="118"/>
                      <a:pt x="654" y="118"/>
                    </a:cubicBezTo>
                    <a:cubicBezTo>
                      <a:pt x="712" y="129"/>
                      <a:pt x="769" y="151"/>
                      <a:pt x="821" y="184"/>
                    </a:cubicBezTo>
                    <a:cubicBezTo>
                      <a:pt x="923" y="118"/>
                      <a:pt x="923" y="118"/>
                      <a:pt x="923" y="118"/>
                    </a:cubicBezTo>
                    <a:cubicBezTo>
                      <a:pt x="1013" y="205"/>
                      <a:pt x="1013" y="205"/>
                      <a:pt x="1013" y="205"/>
                    </a:cubicBezTo>
                    <a:cubicBezTo>
                      <a:pt x="950" y="309"/>
                      <a:pt x="950" y="309"/>
                      <a:pt x="950" y="309"/>
                    </a:cubicBezTo>
                    <a:cubicBezTo>
                      <a:pt x="986" y="360"/>
                      <a:pt x="1009" y="416"/>
                      <a:pt x="1022" y="474"/>
                    </a:cubicBezTo>
                    <a:cubicBezTo>
                      <a:pt x="1141" y="500"/>
                      <a:pt x="1141" y="500"/>
                      <a:pt x="1141" y="500"/>
                    </a:cubicBezTo>
                    <a:cubicBezTo>
                      <a:pt x="1143" y="625"/>
                      <a:pt x="1143" y="625"/>
                      <a:pt x="1143" y="625"/>
                    </a:cubicBezTo>
                    <a:cubicBezTo>
                      <a:pt x="1025" y="654"/>
                      <a:pt x="1025" y="654"/>
                      <a:pt x="1025" y="654"/>
                    </a:cubicBezTo>
                    <a:cubicBezTo>
                      <a:pt x="1014" y="713"/>
                      <a:pt x="992" y="770"/>
                      <a:pt x="959" y="822"/>
                    </a:cubicBezTo>
                    <a:cubicBezTo>
                      <a:pt x="1025" y="923"/>
                      <a:pt x="1025" y="923"/>
                      <a:pt x="1025" y="923"/>
                    </a:cubicBezTo>
                    <a:cubicBezTo>
                      <a:pt x="938" y="1013"/>
                      <a:pt x="938" y="1013"/>
                      <a:pt x="938" y="1013"/>
                    </a:cubicBezTo>
                    <a:cubicBezTo>
                      <a:pt x="834" y="951"/>
                      <a:pt x="834" y="951"/>
                      <a:pt x="834" y="951"/>
                    </a:cubicBezTo>
                    <a:cubicBezTo>
                      <a:pt x="783" y="986"/>
                      <a:pt x="727" y="1010"/>
                      <a:pt x="669" y="1022"/>
                    </a:cubicBezTo>
                    <a:cubicBezTo>
                      <a:pt x="643" y="1141"/>
                      <a:pt x="643" y="1141"/>
                      <a:pt x="643" y="1141"/>
                    </a:cubicBezTo>
                    <a:cubicBezTo>
                      <a:pt x="518" y="1143"/>
                      <a:pt x="518" y="1143"/>
                      <a:pt x="518" y="1143"/>
                    </a:cubicBezTo>
                    <a:cubicBezTo>
                      <a:pt x="489" y="1025"/>
                      <a:pt x="489" y="1025"/>
                      <a:pt x="489" y="1025"/>
                    </a:cubicBezTo>
                    <a:cubicBezTo>
                      <a:pt x="430" y="1014"/>
                      <a:pt x="373" y="992"/>
                      <a:pt x="322" y="959"/>
                    </a:cubicBezTo>
                    <a:cubicBezTo>
                      <a:pt x="220" y="1025"/>
                      <a:pt x="220" y="1025"/>
                      <a:pt x="220" y="1025"/>
                    </a:cubicBezTo>
                    <a:cubicBezTo>
                      <a:pt x="130" y="938"/>
                      <a:pt x="130" y="938"/>
                      <a:pt x="130" y="938"/>
                    </a:cubicBezTo>
                    <a:cubicBezTo>
                      <a:pt x="193" y="834"/>
                      <a:pt x="193" y="834"/>
                      <a:pt x="193" y="834"/>
                    </a:cubicBezTo>
                    <a:cubicBezTo>
                      <a:pt x="158" y="783"/>
                      <a:pt x="134" y="727"/>
                      <a:pt x="121" y="669"/>
                    </a:cubicBezTo>
                    <a:cubicBezTo>
                      <a:pt x="2" y="643"/>
                      <a:pt x="2" y="643"/>
                      <a:pt x="2" y="643"/>
                    </a:cubicBezTo>
                    <a:cubicBezTo>
                      <a:pt x="0" y="518"/>
                      <a:pt x="0" y="518"/>
                      <a:pt x="0" y="518"/>
                    </a:cubicBezTo>
                    <a:lnTo>
                      <a:pt x="118" y="489"/>
                    </a:lnTo>
                    <a:close/>
                    <a:moveTo>
                      <a:pt x="690" y="449"/>
                    </a:moveTo>
                    <a:cubicBezTo>
                      <a:pt x="623" y="383"/>
                      <a:pt x="515" y="385"/>
                      <a:pt x="449" y="453"/>
                    </a:cubicBezTo>
                    <a:cubicBezTo>
                      <a:pt x="383" y="521"/>
                      <a:pt x="385" y="629"/>
                      <a:pt x="453" y="694"/>
                    </a:cubicBezTo>
                    <a:cubicBezTo>
                      <a:pt x="521" y="760"/>
                      <a:pt x="629" y="758"/>
                      <a:pt x="694" y="691"/>
                    </a:cubicBezTo>
                    <a:cubicBezTo>
                      <a:pt x="760" y="623"/>
                      <a:pt x="758" y="515"/>
                      <a:pt x="690" y="449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</p:grpSp>
        <p:sp>
          <p:nvSpPr>
            <p:cNvPr id="296" name="椭圆 295"/>
            <p:cNvSpPr>
              <a:spLocks noChangeArrowheads="1"/>
            </p:cNvSpPr>
            <p:nvPr/>
          </p:nvSpPr>
          <p:spPr bwMode="auto">
            <a:xfrm>
              <a:off x="6540921" y="2679700"/>
              <a:ext cx="479425" cy="47625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97" name="椭圆 296"/>
            <p:cNvSpPr>
              <a:spLocks noChangeArrowheads="1"/>
            </p:cNvSpPr>
            <p:nvPr/>
          </p:nvSpPr>
          <p:spPr bwMode="auto">
            <a:xfrm>
              <a:off x="6594896" y="2732088"/>
              <a:ext cx="371475" cy="371475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98" name="椭圆 297"/>
            <p:cNvSpPr>
              <a:spLocks noChangeArrowheads="1"/>
            </p:cNvSpPr>
            <p:nvPr/>
          </p:nvSpPr>
          <p:spPr bwMode="auto">
            <a:xfrm>
              <a:off x="6652046" y="2789238"/>
              <a:ext cx="255588" cy="257175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99" name="椭圆 298"/>
            <p:cNvSpPr>
              <a:spLocks noChangeArrowheads="1"/>
            </p:cNvSpPr>
            <p:nvPr/>
          </p:nvSpPr>
          <p:spPr bwMode="auto">
            <a:xfrm>
              <a:off x="6717133" y="2852738"/>
              <a:ext cx="127000" cy="128588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00" name="矩形 299"/>
            <p:cNvSpPr/>
            <p:nvPr/>
          </p:nvSpPr>
          <p:spPr>
            <a:xfrm>
              <a:off x="4521273" y="3649966"/>
              <a:ext cx="1956537" cy="1010078"/>
            </a:xfrm>
            <a:prstGeom prst="rect">
              <a:avLst/>
            </a:prstGeom>
          </p:spPr>
          <p:txBody>
            <a:bodyPr wrap="none">
              <a:noAutofit/>
            </a:bodyPr>
            <a:lstStyle/>
            <a:p>
              <a:r>
                <a:rPr lang="en-US" altLang="zh-CN" sz="8000" dirty="0">
                  <a:cs typeface="+mn-ea"/>
                  <a:sym typeface="+mn-lt"/>
                </a:rPr>
                <a:t>60,00</a:t>
              </a:r>
              <a:endParaRPr lang="zh-CN" altLang="en-US" sz="8000" dirty="0">
                <a:cs typeface="+mn-ea"/>
                <a:sym typeface="+mn-lt"/>
              </a:endParaRPr>
            </a:p>
          </p:txBody>
        </p:sp>
      </p:grpSp>
      <p:grpSp>
        <p:nvGrpSpPr>
          <p:cNvPr id="344" name="组合 343"/>
          <p:cNvGrpSpPr/>
          <p:nvPr/>
        </p:nvGrpSpPr>
        <p:grpSpPr>
          <a:xfrm>
            <a:off x="9065999" y="692505"/>
            <a:ext cx="2254828" cy="1793506"/>
            <a:chOff x="8312150" y="1989138"/>
            <a:chExt cx="1520826" cy="1209676"/>
          </a:xfrm>
        </p:grpSpPr>
        <p:sp>
          <p:nvSpPr>
            <p:cNvPr id="334" name="任意多边形: 形状 333"/>
            <p:cNvSpPr>
              <a:spLocks/>
            </p:cNvSpPr>
            <p:nvPr/>
          </p:nvSpPr>
          <p:spPr bwMode="auto">
            <a:xfrm>
              <a:off x="8396288" y="1989138"/>
              <a:ext cx="676275" cy="485775"/>
            </a:xfrm>
            <a:custGeom>
              <a:avLst/>
              <a:gdLst>
                <a:gd name="T0" fmla="*/ 0 w 490"/>
                <a:gd name="T1" fmla="*/ 41 h 352"/>
                <a:gd name="T2" fmla="*/ 124 w 490"/>
                <a:gd name="T3" fmla="*/ 0 h 352"/>
                <a:gd name="T4" fmla="*/ 490 w 490"/>
                <a:gd name="T5" fmla="*/ 193 h 352"/>
                <a:gd name="T6" fmla="*/ 490 w 490"/>
                <a:gd name="T7" fmla="*/ 352 h 352"/>
                <a:gd name="T8" fmla="*/ 0 w 490"/>
                <a:gd name="T9" fmla="*/ 41 h 3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90" h="352">
                  <a:moveTo>
                    <a:pt x="0" y="41"/>
                  </a:moveTo>
                  <a:cubicBezTo>
                    <a:pt x="124" y="0"/>
                    <a:pt x="124" y="0"/>
                    <a:pt x="124" y="0"/>
                  </a:cubicBezTo>
                  <a:cubicBezTo>
                    <a:pt x="124" y="0"/>
                    <a:pt x="473" y="33"/>
                    <a:pt x="490" y="193"/>
                  </a:cubicBezTo>
                  <a:cubicBezTo>
                    <a:pt x="490" y="352"/>
                    <a:pt x="490" y="352"/>
                    <a:pt x="490" y="352"/>
                  </a:cubicBezTo>
                  <a:lnTo>
                    <a:pt x="0" y="41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35" name="任意多边形: 形状 334"/>
            <p:cNvSpPr>
              <a:spLocks/>
            </p:cNvSpPr>
            <p:nvPr/>
          </p:nvSpPr>
          <p:spPr bwMode="auto">
            <a:xfrm>
              <a:off x="9072563" y="1989138"/>
              <a:ext cx="676275" cy="485775"/>
            </a:xfrm>
            <a:custGeom>
              <a:avLst/>
              <a:gdLst>
                <a:gd name="T0" fmla="*/ 490 w 490"/>
                <a:gd name="T1" fmla="*/ 41 h 352"/>
                <a:gd name="T2" fmla="*/ 366 w 490"/>
                <a:gd name="T3" fmla="*/ 0 h 352"/>
                <a:gd name="T4" fmla="*/ 0 w 490"/>
                <a:gd name="T5" fmla="*/ 193 h 352"/>
                <a:gd name="T6" fmla="*/ 0 w 490"/>
                <a:gd name="T7" fmla="*/ 352 h 352"/>
                <a:gd name="T8" fmla="*/ 490 w 490"/>
                <a:gd name="T9" fmla="*/ 41 h 3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90" h="352">
                  <a:moveTo>
                    <a:pt x="490" y="41"/>
                  </a:moveTo>
                  <a:cubicBezTo>
                    <a:pt x="366" y="0"/>
                    <a:pt x="366" y="0"/>
                    <a:pt x="366" y="0"/>
                  </a:cubicBezTo>
                  <a:cubicBezTo>
                    <a:pt x="366" y="0"/>
                    <a:pt x="17" y="33"/>
                    <a:pt x="0" y="193"/>
                  </a:cubicBezTo>
                  <a:cubicBezTo>
                    <a:pt x="0" y="352"/>
                    <a:pt x="0" y="352"/>
                    <a:pt x="0" y="352"/>
                  </a:cubicBezTo>
                  <a:lnTo>
                    <a:pt x="490" y="41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36" name="任意多边形: 形状 335"/>
            <p:cNvSpPr>
              <a:spLocks/>
            </p:cNvSpPr>
            <p:nvPr/>
          </p:nvSpPr>
          <p:spPr bwMode="auto">
            <a:xfrm>
              <a:off x="8312150" y="2030413"/>
              <a:ext cx="1520826" cy="1150938"/>
            </a:xfrm>
            <a:custGeom>
              <a:avLst/>
              <a:gdLst>
                <a:gd name="T0" fmla="*/ 1041 w 1102"/>
                <a:gd name="T1" fmla="*/ 11 h 834"/>
                <a:gd name="T2" fmla="*/ 619 w 1102"/>
                <a:gd name="T3" fmla="*/ 247 h 834"/>
                <a:gd name="T4" fmla="*/ 551 w 1102"/>
                <a:gd name="T5" fmla="*/ 268 h 834"/>
                <a:gd name="T6" fmla="*/ 483 w 1102"/>
                <a:gd name="T7" fmla="*/ 247 h 834"/>
                <a:gd name="T8" fmla="*/ 61 w 1102"/>
                <a:gd name="T9" fmla="*/ 11 h 834"/>
                <a:gd name="T10" fmla="*/ 0 w 1102"/>
                <a:gd name="T11" fmla="*/ 3 h 834"/>
                <a:gd name="T12" fmla="*/ 129 w 1102"/>
                <a:gd name="T13" fmla="*/ 583 h 834"/>
                <a:gd name="T14" fmla="*/ 491 w 1102"/>
                <a:gd name="T15" fmla="*/ 812 h 834"/>
                <a:gd name="T16" fmla="*/ 551 w 1102"/>
                <a:gd name="T17" fmla="*/ 834 h 834"/>
                <a:gd name="T18" fmla="*/ 611 w 1102"/>
                <a:gd name="T19" fmla="*/ 812 h 834"/>
                <a:gd name="T20" fmla="*/ 973 w 1102"/>
                <a:gd name="T21" fmla="*/ 583 h 834"/>
                <a:gd name="T22" fmla="*/ 1102 w 1102"/>
                <a:gd name="T23" fmla="*/ 3 h 834"/>
                <a:gd name="T24" fmla="*/ 1041 w 1102"/>
                <a:gd name="T25" fmla="*/ 11 h 8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02" h="834">
                  <a:moveTo>
                    <a:pt x="1041" y="11"/>
                  </a:moveTo>
                  <a:cubicBezTo>
                    <a:pt x="1020" y="22"/>
                    <a:pt x="619" y="247"/>
                    <a:pt x="619" y="247"/>
                  </a:cubicBezTo>
                  <a:cubicBezTo>
                    <a:pt x="619" y="247"/>
                    <a:pt x="579" y="268"/>
                    <a:pt x="551" y="268"/>
                  </a:cubicBezTo>
                  <a:cubicBezTo>
                    <a:pt x="523" y="268"/>
                    <a:pt x="483" y="247"/>
                    <a:pt x="483" y="247"/>
                  </a:cubicBezTo>
                  <a:cubicBezTo>
                    <a:pt x="483" y="247"/>
                    <a:pt x="82" y="22"/>
                    <a:pt x="61" y="11"/>
                  </a:cubicBezTo>
                  <a:cubicBezTo>
                    <a:pt x="40" y="0"/>
                    <a:pt x="0" y="3"/>
                    <a:pt x="0" y="3"/>
                  </a:cubicBezTo>
                  <a:cubicBezTo>
                    <a:pt x="129" y="583"/>
                    <a:pt x="129" y="583"/>
                    <a:pt x="129" y="583"/>
                  </a:cubicBezTo>
                  <a:cubicBezTo>
                    <a:pt x="129" y="583"/>
                    <a:pt x="464" y="796"/>
                    <a:pt x="491" y="812"/>
                  </a:cubicBezTo>
                  <a:cubicBezTo>
                    <a:pt x="519" y="829"/>
                    <a:pt x="551" y="834"/>
                    <a:pt x="551" y="834"/>
                  </a:cubicBezTo>
                  <a:cubicBezTo>
                    <a:pt x="551" y="834"/>
                    <a:pt x="583" y="829"/>
                    <a:pt x="611" y="812"/>
                  </a:cubicBezTo>
                  <a:cubicBezTo>
                    <a:pt x="638" y="796"/>
                    <a:pt x="973" y="583"/>
                    <a:pt x="973" y="583"/>
                  </a:cubicBezTo>
                  <a:cubicBezTo>
                    <a:pt x="1102" y="3"/>
                    <a:pt x="1102" y="3"/>
                    <a:pt x="1102" y="3"/>
                  </a:cubicBezTo>
                  <a:cubicBezTo>
                    <a:pt x="1102" y="3"/>
                    <a:pt x="1062" y="0"/>
                    <a:pt x="1041" y="1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37" name="任意多边形: 形状 336"/>
            <p:cNvSpPr>
              <a:spLocks/>
            </p:cNvSpPr>
            <p:nvPr/>
          </p:nvSpPr>
          <p:spPr bwMode="auto">
            <a:xfrm>
              <a:off x="8931298" y="2354262"/>
              <a:ext cx="282530" cy="844552"/>
            </a:xfrm>
            <a:custGeom>
              <a:avLst/>
              <a:gdLst>
                <a:gd name="T0" fmla="*/ 167 w 186"/>
                <a:gd name="T1" fmla="*/ 642 h 642"/>
                <a:gd name="T2" fmla="*/ 25 w 186"/>
                <a:gd name="T3" fmla="*/ 639 h 642"/>
                <a:gd name="T4" fmla="*/ 0 w 186"/>
                <a:gd name="T5" fmla="*/ 0 h 642"/>
                <a:gd name="T6" fmla="*/ 186 w 186"/>
                <a:gd name="T7" fmla="*/ 0 h 642"/>
                <a:gd name="T8" fmla="*/ 167 w 186"/>
                <a:gd name="T9" fmla="*/ 642 h 6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6" h="642">
                  <a:moveTo>
                    <a:pt x="167" y="642"/>
                  </a:moveTo>
                  <a:lnTo>
                    <a:pt x="25" y="639"/>
                  </a:lnTo>
                  <a:lnTo>
                    <a:pt x="0" y="0"/>
                  </a:lnTo>
                  <a:lnTo>
                    <a:pt x="186" y="0"/>
                  </a:lnTo>
                  <a:lnTo>
                    <a:pt x="167" y="642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38" name="任意多边形: 形状 337"/>
            <p:cNvSpPr>
              <a:spLocks/>
            </p:cNvSpPr>
            <p:nvPr/>
          </p:nvSpPr>
          <p:spPr bwMode="auto">
            <a:xfrm>
              <a:off x="8634413" y="2124076"/>
              <a:ext cx="231775" cy="122238"/>
            </a:xfrm>
            <a:custGeom>
              <a:avLst/>
              <a:gdLst>
                <a:gd name="T0" fmla="*/ 168 w 168"/>
                <a:gd name="T1" fmla="*/ 88 h 88"/>
                <a:gd name="T2" fmla="*/ 0 w 168"/>
                <a:gd name="T3" fmla="*/ 0 h 88"/>
                <a:gd name="T4" fmla="*/ 168 w 168"/>
                <a:gd name="T5" fmla="*/ 88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8" h="88">
                  <a:moveTo>
                    <a:pt x="168" y="88"/>
                  </a:moveTo>
                  <a:cubicBezTo>
                    <a:pt x="168" y="88"/>
                    <a:pt x="86" y="8"/>
                    <a:pt x="0" y="0"/>
                  </a:cubicBezTo>
                  <a:cubicBezTo>
                    <a:pt x="0" y="0"/>
                    <a:pt x="122" y="39"/>
                    <a:pt x="168" y="88"/>
                  </a:cubicBezTo>
                  <a:close/>
                </a:path>
              </a:pathLst>
            </a:custGeom>
            <a:solidFill>
              <a:srgbClr val="B0BDC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39" name="任意多边形: 形状 338"/>
            <p:cNvSpPr>
              <a:spLocks/>
            </p:cNvSpPr>
            <p:nvPr/>
          </p:nvSpPr>
          <p:spPr bwMode="auto">
            <a:xfrm>
              <a:off x="8634413" y="2068513"/>
              <a:ext cx="280988" cy="142875"/>
            </a:xfrm>
            <a:custGeom>
              <a:avLst/>
              <a:gdLst>
                <a:gd name="T0" fmla="*/ 0 w 203"/>
                <a:gd name="T1" fmla="*/ 0 h 104"/>
                <a:gd name="T2" fmla="*/ 203 w 203"/>
                <a:gd name="T3" fmla="*/ 104 h 104"/>
                <a:gd name="T4" fmla="*/ 0 w 203"/>
                <a:gd name="T5" fmla="*/ 0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3" h="104">
                  <a:moveTo>
                    <a:pt x="0" y="0"/>
                  </a:moveTo>
                  <a:cubicBezTo>
                    <a:pt x="0" y="0"/>
                    <a:pt x="159" y="41"/>
                    <a:pt x="203" y="104"/>
                  </a:cubicBezTo>
                  <a:cubicBezTo>
                    <a:pt x="203" y="104"/>
                    <a:pt x="171" y="31"/>
                    <a:pt x="0" y="0"/>
                  </a:cubicBezTo>
                  <a:close/>
                </a:path>
              </a:pathLst>
            </a:custGeom>
            <a:solidFill>
              <a:srgbClr val="B0BDC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40" name="任意多边形: 形状 339"/>
            <p:cNvSpPr>
              <a:spLocks/>
            </p:cNvSpPr>
            <p:nvPr/>
          </p:nvSpPr>
          <p:spPr bwMode="auto">
            <a:xfrm>
              <a:off x="9191625" y="2047876"/>
              <a:ext cx="373063" cy="184150"/>
            </a:xfrm>
            <a:custGeom>
              <a:avLst/>
              <a:gdLst>
                <a:gd name="T0" fmla="*/ 271 w 271"/>
                <a:gd name="T1" fmla="*/ 0 h 133"/>
                <a:gd name="T2" fmla="*/ 0 w 271"/>
                <a:gd name="T3" fmla="*/ 133 h 133"/>
                <a:gd name="T4" fmla="*/ 271 w 271"/>
                <a:gd name="T5" fmla="*/ 0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71" h="133">
                  <a:moveTo>
                    <a:pt x="271" y="0"/>
                  </a:moveTo>
                  <a:cubicBezTo>
                    <a:pt x="271" y="0"/>
                    <a:pt x="63" y="33"/>
                    <a:pt x="0" y="133"/>
                  </a:cubicBezTo>
                  <a:cubicBezTo>
                    <a:pt x="0" y="133"/>
                    <a:pt x="81" y="45"/>
                    <a:pt x="271" y="0"/>
                  </a:cubicBezTo>
                  <a:close/>
                </a:path>
              </a:pathLst>
            </a:custGeom>
            <a:solidFill>
              <a:srgbClr val="B0BDC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41" name="任意多边形: 形状 340"/>
            <p:cNvSpPr>
              <a:spLocks/>
            </p:cNvSpPr>
            <p:nvPr/>
          </p:nvSpPr>
          <p:spPr bwMode="auto">
            <a:xfrm>
              <a:off x="9272588" y="2132013"/>
              <a:ext cx="182563" cy="100013"/>
            </a:xfrm>
            <a:custGeom>
              <a:avLst/>
              <a:gdLst>
                <a:gd name="T0" fmla="*/ 0 w 132"/>
                <a:gd name="T1" fmla="*/ 72 h 72"/>
                <a:gd name="T2" fmla="*/ 132 w 132"/>
                <a:gd name="T3" fmla="*/ 0 h 72"/>
                <a:gd name="T4" fmla="*/ 0 w 132"/>
                <a:gd name="T5" fmla="*/ 72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2" h="72">
                  <a:moveTo>
                    <a:pt x="0" y="72"/>
                  </a:moveTo>
                  <a:cubicBezTo>
                    <a:pt x="0" y="72"/>
                    <a:pt x="51" y="12"/>
                    <a:pt x="132" y="0"/>
                  </a:cubicBezTo>
                  <a:cubicBezTo>
                    <a:pt x="132" y="0"/>
                    <a:pt x="15" y="40"/>
                    <a:pt x="0" y="72"/>
                  </a:cubicBezTo>
                  <a:close/>
                </a:path>
              </a:pathLst>
            </a:custGeom>
            <a:solidFill>
              <a:srgbClr val="B0BDC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13" name="文本框 12">
            <a:extLst>
              <a:ext uri="{FF2B5EF4-FFF2-40B4-BE49-F238E27FC236}">
                <a16:creationId xmlns:a16="http://schemas.microsoft.com/office/drawing/2014/main" id="{6571ABCE-AD25-4BA7-9D3A-ED4B439BA0B0}"/>
              </a:ext>
            </a:extLst>
          </p:cNvPr>
          <p:cNvSpPr txBox="1"/>
          <p:nvPr/>
        </p:nvSpPr>
        <p:spPr>
          <a:xfrm>
            <a:off x="1044612" y="5617984"/>
            <a:ext cx="10102777" cy="83099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>
            <a:defPPr>
              <a:defRPr lang="zh-CN"/>
            </a:defPPr>
            <a:lvl1pPr algn="ctr">
              <a:lnSpc>
                <a:spcPct val="120000"/>
              </a:lnSpc>
              <a:defRPr sz="2000" b="1"/>
            </a:lvl1pPr>
          </a:lstStyle>
          <a:p>
            <a:pPr algn="l"/>
            <a:r>
              <a:rPr lang="zh-CN" altLang="en-US" sz="2400" dirty="0">
                <a:solidFill>
                  <a:schemeClr val="bg1"/>
                </a:solidFill>
                <a:cs typeface="+mn-ea"/>
                <a:sym typeface="+mn-lt"/>
              </a:rPr>
              <a:t>大脑处理图片的速度比处理文字的                              速度</a:t>
            </a:r>
            <a:r>
              <a:rPr lang="zh-CN" altLang="en-US" sz="4000" dirty="0">
                <a:solidFill>
                  <a:schemeClr val="bg1"/>
                </a:solidFill>
                <a:cs typeface="+mn-ea"/>
                <a:sym typeface="+mn-lt"/>
              </a:rPr>
              <a:t>快</a:t>
            </a:r>
            <a:r>
              <a:rPr lang="en-US" altLang="zh-CN" sz="4000" dirty="0">
                <a:solidFill>
                  <a:schemeClr val="bg1"/>
                </a:solidFill>
                <a:cs typeface="+mn-ea"/>
                <a:sym typeface="+mn-lt"/>
              </a:rPr>
              <a:t>6000</a:t>
            </a:r>
            <a:r>
              <a:rPr lang="zh-CN" altLang="en-US" sz="4000" dirty="0">
                <a:solidFill>
                  <a:schemeClr val="bg1"/>
                </a:solidFill>
                <a:cs typeface="+mn-ea"/>
                <a:sym typeface="+mn-lt"/>
              </a:rPr>
              <a:t>倍</a:t>
            </a:r>
          </a:p>
        </p:txBody>
      </p:sp>
      <p:grpSp>
        <p:nvGrpSpPr>
          <p:cNvPr id="3" name="组合 2"/>
          <p:cNvGrpSpPr/>
          <p:nvPr/>
        </p:nvGrpSpPr>
        <p:grpSpPr>
          <a:xfrm>
            <a:off x="2298700" y="3415380"/>
            <a:ext cx="1891577" cy="1385663"/>
            <a:chOff x="1951859" y="2946855"/>
            <a:chExt cx="1891577" cy="1385663"/>
          </a:xfrm>
        </p:grpSpPr>
        <p:sp>
          <p:nvSpPr>
            <p:cNvPr id="330" name="任意多边形: 形状 329"/>
            <p:cNvSpPr/>
            <p:nvPr/>
          </p:nvSpPr>
          <p:spPr>
            <a:xfrm>
              <a:off x="1951859" y="2946855"/>
              <a:ext cx="1633539" cy="1276802"/>
            </a:xfrm>
            <a:custGeom>
              <a:avLst/>
              <a:gdLst>
                <a:gd name="connsiteX0" fmla="*/ 0 w 1973943"/>
                <a:gd name="connsiteY0" fmla="*/ 0 h 1103086"/>
                <a:gd name="connsiteX1" fmla="*/ 0 w 1973943"/>
                <a:gd name="connsiteY1" fmla="*/ 1103086 h 1103086"/>
                <a:gd name="connsiteX2" fmla="*/ 1973943 w 1973943"/>
                <a:gd name="connsiteY2" fmla="*/ 1103086 h 1103086"/>
                <a:gd name="connsiteX0" fmla="*/ 0 w 1200236"/>
                <a:gd name="connsiteY0" fmla="*/ 0 h 1115769"/>
                <a:gd name="connsiteX1" fmla="*/ 0 w 1200236"/>
                <a:gd name="connsiteY1" fmla="*/ 1103086 h 1115769"/>
                <a:gd name="connsiteX2" fmla="*/ 1200236 w 1200236"/>
                <a:gd name="connsiteY2" fmla="*/ 1115769 h 11157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200236" h="1115769">
                  <a:moveTo>
                    <a:pt x="0" y="0"/>
                  </a:moveTo>
                  <a:lnTo>
                    <a:pt x="0" y="1103086"/>
                  </a:lnTo>
                  <a:lnTo>
                    <a:pt x="1200236" y="1115769"/>
                  </a:lnTo>
                </a:path>
              </a:pathLst>
            </a:custGeom>
            <a:noFill/>
            <a:ln w="38100" cap="rnd"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52" name="椭圆 351"/>
            <p:cNvSpPr/>
            <p:nvPr/>
          </p:nvSpPr>
          <p:spPr>
            <a:xfrm>
              <a:off x="3602875" y="4091957"/>
              <a:ext cx="240561" cy="240561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grpSp>
        <p:nvGrpSpPr>
          <p:cNvPr id="2" name="组合 1"/>
          <p:cNvGrpSpPr/>
          <p:nvPr/>
        </p:nvGrpSpPr>
        <p:grpSpPr>
          <a:xfrm>
            <a:off x="7972271" y="3328940"/>
            <a:ext cx="2132080" cy="1572951"/>
            <a:chOff x="7625430" y="2860415"/>
            <a:chExt cx="2132080" cy="1572951"/>
          </a:xfrm>
        </p:grpSpPr>
        <p:sp>
          <p:nvSpPr>
            <p:cNvPr id="348" name="任意多边形: 形状 347"/>
            <p:cNvSpPr/>
            <p:nvPr/>
          </p:nvSpPr>
          <p:spPr>
            <a:xfrm>
              <a:off x="7895345" y="2860415"/>
              <a:ext cx="1862165" cy="1572951"/>
            </a:xfrm>
            <a:custGeom>
              <a:avLst/>
              <a:gdLst>
                <a:gd name="connsiteX0" fmla="*/ 2124075 w 2152650"/>
                <a:gd name="connsiteY0" fmla="*/ 142875 h 1638300"/>
                <a:gd name="connsiteX1" fmla="*/ 2124075 w 2152650"/>
                <a:gd name="connsiteY1" fmla="*/ 457200 h 1638300"/>
                <a:gd name="connsiteX2" fmla="*/ 1266825 w 2152650"/>
                <a:gd name="connsiteY2" fmla="*/ 0 h 1638300"/>
                <a:gd name="connsiteX3" fmla="*/ 2152650 w 2152650"/>
                <a:gd name="connsiteY3" fmla="*/ 923925 h 1638300"/>
                <a:gd name="connsiteX4" fmla="*/ 923925 w 2152650"/>
                <a:gd name="connsiteY4" fmla="*/ 228600 h 1638300"/>
                <a:gd name="connsiteX5" fmla="*/ 1657350 w 2152650"/>
                <a:gd name="connsiteY5" fmla="*/ 1266825 h 1638300"/>
                <a:gd name="connsiteX6" fmla="*/ 685800 w 2152650"/>
                <a:gd name="connsiteY6" fmla="*/ 466725 h 1638300"/>
                <a:gd name="connsiteX7" fmla="*/ 1066800 w 2152650"/>
                <a:gd name="connsiteY7" fmla="*/ 1638300 h 1638300"/>
                <a:gd name="connsiteX8" fmla="*/ 190500 w 2152650"/>
                <a:gd name="connsiteY8" fmla="*/ 704850 h 1638300"/>
                <a:gd name="connsiteX9" fmla="*/ 104775 w 2152650"/>
                <a:gd name="connsiteY9" fmla="*/ 1390650 h 1638300"/>
                <a:gd name="connsiteX10" fmla="*/ 0 w 2152650"/>
                <a:gd name="connsiteY10" fmla="*/ 1390650 h 1638300"/>
                <a:gd name="connsiteX0" fmla="*/ 2124075 w 2152650"/>
                <a:gd name="connsiteY0" fmla="*/ 0 h 1821280"/>
                <a:gd name="connsiteX1" fmla="*/ 2124075 w 2152650"/>
                <a:gd name="connsiteY1" fmla="*/ 640180 h 1821280"/>
                <a:gd name="connsiteX2" fmla="*/ 1266825 w 2152650"/>
                <a:gd name="connsiteY2" fmla="*/ 182980 h 1821280"/>
                <a:gd name="connsiteX3" fmla="*/ 2152650 w 2152650"/>
                <a:gd name="connsiteY3" fmla="*/ 1106905 h 1821280"/>
                <a:gd name="connsiteX4" fmla="*/ 923925 w 2152650"/>
                <a:gd name="connsiteY4" fmla="*/ 411580 h 1821280"/>
                <a:gd name="connsiteX5" fmla="*/ 1657350 w 2152650"/>
                <a:gd name="connsiteY5" fmla="*/ 1449805 h 1821280"/>
                <a:gd name="connsiteX6" fmla="*/ 685800 w 2152650"/>
                <a:gd name="connsiteY6" fmla="*/ 649705 h 1821280"/>
                <a:gd name="connsiteX7" fmla="*/ 1066800 w 2152650"/>
                <a:gd name="connsiteY7" fmla="*/ 1821280 h 1821280"/>
                <a:gd name="connsiteX8" fmla="*/ 190500 w 2152650"/>
                <a:gd name="connsiteY8" fmla="*/ 887830 h 1821280"/>
                <a:gd name="connsiteX9" fmla="*/ 104775 w 2152650"/>
                <a:gd name="connsiteY9" fmla="*/ 1573630 h 1821280"/>
                <a:gd name="connsiteX10" fmla="*/ 0 w 2152650"/>
                <a:gd name="connsiteY10" fmla="*/ 1573630 h 18212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152650" h="1821280">
                  <a:moveTo>
                    <a:pt x="2124075" y="0"/>
                  </a:moveTo>
                  <a:lnTo>
                    <a:pt x="2124075" y="640180"/>
                  </a:lnTo>
                  <a:lnTo>
                    <a:pt x="1266825" y="182980"/>
                  </a:lnTo>
                  <a:lnTo>
                    <a:pt x="2152650" y="1106905"/>
                  </a:lnTo>
                  <a:lnTo>
                    <a:pt x="923925" y="411580"/>
                  </a:lnTo>
                  <a:lnTo>
                    <a:pt x="1657350" y="1449805"/>
                  </a:lnTo>
                  <a:lnTo>
                    <a:pt x="685800" y="649705"/>
                  </a:lnTo>
                  <a:lnTo>
                    <a:pt x="1066800" y="1821280"/>
                  </a:lnTo>
                  <a:lnTo>
                    <a:pt x="190500" y="887830"/>
                  </a:lnTo>
                  <a:lnTo>
                    <a:pt x="104775" y="1573630"/>
                  </a:lnTo>
                  <a:lnTo>
                    <a:pt x="0" y="1573630"/>
                  </a:lnTo>
                </a:path>
              </a:pathLst>
            </a:custGeom>
            <a:noFill/>
            <a:ln w="38100" cap="rnd"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53" name="椭圆 352"/>
            <p:cNvSpPr/>
            <p:nvPr/>
          </p:nvSpPr>
          <p:spPr>
            <a:xfrm>
              <a:off x="7625430" y="4091957"/>
              <a:ext cx="240561" cy="240561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7475" y="797827"/>
            <a:ext cx="2174027" cy="1732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41095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矩形 41"/>
          <p:cNvSpPr/>
          <p:nvPr/>
        </p:nvSpPr>
        <p:spPr>
          <a:xfrm>
            <a:off x="917784" y="1612605"/>
            <a:ext cx="9157249" cy="3310929"/>
          </a:xfrm>
          <a:prstGeom prst="rect">
            <a:avLst/>
          </a:prstGeom>
          <a:solidFill>
            <a:schemeClr val="bg1"/>
          </a:solidFill>
          <a:ln w="142875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43" name="任意多边形: 形状 42"/>
          <p:cNvSpPr>
            <a:spLocks/>
          </p:cNvSpPr>
          <p:nvPr/>
        </p:nvSpPr>
        <p:spPr bwMode="auto">
          <a:xfrm>
            <a:off x="636017" y="1871719"/>
            <a:ext cx="3595997" cy="607093"/>
          </a:xfrm>
          <a:custGeom>
            <a:avLst/>
            <a:gdLst>
              <a:gd name="T0" fmla="*/ 0 w 2533"/>
              <a:gd name="T1" fmla="*/ 617 h 617"/>
              <a:gd name="T2" fmla="*/ 2270 w 2533"/>
              <a:gd name="T3" fmla="*/ 617 h 617"/>
              <a:gd name="T4" fmla="*/ 2533 w 2533"/>
              <a:gd name="T5" fmla="*/ 316 h 617"/>
              <a:gd name="T6" fmla="*/ 2270 w 2533"/>
              <a:gd name="T7" fmla="*/ 0 h 617"/>
              <a:gd name="T8" fmla="*/ 0 w 2533"/>
              <a:gd name="T9" fmla="*/ 0 h 617"/>
              <a:gd name="T10" fmla="*/ 0 w 2533"/>
              <a:gd name="T11" fmla="*/ 617 h 617"/>
              <a:gd name="connsiteX0" fmla="*/ 0 w 9393"/>
              <a:gd name="connsiteY0" fmla="*/ 10000 h 10000"/>
              <a:gd name="connsiteX1" fmla="*/ 8962 w 9393"/>
              <a:gd name="connsiteY1" fmla="*/ 10000 h 10000"/>
              <a:gd name="connsiteX2" fmla="*/ 9393 w 9393"/>
              <a:gd name="connsiteY2" fmla="*/ 4883 h 10000"/>
              <a:gd name="connsiteX3" fmla="*/ 8962 w 9393"/>
              <a:gd name="connsiteY3" fmla="*/ 0 h 10000"/>
              <a:gd name="connsiteX4" fmla="*/ 0 w 9393"/>
              <a:gd name="connsiteY4" fmla="*/ 0 h 10000"/>
              <a:gd name="connsiteX5" fmla="*/ 0 w 9393"/>
              <a:gd name="connsiteY5" fmla="*/ 1000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393" h="10000">
                <a:moveTo>
                  <a:pt x="0" y="10000"/>
                </a:moveTo>
                <a:lnTo>
                  <a:pt x="8962" y="10000"/>
                </a:lnTo>
                <a:cubicBezTo>
                  <a:pt x="9106" y="8294"/>
                  <a:pt x="9249" y="6589"/>
                  <a:pt x="9393" y="4883"/>
                </a:cubicBezTo>
                <a:cubicBezTo>
                  <a:pt x="9249" y="3255"/>
                  <a:pt x="9106" y="1628"/>
                  <a:pt x="8962" y="0"/>
                </a:cubicBezTo>
                <a:lnTo>
                  <a:pt x="0" y="0"/>
                </a:lnTo>
                <a:lnTo>
                  <a:pt x="0" y="10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zh-CN" altLang="en-US" b="1">
                <a:solidFill>
                  <a:schemeClr val="bg1"/>
                </a:solidFill>
                <a:cs typeface="+mn-ea"/>
                <a:sym typeface="+mn-lt"/>
              </a:rPr>
              <a:t>公元前</a:t>
            </a:r>
            <a:r>
              <a:rPr lang="en-US" altLang="zh-CN" b="1">
                <a:solidFill>
                  <a:schemeClr val="bg1"/>
                </a:solidFill>
                <a:cs typeface="+mn-ea"/>
                <a:sym typeface="+mn-lt"/>
              </a:rPr>
              <a:t>10000</a:t>
            </a:r>
            <a:r>
              <a:rPr lang="zh-CN" altLang="en-US" b="1">
                <a:solidFill>
                  <a:schemeClr val="bg1"/>
                </a:solidFill>
                <a:cs typeface="+mn-ea"/>
                <a:sym typeface="+mn-lt"/>
              </a:rPr>
              <a:t>年 新石器时代</a:t>
            </a:r>
            <a:endParaRPr lang="zh-CN" altLang="en-US" b="1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ED581F23-3067-4F3B-9587-16B750AD9C8F}"/>
              </a:ext>
            </a:extLst>
          </p:cNvPr>
          <p:cNvSpPr txBox="1"/>
          <p:nvPr/>
        </p:nvSpPr>
        <p:spPr>
          <a:xfrm>
            <a:off x="95521" y="6146504"/>
            <a:ext cx="9164188" cy="36933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zh-CN" altLang="en-US" dirty="0">
                <a:cs typeface="+mn-ea"/>
                <a:sym typeface="+mn-lt"/>
              </a:rPr>
              <a:t>心理学家 </a:t>
            </a:r>
            <a:r>
              <a:rPr lang="en-US" altLang="zh-CN" dirty="0">
                <a:cs typeface="+mn-ea"/>
                <a:sym typeface="+mn-lt"/>
              </a:rPr>
              <a:t>Albert </a:t>
            </a:r>
            <a:r>
              <a:rPr lang="en-US" altLang="zh-CN" dirty="0" err="1">
                <a:cs typeface="+mn-ea"/>
                <a:sym typeface="+mn-lt"/>
              </a:rPr>
              <a:t>Mehrabian</a:t>
            </a:r>
            <a:r>
              <a:rPr lang="en-US" altLang="zh-CN" dirty="0">
                <a:cs typeface="+mn-ea"/>
                <a:sym typeface="+mn-lt"/>
              </a:rPr>
              <a:t> </a:t>
            </a:r>
            <a:r>
              <a:rPr lang="zh-CN" altLang="en-US" dirty="0">
                <a:cs typeface="+mn-ea"/>
                <a:sym typeface="+mn-lt"/>
              </a:rPr>
              <a:t>研究证实</a:t>
            </a:r>
            <a:r>
              <a:rPr lang="en-US" altLang="zh-CN" dirty="0">
                <a:cs typeface="+mn-ea"/>
                <a:sym typeface="+mn-lt"/>
              </a:rPr>
              <a:t>93%</a:t>
            </a:r>
            <a:r>
              <a:rPr lang="zh-CN" altLang="en-US" dirty="0">
                <a:cs typeface="+mn-ea"/>
                <a:sym typeface="+mn-lt"/>
              </a:rPr>
              <a:t>的信息是通过语言之外的途径来传达的</a:t>
            </a: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8B15D9CC-1281-42BE-96DF-0D4FF07F9DBA}"/>
              </a:ext>
            </a:extLst>
          </p:cNvPr>
          <p:cNvSpPr txBox="1"/>
          <p:nvPr/>
        </p:nvSpPr>
        <p:spPr>
          <a:xfrm>
            <a:off x="1253230" y="4349251"/>
            <a:ext cx="6420068" cy="4001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zh-CN" altLang="en-US" sz="2000" dirty="0">
                <a:solidFill>
                  <a:schemeClr val="accent1"/>
                </a:solidFill>
                <a:cs typeface="+mn-ea"/>
                <a:sym typeface="+mn-lt"/>
              </a:rPr>
              <a:t>雕刻在石壁上的图案是文字发明前的重要信息传播途径</a:t>
            </a:r>
          </a:p>
        </p:txBody>
      </p:sp>
      <p:grpSp>
        <p:nvGrpSpPr>
          <p:cNvPr id="28" name="组合 27"/>
          <p:cNvGrpSpPr/>
          <p:nvPr/>
        </p:nvGrpSpPr>
        <p:grpSpPr>
          <a:xfrm>
            <a:off x="1408717" y="2705897"/>
            <a:ext cx="6728390" cy="1455141"/>
            <a:chOff x="1884363" y="4657726"/>
            <a:chExt cx="3259138" cy="704850"/>
          </a:xfrm>
          <a:solidFill>
            <a:schemeClr val="accent1"/>
          </a:solidFill>
        </p:grpSpPr>
        <p:sp>
          <p:nvSpPr>
            <p:cNvPr id="12" name="任意多边形: 形状 11"/>
            <p:cNvSpPr>
              <a:spLocks noEditPoints="1"/>
            </p:cNvSpPr>
            <p:nvPr/>
          </p:nvSpPr>
          <p:spPr bwMode="auto">
            <a:xfrm>
              <a:off x="3627438" y="4657726"/>
              <a:ext cx="330200" cy="371475"/>
            </a:xfrm>
            <a:custGeom>
              <a:avLst/>
              <a:gdLst>
                <a:gd name="T0" fmla="*/ 241 w 311"/>
                <a:gd name="T1" fmla="*/ 4 h 349"/>
                <a:gd name="T2" fmla="*/ 208 w 311"/>
                <a:gd name="T3" fmla="*/ 49 h 349"/>
                <a:gd name="T4" fmla="*/ 187 w 311"/>
                <a:gd name="T5" fmla="*/ 64 h 349"/>
                <a:gd name="T6" fmla="*/ 279 w 311"/>
                <a:gd name="T7" fmla="*/ 83 h 349"/>
                <a:gd name="T8" fmla="*/ 290 w 311"/>
                <a:gd name="T9" fmla="*/ 92 h 349"/>
                <a:gd name="T10" fmla="*/ 306 w 311"/>
                <a:gd name="T11" fmla="*/ 108 h 349"/>
                <a:gd name="T12" fmla="*/ 307 w 311"/>
                <a:gd name="T13" fmla="*/ 166 h 349"/>
                <a:gd name="T14" fmla="*/ 311 w 311"/>
                <a:gd name="T15" fmla="*/ 217 h 349"/>
                <a:gd name="T16" fmla="*/ 307 w 311"/>
                <a:gd name="T17" fmla="*/ 232 h 349"/>
                <a:gd name="T18" fmla="*/ 310 w 311"/>
                <a:gd name="T19" fmla="*/ 260 h 349"/>
                <a:gd name="T20" fmla="*/ 299 w 311"/>
                <a:gd name="T21" fmla="*/ 298 h 349"/>
                <a:gd name="T22" fmla="*/ 282 w 311"/>
                <a:gd name="T23" fmla="*/ 303 h 349"/>
                <a:gd name="T24" fmla="*/ 282 w 311"/>
                <a:gd name="T25" fmla="*/ 276 h 349"/>
                <a:gd name="T26" fmla="*/ 277 w 311"/>
                <a:gd name="T27" fmla="*/ 200 h 349"/>
                <a:gd name="T28" fmla="*/ 230 w 311"/>
                <a:gd name="T29" fmla="*/ 198 h 349"/>
                <a:gd name="T30" fmla="*/ 197 w 311"/>
                <a:gd name="T31" fmla="*/ 196 h 349"/>
                <a:gd name="T32" fmla="*/ 179 w 311"/>
                <a:gd name="T33" fmla="*/ 278 h 349"/>
                <a:gd name="T34" fmla="*/ 173 w 311"/>
                <a:gd name="T35" fmla="*/ 349 h 349"/>
                <a:gd name="T36" fmla="*/ 163 w 311"/>
                <a:gd name="T37" fmla="*/ 325 h 349"/>
                <a:gd name="T38" fmla="*/ 159 w 311"/>
                <a:gd name="T39" fmla="*/ 250 h 349"/>
                <a:gd name="T40" fmla="*/ 150 w 311"/>
                <a:gd name="T41" fmla="*/ 200 h 349"/>
                <a:gd name="T42" fmla="*/ 43 w 311"/>
                <a:gd name="T43" fmla="*/ 189 h 349"/>
                <a:gd name="T44" fmla="*/ 87 w 311"/>
                <a:gd name="T45" fmla="*/ 180 h 349"/>
                <a:gd name="T46" fmla="*/ 127 w 311"/>
                <a:gd name="T47" fmla="*/ 175 h 349"/>
                <a:gd name="T48" fmla="*/ 154 w 311"/>
                <a:gd name="T49" fmla="*/ 154 h 349"/>
                <a:gd name="T50" fmla="*/ 156 w 311"/>
                <a:gd name="T51" fmla="*/ 104 h 349"/>
                <a:gd name="T52" fmla="*/ 121 w 311"/>
                <a:gd name="T53" fmla="*/ 91 h 349"/>
                <a:gd name="T54" fmla="*/ 100 w 311"/>
                <a:gd name="T55" fmla="*/ 92 h 349"/>
                <a:gd name="T56" fmla="*/ 88 w 311"/>
                <a:gd name="T57" fmla="*/ 97 h 349"/>
                <a:gd name="T58" fmla="*/ 47 w 311"/>
                <a:gd name="T59" fmla="*/ 98 h 349"/>
                <a:gd name="T60" fmla="*/ 35 w 311"/>
                <a:gd name="T61" fmla="*/ 140 h 349"/>
                <a:gd name="T62" fmla="*/ 37 w 311"/>
                <a:gd name="T63" fmla="*/ 186 h 349"/>
                <a:gd name="T64" fmla="*/ 30 w 311"/>
                <a:gd name="T65" fmla="*/ 213 h 349"/>
                <a:gd name="T66" fmla="*/ 26 w 311"/>
                <a:gd name="T67" fmla="*/ 225 h 349"/>
                <a:gd name="T68" fmla="*/ 24 w 311"/>
                <a:gd name="T69" fmla="*/ 258 h 349"/>
                <a:gd name="T70" fmla="*/ 19 w 311"/>
                <a:gd name="T71" fmla="*/ 286 h 349"/>
                <a:gd name="T72" fmla="*/ 9 w 311"/>
                <a:gd name="T73" fmla="*/ 165 h 349"/>
                <a:gd name="T74" fmla="*/ 23 w 311"/>
                <a:gd name="T75" fmla="*/ 116 h 349"/>
                <a:gd name="T76" fmla="*/ 29 w 311"/>
                <a:gd name="T77" fmla="*/ 89 h 349"/>
                <a:gd name="T78" fmla="*/ 113 w 311"/>
                <a:gd name="T79" fmla="*/ 76 h 349"/>
                <a:gd name="T80" fmla="*/ 64 w 311"/>
                <a:gd name="T81" fmla="*/ 23 h 349"/>
                <a:gd name="T82" fmla="*/ 120 w 311"/>
                <a:gd name="T83" fmla="*/ 44 h 349"/>
                <a:gd name="T84" fmla="*/ 166 w 311"/>
                <a:gd name="T85" fmla="*/ 59 h 349"/>
                <a:gd name="T86" fmla="*/ 227 w 311"/>
                <a:gd name="T87" fmla="*/ 2 h 349"/>
                <a:gd name="T88" fmla="*/ 241 w 311"/>
                <a:gd name="T89" fmla="*/ 4 h 349"/>
                <a:gd name="T90" fmla="*/ 264 w 311"/>
                <a:gd name="T91" fmla="*/ 107 h 349"/>
                <a:gd name="T92" fmla="*/ 201 w 311"/>
                <a:gd name="T93" fmla="*/ 89 h 349"/>
                <a:gd name="T94" fmla="*/ 191 w 311"/>
                <a:gd name="T95" fmla="*/ 166 h 349"/>
                <a:gd name="T96" fmla="*/ 272 w 311"/>
                <a:gd name="T97" fmla="*/ 171 h 349"/>
                <a:gd name="T98" fmla="*/ 264 w 311"/>
                <a:gd name="T99" fmla="*/ 107 h 3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311" h="349">
                  <a:moveTo>
                    <a:pt x="241" y="4"/>
                  </a:moveTo>
                  <a:cubicBezTo>
                    <a:pt x="237" y="26"/>
                    <a:pt x="219" y="34"/>
                    <a:pt x="208" y="49"/>
                  </a:cubicBezTo>
                  <a:cubicBezTo>
                    <a:pt x="201" y="54"/>
                    <a:pt x="192" y="57"/>
                    <a:pt x="187" y="64"/>
                  </a:cubicBezTo>
                  <a:cubicBezTo>
                    <a:pt x="216" y="75"/>
                    <a:pt x="255" y="68"/>
                    <a:pt x="279" y="83"/>
                  </a:cubicBezTo>
                  <a:cubicBezTo>
                    <a:pt x="283" y="85"/>
                    <a:pt x="286" y="89"/>
                    <a:pt x="290" y="92"/>
                  </a:cubicBezTo>
                  <a:cubicBezTo>
                    <a:pt x="297" y="98"/>
                    <a:pt x="302" y="100"/>
                    <a:pt x="306" y="108"/>
                  </a:cubicBezTo>
                  <a:cubicBezTo>
                    <a:pt x="305" y="128"/>
                    <a:pt x="308" y="148"/>
                    <a:pt x="307" y="166"/>
                  </a:cubicBezTo>
                  <a:cubicBezTo>
                    <a:pt x="306" y="183"/>
                    <a:pt x="311" y="201"/>
                    <a:pt x="311" y="217"/>
                  </a:cubicBezTo>
                  <a:cubicBezTo>
                    <a:pt x="310" y="222"/>
                    <a:pt x="307" y="227"/>
                    <a:pt x="307" y="232"/>
                  </a:cubicBezTo>
                  <a:cubicBezTo>
                    <a:pt x="307" y="241"/>
                    <a:pt x="310" y="250"/>
                    <a:pt x="310" y="260"/>
                  </a:cubicBezTo>
                  <a:cubicBezTo>
                    <a:pt x="308" y="273"/>
                    <a:pt x="303" y="285"/>
                    <a:pt x="299" y="298"/>
                  </a:cubicBezTo>
                  <a:cubicBezTo>
                    <a:pt x="294" y="300"/>
                    <a:pt x="289" y="303"/>
                    <a:pt x="282" y="303"/>
                  </a:cubicBezTo>
                  <a:cubicBezTo>
                    <a:pt x="274" y="295"/>
                    <a:pt x="281" y="285"/>
                    <a:pt x="282" y="276"/>
                  </a:cubicBezTo>
                  <a:cubicBezTo>
                    <a:pt x="284" y="252"/>
                    <a:pt x="277" y="228"/>
                    <a:pt x="277" y="200"/>
                  </a:cubicBezTo>
                  <a:cubicBezTo>
                    <a:pt x="268" y="188"/>
                    <a:pt x="248" y="198"/>
                    <a:pt x="230" y="198"/>
                  </a:cubicBezTo>
                  <a:cubicBezTo>
                    <a:pt x="220" y="198"/>
                    <a:pt x="207" y="192"/>
                    <a:pt x="197" y="196"/>
                  </a:cubicBezTo>
                  <a:cubicBezTo>
                    <a:pt x="174" y="202"/>
                    <a:pt x="198" y="265"/>
                    <a:pt x="179" y="278"/>
                  </a:cubicBezTo>
                  <a:cubicBezTo>
                    <a:pt x="183" y="302"/>
                    <a:pt x="183" y="330"/>
                    <a:pt x="173" y="349"/>
                  </a:cubicBezTo>
                  <a:cubicBezTo>
                    <a:pt x="162" y="348"/>
                    <a:pt x="164" y="335"/>
                    <a:pt x="163" y="325"/>
                  </a:cubicBezTo>
                  <a:cubicBezTo>
                    <a:pt x="160" y="301"/>
                    <a:pt x="152" y="272"/>
                    <a:pt x="159" y="250"/>
                  </a:cubicBezTo>
                  <a:cubicBezTo>
                    <a:pt x="154" y="235"/>
                    <a:pt x="162" y="213"/>
                    <a:pt x="150" y="200"/>
                  </a:cubicBezTo>
                  <a:cubicBezTo>
                    <a:pt x="120" y="192"/>
                    <a:pt x="72" y="203"/>
                    <a:pt x="43" y="189"/>
                  </a:cubicBezTo>
                  <a:cubicBezTo>
                    <a:pt x="52" y="179"/>
                    <a:pt x="73" y="182"/>
                    <a:pt x="87" y="180"/>
                  </a:cubicBezTo>
                  <a:cubicBezTo>
                    <a:pt x="98" y="179"/>
                    <a:pt x="115" y="175"/>
                    <a:pt x="127" y="175"/>
                  </a:cubicBezTo>
                  <a:cubicBezTo>
                    <a:pt x="151" y="173"/>
                    <a:pt x="152" y="175"/>
                    <a:pt x="154" y="154"/>
                  </a:cubicBezTo>
                  <a:cubicBezTo>
                    <a:pt x="155" y="138"/>
                    <a:pt x="158" y="123"/>
                    <a:pt x="156" y="104"/>
                  </a:cubicBezTo>
                  <a:cubicBezTo>
                    <a:pt x="152" y="92"/>
                    <a:pt x="126" y="101"/>
                    <a:pt x="121" y="91"/>
                  </a:cubicBezTo>
                  <a:cubicBezTo>
                    <a:pt x="114" y="95"/>
                    <a:pt x="107" y="91"/>
                    <a:pt x="100" y="92"/>
                  </a:cubicBezTo>
                  <a:cubicBezTo>
                    <a:pt x="96" y="93"/>
                    <a:pt x="92" y="96"/>
                    <a:pt x="88" y="97"/>
                  </a:cubicBezTo>
                  <a:cubicBezTo>
                    <a:pt x="74" y="99"/>
                    <a:pt x="63" y="94"/>
                    <a:pt x="47" y="98"/>
                  </a:cubicBezTo>
                  <a:cubicBezTo>
                    <a:pt x="36" y="108"/>
                    <a:pt x="44" y="128"/>
                    <a:pt x="35" y="140"/>
                  </a:cubicBezTo>
                  <a:cubicBezTo>
                    <a:pt x="40" y="155"/>
                    <a:pt x="23" y="176"/>
                    <a:pt x="37" y="186"/>
                  </a:cubicBezTo>
                  <a:cubicBezTo>
                    <a:pt x="31" y="191"/>
                    <a:pt x="25" y="204"/>
                    <a:pt x="30" y="213"/>
                  </a:cubicBezTo>
                  <a:cubicBezTo>
                    <a:pt x="29" y="217"/>
                    <a:pt x="28" y="222"/>
                    <a:pt x="26" y="225"/>
                  </a:cubicBezTo>
                  <a:cubicBezTo>
                    <a:pt x="28" y="235"/>
                    <a:pt x="24" y="249"/>
                    <a:pt x="24" y="258"/>
                  </a:cubicBezTo>
                  <a:cubicBezTo>
                    <a:pt x="25" y="269"/>
                    <a:pt x="32" y="283"/>
                    <a:pt x="19" y="286"/>
                  </a:cubicBezTo>
                  <a:cubicBezTo>
                    <a:pt x="0" y="260"/>
                    <a:pt x="5" y="207"/>
                    <a:pt x="9" y="165"/>
                  </a:cubicBezTo>
                  <a:cubicBezTo>
                    <a:pt x="11" y="147"/>
                    <a:pt x="21" y="132"/>
                    <a:pt x="23" y="116"/>
                  </a:cubicBezTo>
                  <a:cubicBezTo>
                    <a:pt x="25" y="104"/>
                    <a:pt x="21" y="96"/>
                    <a:pt x="29" y="89"/>
                  </a:cubicBezTo>
                  <a:cubicBezTo>
                    <a:pt x="60" y="91"/>
                    <a:pt x="86" y="81"/>
                    <a:pt x="113" y="76"/>
                  </a:cubicBezTo>
                  <a:cubicBezTo>
                    <a:pt x="104" y="51"/>
                    <a:pt x="76" y="45"/>
                    <a:pt x="64" y="23"/>
                  </a:cubicBezTo>
                  <a:cubicBezTo>
                    <a:pt x="83" y="9"/>
                    <a:pt x="113" y="31"/>
                    <a:pt x="120" y="44"/>
                  </a:cubicBezTo>
                  <a:cubicBezTo>
                    <a:pt x="138" y="47"/>
                    <a:pt x="143" y="63"/>
                    <a:pt x="166" y="59"/>
                  </a:cubicBezTo>
                  <a:cubicBezTo>
                    <a:pt x="188" y="45"/>
                    <a:pt x="202" y="14"/>
                    <a:pt x="227" y="2"/>
                  </a:cubicBezTo>
                  <a:cubicBezTo>
                    <a:pt x="230" y="1"/>
                    <a:pt x="236" y="0"/>
                    <a:pt x="241" y="4"/>
                  </a:cubicBezTo>
                  <a:close/>
                  <a:moveTo>
                    <a:pt x="264" y="107"/>
                  </a:moveTo>
                  <a:cubicBezTo>
                    <a:pt x="253" y="91"/>
                    <a:pt x="227" y="90"/>
                    <a:pt x="201" y="89"/>
                  </a:cubicBezTo>
                  <a:cubicBezTo>
                    <a:pt x="186" y="102"/>
                    <a:pt x="187" y="141"/>
                    <a:pt x="191" y="166"/>
                  </a:cubicBezTo>
                  <a:cubicBezTo>
                    <a:pt x="215" y="170"/>
                    <a:pt x="250" y="177"/>
                    <a:pt x="272" y="171"/>
                  </a:cubicBezTo>
                  <a:cubicBezTo>
                    <a:pt x="275" y="149"/>
                    <a:pt x="264" y="131"/>
                    <a:pt x="264" y="10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3" name="任意多边形: 形状 12"/>
            <p:cNvSpPr>
              <a:spLocks noEditPoints="1"/>
            </p:cNvSpPr>
            <p:nvPr/>
          </p:nvSpPr>
          <p:spPr bwMode="auto">
            <a:xfrm>
              <a:off x="4246563" y="4657726"/>
              <a:ext cx="219075" cy="701675"/>
            </a:xfrm>
            <a:custGeom>
              <a:avLst/>
              <a:gdLst>
                <a:gd name="T0" fmla="*/ 128 w 206"/>
                <a:gd name="T1" fmla="*/ 185 h 657"/>
                <a:gd name="T2" fmla="*/ 119 w 206"/>
                <a:gd name="T3" fmla="*/ 132 h 657"/>
                <a:gd name="T4" fmla="*/ 159 w 206"/>
                <a:gd name="T5" fmla="*/ 72 h 657"/>
                <a:gd name="T6" fmla="*/ 183 w 206"/>
                <a:gd name="T7" fmla="*/ 78 h 657"/>
                <a:gd name="T8" fmla="*/ 200 w 206"/>
                <a:gd name="T9" fmla="*/ 146 h 657"/>
                <a:gd name="T10" fmla="*/ 188 w 206"/>
                <a:gd name="T11" fmla="*/ 219 h 657"/>
                <a:gd name="T12" fmla="*/ 148 w 206"/>
                <a:gd name="T13" fmla="*/ 279 h 657"/>
                <a:gd name="T14" fmla="*/ 141 w 206"/>
                <a:gd name="T15" fmla="*/ 304 h 657"/>
                <a:gd name="T16" fmla="*/ 135 w 206"/>
                <a:gd name="T17" fmla="*/ 407 h 657"/>
                <a:gd name="T18" fmla="*/ 177 w 206"/>
                <a:gd name="T19" fmla="*/ 336 h 657"/>
                <a:gd name="T20" fmla="*/ 147 w 206"/>
                <a:gd name="T21" fmla="*/ 436 h 657"/>
                <a:gd name="T22" fmla="*/ 135 w 206"/>
                <a:gd name="T23" fmla="*/ 502 h 657"/>
                <a:gd name="T24" fmla="*/ 161 w 206"/>
                <a:gd name="T25" fmla="*/ 576 h 657"/>
                <a:gd name="T26" fmla="*/ 195 w 206"/>
                <a:gd name="T27" fmla="*/ 649 h 657"/>
                <a:gd name="T28" fmla="*/ 116 w 206"/>
                <a:gd name="T29" fmla="*/ 657 h 657"/>
                <a:gd name="T30" fmla="*/ 83 w 206"/>
                <a:gd name="T31" fmla="*/ 603 h 657"/>
                <a:gd name="T32" fmla="*/ 64 w 206"/>
                <a:gd name="T33" fmla="*/ 603 h 657"/>
                <a:gd name="T34" fmla="*/ 101 w 206"/>
                <a:gd name="T35" fmla="*/ 539 h 657"/>
                <a:gd name="T36" fmla="*/ 81 w 206"/>
                <a:gd name="T37" fmla="*/ 455 h 657"/>
                <a:gd name="T38" fmla="*/ 45 w 206"/>
                <a:gd name="T39" fmla="*/ 397 h 657"/>
                <a:gd name="T40" fmla="*/ 48 w 206"/>
                <a:gd name="T41" fmla="*/ 367 h 657"/>
                <a:gd name="T42" fmla="*/ 115 w 206"/>
                <a:gd name="T43" fmla="*/ 364 h 657"/>
                <a:gd name="T44" fmla="*/ 49 w 206"/>
                <a:gd name="T45" fmla="*/ 257 h 657"/>
                <a:gd name="T46" fmla="*/ 44 w 206"/>
                <a:gd name="T47" fmla="*/ 199 h 657"/>
                <a:gd name="T48" fmla="*/ 23 w 206"/>
                <a:gd name="T49" fmla="*/ 146 h 657"/>
                <a:gd name="T50" fmla="*/ 7 w 206"/>
                <a:gd name="T51" fmla="*/ 57 h 657"/>
                <a:gd name="T52" fmla="*/ 31 w 206"/>
                <a:gd name="T53" fmla="*/ 32 h 657"/>
                <a:gd name="T54" fmla="*/ 87 w 206"/>
                <a:gd name="T55" fmla="*/ 96 h 657"/>
                <a:gd name="T56" fmla="*/ 91 w 206"/>
                <a:gd name="T57" fmla="*/ 164 h 657"/>
                <a:gd name="T58" fmla="*/ 83 w 206"/>
                <a:gd name="T59" fmla="*/ 127 h 657"/>
                <a:gd name="T60" fmla="*/ 23 w 206"/>
                <a:gd name="T61" fmla="*/ 104 h 657"/>
                <a:gd name="T62" fmla="*/ 83 w 206"/>
                <a:gd name="T63" fmla="*/ 127 h 657"/>
                <a:gd name="T64" fmla="*/ 161 w 206"/>
                <a:gd name="T65" fmla="*/ 156 h 657"/>
                <a:gd name="T66" fmla="*/ 166 w 206"/>
                <a:gd name="T67" fmla="*/ 103 h 657"/>
                <a:gd name="T68" fmla="*/ 51 w 206"/>
                <a:gd name="T69" fmla="*/ 225 h 657"/>
                <a:gd name="T70" fmla="*/ 86 w 206"/>
                <a:gd name="T71" fmla="*/ 191 h 657"/>
                <a:gd name="T72" fmla="*/ 169 w 206"/>
                <a:gd name="T73" fmla="*/ 211 h 657"/>
                <a:gd name="T74" fmla="*/ 143 w 206"/>
                <a:gd name="T75" fmla="*/ 251 h 657"/>
                <a:gd name="T76" fmla="*/ 108 w 206"/>
                <a:gd name="T77" fmla="*/ 215 h 657"/>
                <a:gd name="T78" fmla="*/ 93 w 206"/>
                <a:gd name="T79" fmla="*/ 284 h 657"/>
                <a:gd name="T80" fmla="*/ 112 w 206"/>
                <a:gd name="T81" fmla="*/ 215 h 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06" h="657">
                  <a:moveTo>
                    <a:pt x="113" y="198"/>
                  </a:moveTo>
                  <a:cubicBezTo>
                    <a:pt x="121" y="199"/>
                    <a:pt x="123" y="191"/>
                    <a:pt x="128" y="185"/>
                  </a:cubicBezTo>
                  <a:cubicBezTo>
                    <a:pt x="132" y="181"/>
                    <a:pt x="141" y="177"/>
                    <a:pt x="142" y="171"/>
                  </a:cubicBezTo>
                  <a:cubicBezTo>
                    <a:pt x="144" y="156"/>
                    <a:pt x="118" y="148"/>
                    <a:pt x="119" y="132"/>
                  </a:cubicBezTo>
                  <a:cubicBezTo>
                    <a:pt x="119" y="123"/>
                    <a:pt x="127" y="121"/>
                    <a:pt x="134" y="113"/>
                  </a:cubicBezTo>
                  <a:cubicBezTo>
                    <a:pt x="144" y="101"/>
                    <a:pt x="154" y="88"/>
                    <a:pt x="159" y="72"/>
                  </a:cubicBezTo>
                  <a:cubicBezTo>
                    <a:pt x="174" y="66"/>
                    <a:pt x="175" y="46"/>
                    <a:pt x="192" y="42"/>
                  </a:cubicBezTo>
                  <a:cubicBezTo>
                    <a:pt x="206" y="53"/>
                    <a:pt x="183" y="67"/>
                    <a:pt x="183" y="78"/>
                  </a:cubicBezTo>
                  <a:cubicBezTo>
                    <a:pt x="182" y="85"/>
                    <a:pt x="187" y="89"/>
                    <a:pt x="190" y="96"/>
                  </a:cubicBezTo>
                  <a:cubicBezTo>
                    <a:pt x="194" y="108"/>
                    <a:pt x="202" y="134"/>
                    <a:pt x="200" y="146"/>
                  </a:cubicBezTo>
                  <a:cubicBezTo>
                    <a:pt x="198" y="158"/>
                    <a:pt x="176" y="167"/>
                    <a:pt x="176" y="178"/>
                  </a:cubicBezTo>
                  <a:cubicBezTo>
                    <a:pt x="175" y="192"/>
                    <a:pt x="192" y="201"/>
                    <a:pt x="188" y="219"/>
                  </a:cubicBezTo>
                  <a:cubicBezTo>
                    <a:pt x="186" y="230"/>
                    <a:pt x="177" y="242"/>
                    <a:pt x="170" y="251"/>
                  </a:cubicBezTo>
                  <a:cubicBezTo>
                    <a:pt x="163" y="260"/>
                    <a:pt x="152" y="269"/>
                    <a:pt x="148" y="279"/>
                  </a:cubicBezTo>
                  <a:cubicBezTo>
                    <a:pt x="146" y="283"/>
                    <a:pt x="147" y="288"/>
                    <a:pt x="145" y="293"/>
                  </a:cubicBezTo>
                  <a:cubicBezTo>
                    <a:pt x="144" y="297"/>
                    <a:pt x="142" y="300"/>
                    <a:pt x="141" y="304"/>
                  </a:cubicBezTo>
                  <a:cubicBezTo>
                    <a:pt x="136" y="325"/>
                    <a:pt x="139" y="353"/>
                    <a:pt x="135" y="377"/>
                  </a:cubicBezTo>
                  <a:cubicBezTo>
                    <a:pt x="133" y="386"/>
                    <a:pt x="129" y="396"/>
                    <a:pt x="135" y="407"/>
                  </a:cubicBezTo>
                  <a:cubicBezTo>
                    <a:pt x="142" y="397"/>
                    <a:pt x="149" y="386"/>
                    <a:pt x="156" y="371"/>
                  </a:cubicBezTo>
                  <a:cubicBezTo>
                    <a:pt x="158" y="368"/>
                    <a:pt x="167" y="335"/>
                    <a:pt x="177" y="336"/>
                  </a:cubicBezTo>
                  <a:cubicBezTo>
                    <a:pt x="182" y="337"/>
                    <a:pt x="184" y="353"/>
                    <a:pt x="183" y="362"/>
                  </a:cubicBezTo>
                  <a:cubicBezTo>
                    <a:pt x="179" y="380"/>
                    <a:pt x="156" y="411"/>
                    <a:pt x="147" y="436"/>
                  </a:cubicBezTo>
                  <a:cubicBezTo>
                    <a:pt x="144" y="442"/>
                    <a:pt x="144" y="449"/>
                    <a:pt x="142" y="455"/>
                  </a:cubicBezTo>
                  <a:cubicBezTo>
                    <a:pt x="138" y="469"/>
                    <a:pt x="136" y="483"/>
                    <a:pt x="135" y="502"/>
                  </a:cubicBezTo>
                  <a:cubicBezTo>
                    <a:pt x="134" y="514"/>
                    <a:pt x="131" y="530"/>
                    <a:pt x="135" y="540"/>
                  </a:cubicBezTo>
                  <a:cubicBezTo>
                    <a:pt x="139" y="552"/>
                    <a:pt x="153" y="565"/>
                    <a:pt x="161" y="576"/>
                  </a:cubicBezTo>
                  <a:cubicBezTo>
                    <a:pt x="164" y="582"/>
                    <a:pt x="167" y="590"/>
                    <a:pt x="171" y="596"/>
                  </a:cubicBezTo>
                  <a:cubicBezTo>
                    <a:pt x="182" y="611"/>
                    <a:pt x="196" y="623"/>
                    <a:pt x="195" y="649"/>
                  </a:cubicBezTo>
                  <a:cubicBezTo>
                    <a:pt x="167" y="644"/>
                    <a:pt x="164" y="604"/>
                    <a:pt x="140" y="591"/>
                  </a:cubicBezTo>
                  <a:cubicBezTo>
                    <a:pt x="129" y="608"/>
                    <a:pt x="146" y="657"/>
                    <a:pt x="116" y="657"/>
                  </a:cubicBezTo>
                  <a:cubicBezTo>
                    <a:pt x="108" y="637"/>
                    <a:pt x="120" y="598"/>
                    <a:pt x="109" y="582"/>
                  </a:cubicBezTo>
                  <a:cubicBezTo>
                    <a:pt x="98" y="585"/>
                    <a:pt x="89" y="594"/>
                    <a:pt x="83" y="603"/>
                  </a:cubicBezTo>
                  <a:cubicBezTo>
                    <a:pt x="72" y="616"/>
                    <a:pt x="67" y="635"/>
                    <a:pt x="50" y="642"/>
                  </a:cubicBezTo>
                  <a:cubicBezTo>
                    <a:pt x="45" y="627"/>
                    <a:pt x="56" y="613"/>
                    <a:pt x="64" y="603"/>
                  </a:cubicBezTo>
                  <a:cubicBezTo>
                    <a:pt x="72" y="591"/>
                    <a:pt x="81" y="580"/>
                    <a:pt x="88" y="569"/>
                  </a:cubicBezTo>
                  <a:cubicBezTo>
                    <a:pt x="92" y="558"/>
                    <a:pt x="96" y="549"/>
                    <a:pt x="101" y="539"/>
                  </a:cubicBezTo>
                  <a:cubicBezTo>
                    <a:pt x="106" y="530"/>
                    <a:pt x="115" y="521"/>
                    <a:pt x="115" y="511"/>
                  </a:cubicBezTo>
                  <a:cubicBezTo>
                    <a:pt x="116" y="489"/>
                    <a:pt x="90" y="472"/>
                    <a:pt x="81" y="455"/>
                  </a:cubicBezTo>
                  <a:cubicBezTo>
                    <a:pt x="79" y="451"/>
                    <a:pt x="80" y="447"/>
                    <a:pt x="78" y="443"/>
                  </a:cubicBezTo>
                  <a:cubicBezTo>
                    <a:pt x="70" y="426"/>
                    <a:pt x="58" y="410"/>
                    <a:pt x="45" y="397"/>
                  </a:cubicBezTo>
                  <a:cubicBezTo>
                    <a:pt x="33" y="383"/>
                    <a:pt x="18" y="368"/>
                    <a:pt x="16" y="348"/>
                  </a:cubicBezTo>
                  <a:cubicBezTo>
                    <a:pt x="33" y="343"/>
                    <a:pt x="41" y="357"/>
                    <a:pt x="48" y="367"/>
                  </a:cubicBezTo>
                  <a:cubicBezTo>
                    <a:pt x="74" y="386"/>
                    <a:pt x="87" y="420"/>
                    <a:pt x="108" y="445"/>
                  </a:cubicBezTo>
                  <a:cubicBezTo>
                    <a:pt x="112" y="412"/>
                    <a:pt x="118" y="389"/>
                    <a:pt x="115" y="364"/>
                  </a:cubicBezTo>
                  <a:cubicBezTo>
                    <a:pt x="114" y="355"/>
                    <a:pt x="106" y="344"/>
                    <a:pt x="101" y="335"/>
                  </a:cubicBezTo>
                  <a:cubicBezTo>
                    <a:pt x="85" y="309"/>
                    <a:pt x="67" y="285"/>
                    <a:pt x="49" y="257"/>
                  </a:cubicBezTo>
                  <a:cubicBezTo>
                    <a:pt x="42" y="247"/>
                    <a:pt x="32" y="235"/>
                    <a:pt x="31" y="226"/>
                  </a:cubicBezTo>
                  <a:cubicBezTo>
                    <a:pt x="31" y="217"/>
                    <a:pt x="39" y="207"/>
                    <a:pt x="44" y="199"/>
                  </a:cubicBezTo>
                  <a:cubicBezTo>
                    <a:pt x="48" y="193"/>
                    <a:pt x="59" y="181"/>
                    <a:pt x="58" y="173"/>
                  </a:cubicBezTo>
                  <a:cubicBezTo>
                    <a:pt x="57" y="162"/>
                    <a:pt x="33" y="154"/>
                    <a:pt x="23" y="146"/>
                  </a:cubicBezTo>
                  <a:cubicBezTo>
                    <a:pt x="16" y="139"/>
                    <a:pt x="7" y="128"/>
                    <a:pt x="5" y="122"/>
                  </a:cubicBezTo>
                  <a:cubicBezTo>
                    <a:pt x="0" y="110"/>
                    <a:pt x="5" y="79"/>
                    <a:pt x="7" y="57"/>
                  </a:cubicBezTo>
                  <a:cubicBezTo>
                    <a:pt x="8" y="38"/>
                    <a:pt x="14" y="22"/>
                    <a:pt x="17" y="4"/>
                  </a:cubicBezTo>
                  <a:cubicBezTo>
                    <a:pt x="39" y="0"/>
                    <a:pt x="29" y="19"/>
                    <a:pt x="31" y="32"/>
                  </a:cubicBezTo>
                  <a:cubicBezTo>
                    <a:pt x="33" y="45"/>
                    <a:pt x="52" y="52"/>
                    <a:pt x="62" y="63"/>
                  </a:cubicBezTo>
                  <a:cubicBezTo>
                    <a:pt x="68" y="70"/>
                    <a:pt x="78" y="83"/>
                    <a:pt x="87" y="96"/>
                  </a:cubicBezTo>
                  <a:cubicBezTo>
                    <a:pt x="95" y="106"/>
                    <a:pt x="107" y="122"/>
                    <a:pt x="106" y="135"/>
                  </a:cubicBezTo>
                  <a:cubicBezTo>
                    <a:pt x="105" y="144"/>
                    <a:pt x="91" y="153"/>
                    <a:pt x="91" y="164"/>
                  </a:cubicBezTo>
                  <a:cubicBezTo>
                    <a:pt x="91" y="178"/>
                    <a:pt x="112" y="184"/>
                    <a:pt x="113" y="198"/>
                  </a:cubicBezTo>
                  <a:close/>
                  <a:moveTo>
                    <a:pt x="83" y="127"/>
                  </a:moveTo>
                  <a:cubicBezTo>
                    <a:pt x="70" y="103"/>
                    <a:pt x="53" y="82"/>
                    <a:pt x="31" y="66"/>
                  </a:cubicBezTo>
                  <a:cubicBezTo>
                    <a:pt x="26" y="76"/>
                    <a:pt x="21" y="94"/>
                    <a:pt x="23" y="104"/>
                  </a:cubicBezTo>
                  <a:cubicBezTo>
                    <a:pt x="27" y="122"/>
                    <a:pt x="61" y="138"/>
                    <a:pt x="71" y="149"/>
                  </a:cubicBezTo>
                  <a:cubicBezTo>
                    <a:pt x="77" y="144"/>
                    <a:pt x="80" y="135"/>
                    <a:pt x="83" y="127"/>
                  </a:cubicBezTo>
                  <a:close/>
                  <a:moveTo>
                    <a:pt x="142" y="133"/>
                  </a:moveTo>
                  <a:cubicBezTo>
                    <a:pt x="142" y="140"/>
                    <a:pt x="155" y="156"/>
                    <a:pt x="161" y="156"/>
                  </a:cubicBezTo>
                  <a:cubicBezTo>
                    <a:pt x="166" y="156"/>
                    <a:pt x="177" y="142"/>
                    <a:pt x="178" y="135"/>
                  </a:cubicBezTo>
                  <a:cubicBezTo>
                    <a:pt x="180" y="124"/>
                    <a:pt x="173" y="108"/>
                    <a:pt x="166" y="103"/>
                  </a:cubicBezTo>
                  <a:cubicBezTo>
                    <a:pt x="161" y="105"/>
                    <a:pt x="142" y="126"/>
                    <a:pt x="142" y="133"/>
                  </a:cubicBezTo>
                  <a:close/>
                  <a:moveTo>
                    <a:pt x="51" y="225"/>
                  </a:moveTo>
                  <a:cubicBezTo>
                    <a:pt x="52" y="230"/>
                    <a:pt x="64" y="247"/>
                    <a:pt x="71" y="246"/>
                  </a:cubicBezTo>
                  <a:cubicBezTo>
                    <a:pt x="81" y="244"/>
                    <a:pt x="91" y="206"/>
                    <a:pt x="86" y="191"/>
                  </a:cubicBezTo>
                  <a:cubicBezTo>
                    <a:pt x="72" y="188"/>
                    <a:pt x="50" y="209"/>
                    <a:pt x="51" y="225"/>
                  </a:cubicBezTo>
                  <a:close/>
                  <a:moveTo>
                    <a:pt x="169" y="211"/>
                  </a:moveTo>
                  <a:cubicBezTo>
                    <a:pt x="168" y="203"/>
                    <a:pt x="163" y="196"/>
                    <a:pt x="157" y="196"/>
                  </a:cubicBezTo>
                  <a:cubicBezTo>
                    <a:pt x="135" y="194"/>
                    <a:pt x="126" y="237"/>
                    <a:pt x="143" y="251"/>
                  </a:cubicBezTo>
                  <a:cubicBezTo>
                    <a:pt x="151" y="243"/>
                    <a:pt x="169" y="225"/>
                    <a:pt x="169" y="211"/>
                  </a:cubicBezTo>
                  <a:close/>
                  <a:moveTo>
                    <a:pt x="108" y="215"/>
                  </a:moveTo>
                  <a:cubicBezTo>
                    <a:pt x="108" y="237"/>
                    <a:pt x="84" y="249"/>
                    <a:pt x="84" y="265"/>
                  </a:cubicBezTo>
                  <a:cubicBezTo>
                    <a:pt x="84" y="271"/>
                    <a:pt x="89" y="278"/>
                    <a:pt x="93" y="284"/>
                  </a:cubicBezTo>
                  <a:cubicBezTo>
                    <a:pt x="101" y="296"/>
                    <a:pt x="106" y="311"/>
                    <a:pt x="117" y="312"/>
                  </a:cubicBezTo>
                  <a:cubicBezTo>
                    <a:pt x="132" y="280"/>
                    <a:pt x="115" y="247"/>
                    <a:pt x="112" y="215"/>
                  </a:cubicBezTo>
                  <a:cubicBezTo>
                    <a:pt x="110" y="215"/>
                    <a:pt x="109" y="215"/>
                    <a:pt x="108" y="21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4" name="任意多边形: 形状 13"/>
            <p:cNvSpPr>
              <a:spLocks noEditPoints="1"/>
            </p:cNvSpPr>
            <p:nvPr/>
          </p:nvSpPr>
          <p:spPr bwMode="auto">
            <a:xfrm>
              <a:off x="3097213" y="4659313"/>
              <a:ext cx="230188" cy="536575"/>
            </a:xfrm>
            <a:custGeom>
              <a:avLst/>
              <a:gdLst>
                <a:gd name="T0" fmla="*/ 88 w 216"/>
                <a:gd name="T1" fmla="*/ 106 h 502"/>
                <a:gd name="T2" fmla="*/ 114 w 216"/>
                <a:gd name="T3" fmla="*/ 61 h 502"/>
                <a:gd name="T4" fmla="*/ 135 w 216"/>
                <a:gd name="T5" fmla="*/ 66 h 502"/>
                <a:gd name="T6" fmla="*/ 126 w 216"/>
                <a:gd name="T7" fmla="*/ 82 h 502"/>
                <a:gd name="T8" fmla="*/ 117 w 216"/>
                <a:gd name="T9" fmla="*/ 106 h 502"/>
                <a:gd name="T10" fmla="*/ 92 w 216"/>
                <a:gd name="T11" fmla="*/ 153 h 502"/>
                <a:gd name="T12" fmla="*/ 92 w 216"/>
                <a:gd name="T13" fmla="*/ 192 h 502"/>
                <a:gd name="T14" fmla="*/ 171 w 216"/>
                <a:gd name="T15" fmla="*/ 149 h 502"/>
                <a:gd name="T16" fmla="*/ 216 w 216"/>
                <a:gd name="T17" fmla="*/ 130 h 502"/>
                <a:gd name="T18" fmla="*/ 191 w 216"/>
                <a:gd name="T19" fmla="*/ 160 h 502"/>
                <a:gd name="T20" fmla="*/ 159 w 216"/>
                <a:gd name="T21" fmla="*/ 183 h 502"/>
                <a:gd name="T22" fmla="*/ 140 w 216"/>
                <a:gd name="T23" fmla="*/ 227 h 502"/>
                <a:gd name="T24" fmla="*/ 133 w 216"/>
                <a:gd name="T25" fmla="*/ 256 h 502"/>
                <a:gd name="T26" fmla="*/ 121 w 216"/>
                <a:gd name="T27" fmla="*/ 276 h 502"/>
                <a:gd name="T28" fmla="*/ 114 w 216"/>
                <a:gd name="T29" fmla="*/ 301 h 502"/>
                <a:gd name="T30" fmla="*/ 93 w 216"/>
                <a:gd name="T31" fmla="*/ 341 h 502"/>
                <a:gd name="T32" fmla="*/ 73 w 216"/>
                <a:gd name="T33" fmla="*/ 383 h 502"/>
                <a:gd name="T34" fmla="*/ 51 w 216"/>
                <a:gd name="T35" fmla="*/ 423 h 502"/>
                <a:gd name="T36" fmla="*/ 38 w 216"/>
                <a:gd name="T37" fmla="*/ 447 h 502"/>
                <a:gd name="T38" fmla="*/ 32 w 216"/>
                <a:gd name="T39" fmla="*/ 477 h 502"/>
                <a:gd name="T40" fmla="*/ 30 w 216"/>
                <a:gd name="T41" fmla="*/ 498 h 502"/>
                <a:gd name="T42" fmla="*/ 15 w 216"/>
                <a:gd name="T43" fmla="*/ 474 h 502"/>
                <a:gd name="T44" fmla="*/ 16 w 216"/>
                <a:gd name="T45" fmla="*/ 441 h 502"/>
                <a:gd name="T46" fmla="*/ 9 w 216"/>
                <a:gd name="T47" fmla="*/ 410 h 502"/>
                <a:gd name="T48" fmla="*/ 10 w 216"/>
                <a:gd name="T49" fmla="*/ 391 h 502"/>
                <a:gd name="T50" fmla="*/ 9 w 216"/>
                <a:gd name="T51" fmla="*/ 320 h 502"/>
                <a:gd name="T52" fmla="*/ 20 w 216"/>
                <a:gd name="T53" fmla="*/ 268 h 502"/>
                <a:gd name="T54" fmla="*/ 21 w 216"/>
                <a:gd name="T55" fmla="*/ 249 h 502"/>
                <a:gd name="T56" fmla="*/ 49 w 216"/>
                <a:gd name="T57" fmla="*/ 225 h 502"/>
                <a:gd name="T58" fmla="*/ 79 w 216"/>
                <a:gd name="T59" fmla="*/ 203 h 502"/>
                <a:gd name="T60" fmla="*/ 67 w 216"/>
                <a:gd name="T61" fmla="*/ 163 h 502"/>
                <a:gd name="T62" fmla="*/ 39 w 216"/>
                <a:gd name="T63" fmla="*/ 135 h 502"/>
                <a:gd name="T64" fmla="*/ 34 w 216"/>
                <a:gd name="T65" fmla="*/ 123 h 502"/>
                <a:gd name="T66" fmla="*/ 0 w 216"/>
                <a:gd name="T67" fmla="*/ 88 h 502"/>
                <a:gd name="T68" fmla="*/ 37 w 216"/>
                <a:gd name="T69" fmla="*/ 103 h 502"/>
                <a:gd name="T70" fmla="*/ 56 w 216"/>
                <a:gd name="T71" fmla="*/ 111 h 502"/>
                <a:gd name="T72" fmla="*/ 63 w 216"/>
                <a:gd name="T73" fmla="*/ 14 h 502"/>
                <a:gd name="T74" fmla="*/ 88 w 216"/>
                <a:gd name="T75" fmla="*/ 106 h 502"/>
                <a:gd name="T76" fmla="*/ 46 w 216"/>
                <a:gd name="T77" fmla="*/ 258 h 502"/>
                <a:gd name="T78" fmla="*/ 35 w 216"/>
                <a:gd name="T79" fmla="*/ 358 h 502"/>
                <a:gd name="T80" fmla="*/ 41 w 216"/>
                <a:gd name="T81" fmla="*/ 395 h 502"/>
                <a:gd name="T82" fmla="*/ 77 w 216"/>
                <a:gd name="T83" fmla="*/ 315 h 502"/>
                <a:gd name="T84" fmla="*/ 91 w 216"/>
                <a:gd name="T85" fmla="*/ 291 h 502"/>
                <a:gd name="T86" fmla="*/ 120 w 216"/>
                <a:gd name="T87" fmla="*/ 211 h 502"/>
                <a:gd name="T88" fmla="*/ 46 w 216"/>
                <a:gd name="T89" fmla="*/ 258 h 5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216" h="502">
                  <a:moveTo>
                    <a:pt x="88" y="106"/>
                  </a:moveTo>
                  <a:cubicBezTo>
                    <a:pt x="102" y="96"/>
                    <a:pt x="102" y="73"/>
                    <a:pt x="114" y="61"/>
                  </a:cubicBezTo>
                  <a:cubicBezTo>
                    <a:pt x="113" y="34"/>
                    <a:pt x="140" y="43"/>
                    <a:pt x="135" y="66"/>
                  </a:cubicBezTo>
                  <a:cubicBezTo>
                    <a:pt x="133" y="71"/>
                    <a:pt x="128" y="76"/>
                    <a:pt x="126" y="82"/>
                  </a:cubicBezTo>
                  <a:cubicBezTo>
                    <a:pt x="122" y="88"/>
                    <a:pt x="121" y="98"/>
                    <a:pt x="117" y="106"/>
                  </a:cubicBezTo>
                  <a:cubicBezTo>
                    <a:pt x="109" y="124"/>
                    <a:pt x="94" y="141"/>
                    <a:pt x="92" y="153"/>
                  </a:cubicBezTo>
                  <a:cubicBezTo>
                    <a:pt x="89" y="168"/>
                    <a:pt x="92" y="183"/>
                    <a:pt x="92" y="192"/>
                  </a:cubicBezTo>
                  <a:cubicBezTo>
                    <a:pt x="122" y="184"/>
                    <a:pt x="147" y="166"/>
                    <a:pt x="171" y="149"/>
                  </a:cubicBezTo>
                  <a:cubicBezTo>
                    <a:pt x="184" y="140"/>
                    <a:pt x="198" y="119"/>
                    <a:pt x="216" y="130"/>
                  </a:cubicBezTo>
                  <a:cubicBezTo>
                    <a:pt x="216" y="146"/>
                    <a:pt x="201" y="153"/>
                    <a:pt x="191" y="160"/>
                  </a:cubicBezTo>
                  <a:cubicBezTo>
                    <a:pt x="180" y="168"/>
                    <a:pt x="169" y="175"/>
                    <a:pt x="159" y="183"/>
                  </a:cubicBezTo>
                  <a:cubicBezTo>
                    <a:pt x="159" y="200"/>
                    <a:pt x="145" y="213"/>
                    <a:pt x="140" y="227"/>
                  </a:cubicBezTo>
                  <a:cubicBezTo>
                    <a:pt x="136" y="237"/>
                    <a:pt x="136" y="247"/>
                    <a:pt x="133" y="256"/>
                  </a:cubicBezTo>
                  <a:cubicBezTo>
                    <a:pt x="130" y="263"/>
                    <a:pt x="124" y="269"/>
                    <a:pt x="121" y="276"/>
                  </a:cubicBezTo>
                  <a:cubicBezTo>
                    <a:pt x="118" y="284"/>
                    <a:pt x="117" y="293"/>
                    <a:pt x="114" y="301"/>
                  </a:cubicBezTo>
                  <a:cubicBezTo>
                    <a:pt x="108" y="315"/>
                    <a:pt x="99" y="328"/>
                    <a:pt x="93" y="341"/>
                  </a:cubicBezTo>
                  <a:cubicBezTo>
                    <a:pt x="86" y="355"/>
                    <a:pt x="79" y="369"/>
                    <a:pt x="73" y="383"/>
                  </a:cubicBezTo>
                  <a:cubicBezTo>
                    <a:pt x="67" y="397"/>
                    <a:pt x="57" y="409"/>
                    <a:pt x="51" y="423"/>
                  </a:cubicBezTo>
                  <a:cubicBezTo>
                    <a:pt x="47" y="432"/>
                    <a:pt x="47" y="442"/>
                    <a:pt x="38" y="447"/>
                  </a:cubicBezTo>
                  <a:cubicBezTo>
                    <a:pt x="40" y="454"/>
                    <a:pt x="33" y="468"/>
                    <a:pt x="32" y="477"/>
                  </a:cubicBezTo>
                  <a:cubicBezTo>
                    <a:pt x="32" y="484"/>
                    <a:pt x="39" y="496"/>
                    <a:pt x="30" y="498"/>
                  </a:cubicBezTo>
                  <a:cubicBezTo>
                    <a:pt x="20" y="502"/>
                    <a:pt x="16" y="479"/>
                    <a:pt x="15" y="474"/>
                  </a:cubicBezTo>
                  <a:cubicBezTo>
                    <a:pt x="14" y="462"/>
                    <a:pt x="17" y="452"/>
                    <a:pt x="16" y="441"/>
                  </a:cubicBezTo>
                  <a:cubicBezTo>
                    <a:pt x="16" y="430"/>
                    <a:pt x="10" y="419"/>
                    <a:pt x="9" y="410"/>
                  </a:cubicBezTo>
                  <a:cubicBezTo>
                    <a:pt x="9" y="404"/>
                    <a:pt x="10" y="399"/>
                    <a:pt x="10" y="391"/>
                  </a:cubicBezTo>
                  <a:cubicBezTo>
                    <a:pt x="11" y="370"/>
                    <a:pt x="7" y="341"/>
                    <a:pt x="9" y="320"/>
                  </a:cubicBezTo>
                  <a:cubicBezTo>
                    <a:pt x="11" y="304"/>
                    <a:pt x="18" y="285"/>
                    <a:pt x="20" y="268"/>
                  </a:cubicBezTo>
                  <a:cubicBezTo>
                    <a:pt x="20" y="261"/>
                    <a:pt x="19" y="255"/>
                    <a:pt x="21" y="249"/>
                  </a:cubicBezTo>
                  <a:cubicBezTo>
                    <a:pt x="25" y="239"/>
                    <a:pt x="39" y="232"/>
                    <a:pt x="49" y="225"/>
                  </a:cubicBezTo>
                  <a:cubicBezTo>
                    <a:pt x="61" y="217"/>
                    <a:pt x="67" y="212"/>
                    <a:pt x="79" y="203"/>
                  </a:cubicBezTo>
                  <a:cubicBezTo>
                    <a:pt x="70" y="191"/>
                    <a:pt x="73" y="176"/>
                    <a:pt x="67" y="163"/>
                  </a:cubicBezTo>
                  <a:cubicBezTo>
                    <a:pt x="63" y="153"/>
                    <a:pt x="48" y="147"/>
                    <a:pt x="39" y="135"/>
                  </a:cubicBezTo>
                  <a:cubicBezTo>
                    <a:pt x="37" y="132"/>
                    <a:pt x="36" y="126"/>
                    <a:pt x="34" y="123"/>
                  </a:cubicBezTo>
                  <a:cubicBezTo>
                    <a:pt x="23" y="111"/>
                    <a:pt x="1" y="107"/>
                    <a:pt x="0" y="88"/>
                  </a:cubicBezTo>
                  <a:cubicBezTo>
                    <a:pt x="15" y="76"/>
                    <a:pt x="25" y="98"/>
                    <a:pt x="37" y="103"/>
                  </a:cubicBezTo>
                  <a:cubicBezTo>
                    <a:pt x="45" y="106"/>
                    <a:pt x="53" y="102"/>
                    <a:pt x="56" y="111"/>
                  </a:cubicBezTo>
                  <a:cubicBezTo>
                    <a:pt x="57" y="78"/>
                    <a:pt x="62" y="44"/>
                    <a:pt x="63" y="14"/>
                  </a:cubicBezTo>
                  <a:cubicBezTo>
                    <a:pt x="102" y="0"/>
                    <a:pt x="75" y="90"/>
                    <a:pt x="88" y="106"/>
                  </a:cubicBezTo>
                  <a:close/>
                  <a:moveTo>
                    <a:pt x="46" y="258"/>
                  </a:moveTo>
                  <a:cubicBezTo>
                    <a:pt x="44" y="291"/>
                    <a:pt x="33" y="320"/>
                    <a:pt x="35" y="358"/>
                  </a:cubicBezTo>
                  <a:cubicBezTo>
                    <a:pt x="35" y="371"/>
                    <a:pt x="34" y="386"/>
                    <a:pt x="41" y="395"/>
                  </a:cubicBezTo>
                  <a:cubicBezTo>
                    <a:pt x="59" y="372"/>
                    <a:pt x="63" y="341"/>
                    <a:pt x="77" y="315"/>
                  </a:cubicBezTo>
                  <a:cubicBezTo>
                    <a:pt x="81" y="306"/>
                    <a:pt x="87" y="300"/>
                    <a:pt x="91" y="291"/>
                  </a:cubicBezTo>
                  <a:cubicBezTo>
                    <a:pt x="103" y="265"/>
                    <a:pt x="114" y="239"/>
                    <a:pt x="120" y="211"/>
                  </a:cubicBezTo>
                  <a:cubicBezTo>
                    <a:pt x="91" y="218"/>
                    <a:pt x="67" y="238"/>
                    <a:pt x="46" y="25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5" name="任意多边形: 形状 14"/>
            <p:cNvSpPr>
              <a:spLocks noEditPoints="1"/>
            </p:cNvSpPr>
            <p:nvPr/>
          </p:nvSpPr>
          <p:spPr bwMode="auto">
            <a:xfrm>
              <a:off x="4887913" y="4679951"/>
              <a:ext cx="255588" cy="250825"/>
            </a:xfrm>
            <a:custGeom>
              <a:avLst/>
              <a:gdLst>
                <a:gd name="T0" fmla="*/ 133 w 241"/>
                <a:gd name="T1" fmla="*/ 29 h 234"/>
                <a:gd name="T2" fmla="*/ 180 w 241"/>
                <a:gd name="T3" fmla="*/ 118 h 234"/>
                <a:gd name="T4" fmla="*/ 214 w 241"/>
                <a:gd name="T5" fmla="*/ 162 h 234"/>
                <a:gd name="T6" fmla="*/ 240 w 241"/>
                <a:gd name="T7" fmla="*/ 211 h 234"/>
                <a:gd name="T8" fmla="*/ 221 w 241"/>
                <a:gd name="T9" fmla="*/ 195 h 234"/>
                <a:gd name="T10" fmla="*/ 183 w 241"/>
                <a:gd name="T11" fmla="*/ 147 h 234"/>
                <a:gd name="T12" fmla="*/ 147 w 241"/>
                <a:gd name="T13" fmla="*/ 119 h 234"/>
                <a:gd name="T14" fmla="*/ 102 w 241"/>
                <a:gd name="T15" fmla="*/ 120 h 234"/>
                <a:gd name="T16" fmla="*/ 85 w 241"/>
                <a:gd name="T17" fmla="*/ 120 h 234"/>
                <a:gd name="T18" fmla="*/ 62 w 241"/>
                <a:gd name="T19" fmla="*/ 149 h 234"/>
                <a:gd name="T20" fmla="*/ 23 w 241"/>
                <a:gd name="T21" fmla="*/ 210 h 234"/>
                <a:gd name="T22" fmla="*/ 0 w 241"/>
                <a:gd name="T23" fmla="*/ 234 h 234"/>
                <a:gd name="T24" fmla="*/ 28 w 241"/>
                <a:gd name="T25" fmla="*/ 181 h 234"/>
                <a:gd name="T26" fmla="*/ 58 w 241"/>
                <a:gd name="T27" fmla="*/ 127 h 234"/>
                <a:gd name="T28" fmla="*/ 88 w 241"/>
                <a:gd name="T29" fmla="*/ 74 h 234"/>
                <a:gd name="T30" fmla="*/ 103 w 241"/>
                <a:gd name="T31" fmla="*/ 47 h 234"/>
                <a:gd name="T32" fmla="*/ 133 w 241"/>
                <a:gd name="T33" fmla="*/ 29 h 234"/>
                <a:gd name="T34" fmla="*/ 118 w 241"/>
                <a:gd name="T35" fmla="*/ 67 h 234"/>
                <a:gd name="T36" fmla="*/ 102 w 241"/>
                <a:gd name="T37" fmla="*/ 98 h 234"/>
                <a:gd name="T38" fmla="*/ 142 w 241"/>
                <a:gd name="T39" fmla="*/ 96 h 234"/>
                <a:gd name="T40" fmla="*/ 118 w 241"/>
                <a:gd name="T41" fmla="*/ 67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41" h="234">
                  <a:moveTo>
                    <a:pt x="133" y="29"/>
                  </a:moveTo>
                  <a:cubicBezTo>
                    <a:pt x="156" y="50"/>
                    <a:pt x="163" y="89"/>
                    <a:pt x="180" y="118"/>
                  </a:cubicBezTo>
                  <a:cubicBezTo>
                    <a:pt x="189" y="134"/>
                    <a:pt x="203" y="147"/>
                    <a:pt x="214" y="162"/>
                  </a:cubicBezTo>
                  <a:cubicBezTo>
                    <a:pt x="224" y="177"/>
                    <a:pt x="241" y="190"/>
                    <a:pt x="240" y="211"/>
                  </a:cubicBezTo>
                  <a:cubicBezTo>
                    <a:pt x="231" y="213"/>
                    <a:pt x="226" y="201"/>
                    <a:pt x="221" y="195"/>
                  </a:cubicBezTo>
                  <a:cubicBezTo>
                    <a:pt x="209" y="179"/>
                    <a:pt x="198" y="163"/>
                    <a:pt x="183" y="147"/>
                  </a:cubicBezTo>
                  <a:cubicBezTo>
                    <a:pt x="173" y="135"/>
                    <a:pt x="165" y="121"/>
                    <a:pt x="147" y="119"/>
                  </a:cubicBezTo>
                  <a:cubicBezTo>
                    <a:pt x="137" y="118"/>
                    <a:pt x="118" y="119"/>
                    <a:pt x="102" y="120"/>
                  </a:cubicBezTo>
                  <a:cubicBezTo>
                    <a:pt x="97" y="120"/>
                    <a:pt x="89" y="119"/>
                    <a:pt x="85" y="120"/>
                  </a:cubicBezTo>
                  <a:cubicBezTo>
                    <a:pt x="77" y="123"/>
                    <a:pt x="68" y="141"/>
                    <a:pt x="62" y="149"/>
                  </a:cubicBezTo>
                  <a:cubicBezTo>
                    <a:pt x="48" y="171"/>
                    <a:pt x="37" y="188"/>
                    <a:pt x="23" y="210"/>
                  </a:cubicBezTo>
                  <a:cubicBezTo>
                    <a:pt x="17" y="219"/>
                    <a:pt x="12" y="233"/>
                    <a:pt x="0" y="234"/>
                  </a:cubicBezTo>
                  <a:cubicBezTo>
                    <a:pt x="2" y="216"/>
                    <a:pt x="17" y="200"/>
                    <a:pt x="28" y="181"/>
                  </a:cubicBezTo>
                  <a:cubicBezTo>
                    <a:pt x="37" y="164"/>
                    <a:pt x="46" y="145"/>
                    <a:pt x="58" y="127"/>
                  </a:cubicBezTo>
                  <a:cubicBezTo>
                    <a:pt x="69" y="110"/>
                    <a:pt x="76" y="91"/>
                    <a:pt x="88" y="74"/>
                  </a:cubicBezTo>
                  <a:cubicBezTo>
                    <a:pt x="93" y="66"/>
                    <a:pt x="98" y="56"/>
                    <a:pt x="103" y="47"/>
                  </a:cubicBezTo>
                  <a:cubicBezTo>
                    <a:pt x="110" y="35"/>
                    <a:pt x="125" y="0"/>
                    <a:pt x="133" y="29"/>
                  </a:cubicBezTo>
                  <a:close/>
                  <a:moveTo>
                    <a:pt x="118" y="67"/>
                  </a:moveTo>
                  <a:cubicBezTo>
                    <a:pt x="113" y="75"/>
                    <a:pt x="100" y="87"/>
                    <a:pt x="102" y="98"/>
                  </a:cubicBezTo>
                  <a:cubicBezTo>
                    <a:pt x="115" y="101"/>
                    <a:pt x="131" y="98"/>
                    <a:pt x="142" y="96"/>
                  </a:cubicBezTo>
                  <a:cubicBezTo>
                    <a:pt x="142" y="82"/>
                    <a:pt x="125" y="55"/>
                    <a:pt x="118" y="6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6" name="任意多边形: 形状 15"/>
            <p:cNvSpPr>
              <a:spLocks noEditPoints="1"/>
            </p:cNvSpPr>
            <p:nvPr/>
          </p:nvSpPr>
          <p:spPr bwMode="auto">
            <a:xfrm>
              <a:off x="1884363" y="4795838"/>
              <a:ext cx="238125" cy="458788"/>
            </a:xfrm>
            <a:custGeom>
              <a:avLst/>
              <a:gdLst>
                <a:gd name="T0" fmla="*/ 112 w 224"/>
                <a:gd name="T1" fmla="*/ 0 h 429"/>
                <a:gd name="T2" fmla="*/ 115 w 224"/>
                <a:gd name="T3" fmla="*/ 36 h 429"/>
                <a:gd name="T4" fmla="*/ 118 w 224"/>
                <a:gd name="T5" fmla="*/ 74 h 429"/>
                <a:gd name="T6" fmla="*/ 140 w 224"/>
                <a:gd name="T7" fmla="*/ 42 h 429"/>
                <a:gd name="T8" fmla="*/ 163 w 224"/>
                <a:gd name="T9" fmla="*/ 13 h 429"/>
                <a:gd name="T10" fmla="*/ 141 w 224"/>
                <a:gd name="T11" fmla="*/ 60 h 429"/>
                <a:gd name="T12" fmla="*/ 118 w 224"/>
                <a:gd name="T13" fmla="*/ 177 h 429"/>
                <a:gd name="T14" fmla="*/ 184 w 224"/>
                <a:gd name="T15" fmla="*/ 185 h 429"/>
                <a:gd name="T16" fmla="*/ 187 w 224"/>
                <a:gd name="T17" fmla="*/ 195 h 429"/>
                <a:gd name="T18" fmla="*/ 195 w 224"/>
                <a:gd name="T19" fmla="*/ 190 h 429"/>
                <a:gd name="T20" fmla="*/ 216 w 224"/>
                <a:gd name="T21" fmla="*/ 266 h 429"/>
                <a:gd name="T22" fmla="*/ 203 w 224"/>
                <a:gd name="T23" fmla="*/ 249 h 429"/>
                <a:gd name="T24" fmla="*/ 189 w 224"/>
                <a:gd name="T25" fmla="*/ 210 h 429"/>
                <a:gd name="T26" fmla="*/ 75 w 224"/>
                <a:gd name="T27" fmla="*/ 192 h 429"/>
                <a:gd name="T28" fmla="*/ 49 w 224"/>
                <a:gd name="T29" fmla="*/ 196 h 429"/>
                <a:gd name="T30" fmla="*/ 28 w 224"/>
                <a:gd name="T31" fmla="*/ 241 h 429"/>
                <a:gd name="T32" fmla="*/ 37 w 224"/>
                <a:gd name="T33" fmla="*/ 254 h 429"/>
                <a:gd name="T34" fmla="*/ 38 w 224"/>
                <a:gd name="T35" fmla="*/ 262 h 429"/>
                <a:gd name="T36" fmla="*/ 52 w 224"/>
                <a:gd name="T37" fmla="*/ 284 h 429"/>
                <a:gd name="T38" fmla="*/ 104 w 224"/>
                <a:gd name="T39" fmla="*/ 298 h 429"/>
                <a:gd name="T40" fmla="*/ 149 w 224"/>
                <a:gd name="T41" fmla="*/ 309 h 429"/>
                <a:gd name="T42" fmla="*/ 186 w 224"/>
                <a:gd name="T43" fmla="*/ 311 h 429"/>
                <a:gd name="T44" fmla="*/ 202 w 224"/>
                <a:gd name="T45" fmla="*/ 266 h 429"/>
                <a:gd name="T46" fmla="*/ 215 w 224"/>
                <a:gd name="T47" fmla="*/ 268 h 429"/>
                <a:gd name="T48" fmla="*/ 187 w 224"/>
                <a:gd name="T49" fmla="*/ 332 h 429"/>
                <a:gd name="T50" fmla="*/ 170 w 224"/>
                <a:gd name="T51" fmla="*/ 336 h 429"/>
                <a:gd name="T52" fmla="*/ 195 w 224"/>
                <a:gd name="T53" fmla="*/ 399 h 429"/>
                <a:gd name="T54" fmla="*/ 189 w 224"/>
                <a:gd name="T55" fmla="*/ 429 h 429"/>
                <a:gd name="T56" fmla="*/ 176 w 224"/>
                <a:gd name="T57" fmla="*/ 425 h 429"/>
                <a:gd name="T58" fmla="*/ 156 w 224"/>
                <a:gd name="T59" fmla="*/ 420 h 429"/>
                <a:gd name="T60" fmla="*/ 102 w 224"/>
                <a:gd name="T61" fmla="*/ 411 h 429"/>
                <a:gd name="T62" fmla="*/ 60 w 224"/>
                <a:gd name="T63" fmla="*/ 397 h 429"/>
                <a:gd name="T64" fmla="*/ 73 w 224"/>
                <a:gd name="T65" fmla="*/ 381 h 429"/>
                <a:gd name="T66" fmla="*/ 74 w 224"/>
                <a:gd name="T67" fmla="*/ 366 h 429"/>
                <a:gd name="T68" fmla="*/ 77 w 224"/>
                <a:gd name="T69" fmla="*/ 320 h 429"/>
                <a:gd name="T70" fmla="*/ 39 w 224"/>
                <a:gd name="T71" fmla="*/ 305 h 429"/>
                <a:gd name="T72" fmla="*/ 19 w 224"/>
                <a:gd name="T73" fmla="*/ 260 h 429"/>
                <a:gd name="T74" fmla="*/ 31 w 224"/>
                <a:gd name="T75" fmla="*/ 197 h 429"/>
                <a:gd name="T76" fmla="*/ 40 w 224"/>
                <a:gd name="T77" fmla="*/ 181 h 429"/>
                <a:gd name="T78" fmla="*/ 101 w 224"/>
                <a:gd name="T79" fmla="*/ 175 h 429"/>
                <a:gd name="T80" fmla="*/ 99 w 224"/>
                <a:gd name="T81" fmla="*/ 126 h 429"/>
                <a:gd name="T82" fmla="*/ 89 w 224"/>
                <a:gd name="T83" fmla="*/ 112 h 429"/>
                <a:gd name="T84" fmla="*/ 56 w 224"/>
                <a:gd name="T85" fmla="*/ 67 h 429"/>
                <a:gd name="T86" fmla="*/ 41 w 224"/>
                <a:gd name="T87" fmla="*/ 34 h 429"/>
                <a:gd name="T88" fmla="*/ 38 w 224"/>
                <a:gd name="T89" fmla="*/ 11 h 429"/>
                <a:gd name="T90" fmla="*/ 65 w 224"/>
                <a:gd name="T91" fmla="*/ 34 h 429"/>
                <a:gd name="T92" fmla="*/ 66 w 224"/>
                <a:gd name="T93" fmla="*/ 45 h 429"/>
                <a:gd name="T94" fmla="*/ 92 w 224"/>
                <a:gd name="T95" fmla="*/ 71 h 429"/>
                <a:gd name="T96" fmla="*/ 109 w 224"/>
                <a:gd name="T97" fmla="*/ 0 h 429"/>
                <a:gd name="T98" fmla="*/ 112 w 224"/>
                <a:gd name="T99" fmla="*/ 0 h 429"/>
                <a:gd name="T100" fmla="*/ 101 w 224"/>
                <a:gd name="T101" fmla="*/ 326 h 429"/>
                <a:gd name="T102" fmla="*/ 89 w 224"/>
                <a:gd name="T103" fmla="*/ 379 h 429"/>
                <a:gd name="T104" fmla="*/ 117 w 224"/>
                <a:gd name="T105" fmla="*/ 394 h 429"/>
                <a:gd name="T106" fmla="*/ 173 w 224"/>
                <a:gd name="T107" fmla="*/ 399 h 429"/>
                <a:gd name="T108" fmla="*/ 101 w 224"/>
                <a:gd name="T109" fmla="*/ 326 h 4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224" h="429">
                  <a:moveTo>
                    <a:pt x="112" y="0"/>
                  </a:moveTo>
                  <a:cubicBezTo>
                    <a:pt x="117" y="9"/>
                    <a:pt x="116" y="24"/>
                    <a:pt x="115" y="36"/>
                  </a:cubicBezTo>
                  <a:cubicBezTo>
                    <a:pt x="114" y="45"/>
                    <a:pt x="106" y="72"/>
                    <a:pt x="118" y="74"/>
                  </a:cubicBezTo>
                  <a:cubicBezTo>
                    <a:pt x="127" y="75"/>
                    <a:pt x="136" y="50"/>
                    <a:pt x="140" y="42"/>
                  </a:cubicBezTo>
                  <a:cubicBezTo>
                    <a:pt x="147" y="29"/>
                    <a:pt x="149" y="16"/>
                    <a:pt x="163" y="13"/>
                  </a:cubicBezTo>
                  <a:cubicBezTo>
                    <a:pt x="167" y="30"/>
                    <a:pt x="153" y="50"/>
                    <a:pt x="141" y="60"/>
                  </a:cubicBezTo>
                  <a:cubicBezTo>
                    <a:pt x="130" y="94"/>
                    <a:pt x="104" y="133"/>
                    <a:pt x="118" y="177"/>
                  </a:cubicBezTo>
                  <a:cubicBezTo>
                    <a:pt x="137" y="184"/>
                    <a:pt x="164" y="179"/>
                    <a:pt x="184" y="185"/>
                  </a:cubicBezTo>
                  <a:cubicBezTo>
                    <a:pt x="186" y="187"/>
                    <a:pt x="187" y="190"/>
                    <a:pt x="187" y="195"/>
                  </a:cubicBezTo>
                  <a:cubicBezTo>
                    <a:pt x="193" y="196"/>
                    <a:pt x="188" y="188"/>
                    <a:pt x="195" y="190"/>
                  </a:cubicBezTo>
                  <a:cubicBezTo>
                    <a:pt x="217" y="202"/>
                    <a:pt x="224" y="240"/>
                    <a:pt x="216" y="266"/>
                  </a:cubicBezTo>
                  <a:cubicBezTo>
                    <a:pt x="213" y="258"/>
                    <a:pt x="207" y="256"/>
                    <a:pt x="203" y="249"/>
                  </a:cubicBezTo>
                  <a:cubicBezTo>
                    <a:pt x="196" y="237"/>
                    <a:pt x="199" y="219"/>
                    <a:pt x="189" y="210"/>
                  </a:cubicBezTo>
                  <a:cubicBezTo>
                    <a:pt x="167" y="191"/>
                    <a:pt x="103" y="204"/>
                    <a:pt x="75" y="192"/>
                  </a:cubicBezTo>
                  <a:cubicBezTo>
                    <a:pt x="67" y="201"/>
                    <a:pt x="57" y="194"/>
                    <a:pt x="49" y="196"/>
                  </a:cubicBezTo>
                  <a:cubicBezTo>
                    <a:pt x="35" y="200"/>
                    <a:pt x="23" y="222"/>
                    <a:pt x="28" y="241"/>
                  </a:cubicBezTo>
                  <a:cubicBezTo>
                    <a:pt x="30" y="245"/>
                    <a:pt x="35" y="249"/>
                    <a:pt x="37" y="254"/>
                  </a:cubicBezTo>
                  <a:cubicBezTo>
                    <a:pt x="38" y="257"/>
                    <a:pt x="37" y="260"/>
                    <a:pt x="38" y="262"/>
                  </a:cubicBezTo>
                  <a:cubicBezTo>
                    <a:pt x="41" y="269"/>
                    <a:pt x="47" y="280"/>
                    <a:pt x="52" y="284"/>
                  </a:cubicBezTo>
                  <a:cubicBezTo>
                    <a:pt x="62" y="295"/>
                    <a:pt x="85" y="295"/>
                    <a:pt x="104" y="298"/>
                  </a:cubicBezTo>
                  <a:cubicBezTo>
                    <a:pt x="120" y="301"/>
                    <a:pt x="138" y="307"/>
                    <a:pt x="149" y="309"/>
                  </a:cubicBezTo>
                  <a:cubicBezTo>
                    <a:pt x="158" y="310"/>
                    <a:pt x="179" y="313"/>
                    <a:pt x="186" y="311"/>
                  </a:cubicBezTo>
                  <a:cubicBezTo>
                    <a:pt x="200" y="307"/>
                    <a:pt x="197" y="281"/>
                    <a:pt x="202" y="266"/>
                  </a:cubicBezTo>
                  <a:cubicBezTo>
                    <a:pt x="209" y="266"/>
                    <a:pt x="210" y="268"/>
                    <a:pt x="215" y="268"/>
                  </a:cubicBezTo>
                  <a:cubicBezTo>
                    <a:pt x="210" y="292"/>
                    <a:pt x="202" y="316"/>
                    <a:pt x="187" y="332"/>
                  </a:cubicBezTo>
                  <a:cubicBezTo>
                    <a:pt x="183" y="334"/>
                    <a:pt x="173" y="331"/>
                    <a:pt x="170" y="336"/>
                  </a:cubicBezTo>
                  <a:cubicBezTo>
                    <a:pt x="174" y="353"/>
                    <a:pt x="187" y="376"/>
                    <a:pt x="195" y="399"/>
                  </a:cubicBezTo>
                  <a:cubicBezTo>
                    <a:pt x="199" y="412"/>
                    <a:pt x="205" y="426"/>
                    <a:pt x="189" y="429"/>
                  </a:cubicBezTo>
                  <a:cubicBezTo>
                    <a:pt x="185" y="429"/>
                    <a:pt x="182" y="426"/>
                    <a:pt x="176" y="425"/>
                  </a:cubicBezTo>
                  <a:cubicBezTo>
                    <a:pt x="168" y="424"/>
                    <a:pt x="161" y="426"/>
                    <a:pt x="156" y="420"/>
                  </a:cubicBezTo>
                  <a:cubicBezTo>
                    <a:pt x="134" y="426"/>
                    <a:pt x="120" y="417"/>
                    <a:pt x="102" y="411"/>
                  </a:cubicBezTo>
                  <a:cubicBezTo>
                    <a:pt x="86" y="406"/>
                    <a:pt x="69" y="408"/>
                    <a:pt x="60" y="397"/>
                  </a:cubicBezTo>
                  <a:cubicBezTo>
                    <a:pt x="58" y="388"/>
                    <a:pt x="69" y="388"/>
                    <a:pt x="73" y="381"/>
                  </a:cubicBezTo>
                  <a:cubicBezTo>
                    <a:pt x="75" y="376"/>
                    <a:pt x="73" y="371"/>
                    <a:pt x="74" y="366"/>
                  </a:cubicBezTo>
                  <a:cubicBezTo>
                    <a:pt x="76" y="352"/>
                    <a:pt x="82" y="336"/>
                    <a:pt x="77" y="320"/>
                  </a:cubicBezTo>
                  <a:cubicBezTo>
                    <a:pt x="67" y="313"/>
                    <a:pt x="52" y="310"/>
                    <a:pt x="39" y="305"/>
                  </a:cubicBezTo>
                  <a:cubicBezTo>
                    <a:pt x="34" y="289"/>
                    <a:pt x="19" y="277"/>
                    <a:pt x="19" y="260"/>
                  </a:cubicBezTo>
                  <a:cubicBezTo>
                    <a:pt x="0" y="238"/>
                    <a:pt x="19" y="216"/>
                    <a:pt x="31" y="197"/>
                  </a:cubicBezTo>
                  <a:cubicBezTo>
                    <a:pt x="34" y="192"/>
                    <a:pt x="37" y="183"/>
                    <a:pt x="40" y="181"/>
                  </a:cubicBezTo>
                  <a:cubicBezTo>
                    <a:pt x="57" y="171"/>
                    <a:pt x="84" y="188"/>
                    <a:pt x="101" y="175"/>
                  </a:cubicBezTo>
                  <a:cubicBezTo>
                    <a:pt x="99" y="156"/>
                    <a:pt x="104" y="141"/>
                    <a:pt x="99" y="126"/>
                  </a:cubicBezTo>
                  <a:cubicBezTo>
                    <a:pt x="98" y="121"/>
                    <a:pt x="92" y="118"/>
                    <a:pt x="89" y="112"/>
                  </a:cubicBezTo>
                  <a:cubicBezTo>
                    <a:pt x="80" y="97"/>
                    <a:pt x="65" y="81"/>
                    <a:pt x="56" y="67"/>
                  </a:cubicBezTo>
                  <a:cubicBezTo>
                    <a:pt x="50" y="57"/>
                    <a:pt x="46" y="45"/>
                    <a:pt x="41" y="34"/>
                  </a:cubicBezTo>
                  <a:cubicBezTo>
                    <a:pt x="38" y="27"/>
                    <a:pt x="31" y="19"/>
                    <a:pt x="38" y="11"/>
                  </a:cubicBezTo>
                  <a:cubicBezTo>
                    <a:pt x="55" y="11"/>
                    <a:pt x="54" y="28"/>
                    <a:pt x="65" y="34"/>
                  </a:cubicBezTo>
                  <a:cubicBezTo>
                    <a:pt x="66" y="37"/>
                    <a:pt x="66" y="40"/>
                    <a:pt x="66" y="45"/>
                  </a:cubicBezTo>
                  <a:cubicBezTo>
                    <a:pt x="77" y="51"/>
                    <a:pt x="81" y="65"/>
                    <a:pt x="92" y="71"/>
                  </a:cubicBezTo>
                  <a:cubicBezTo>
                    <a:pt x="108" y="57"/>
                    <a:pt x="94" y="15"/>
                    <a:pt x="109" y="0"/>
                  </a:cubicBezTo>
                  <a:cubicBezTo>
                    <a:pt x="110" y="0"/>
                    <a:pt x="111" y="0"/>
                    <a:pt x="112" y="0"/>
                  </a:cubicBezTo>
                  <a:close/>
                  <a:moveTo>
                    <a:pt x="101" y="326"/>
                  </a:moveTo>
                  <a:cubicBezTo>
                    <a:pt x="98" y="337"/>
                    <a:pt x="87" y="366"/>
                    <a:pt x="89" y="379"/>
                  </a:cubicBezTo>
                  <a:cubicBezTo>
                    <a:pt x="91" y="389"/>
                    <a:pt x="106" y="391"/>
                    <a:pt x="117" y="394"/>
                  </a:cubicBezTo>
                  <a:cubicBezTo>
                    <a:pt x="135" y="399"/>
                    <a:pt x="158" y="407"/>
                    <a:pt x="173" y="399"/>
                  </a:cubicBezTo>
                  <a:cubicBezTo>
                    <a:pt x="159" y="367"/>
                    <a:pt x="154" y="312"/>
                    <a:pt x="101" y="32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7" name="任意多边形: 形状 16"/>
            <p:cNvSpPr>
              <a:spLocks/>
            </p:cNvSpPr>
            <p:nvPr/>
          </p:nvSpPr>
          <p:spPr bwMode="auto">
            <a:xfrm>
              <a:off x="2144713" y="4906963"/>
              <a:ext cx="112713" cy="330200"/>
            </a:xfrm>
            <a:custGeom>
              <a:avLst/>
              <a:gdLst>
                <a:gd name="T0" fmla="*/ 34 w 107"/>
                <a:gd name="T1" fmla="*/ 77 h 309"/>
                <a:gd name="T2" fmla="*/ 62 w 107"/>
                <a:gd name="T3" fmla="*/ 119 h 309"/>
                <a:gd name="T4" fmla="*/ 99 w 107"/>
                <a:gd name="T5" fmla="*/ 170 h 309"/>
                <a:gd name="T6" fmla="*/ 88 w 107"/>
                <a:gd name="T7" fmla="*/ 169 h 309"/>
                <a:gd name="T8" fmla="*/ 99 w 107"/>
                <a:gd name="T9" fmla="*/ 178 h 309"/>
                <a:gd name="T10" fmla="*/ 84 w 107"/>
                <a:gd name="T11" fmla="*/ 218 h 309"/>
                <a:gd name="T12" fmla="*/ 99 w 107"/>
                <a:gd name="T13" fmla="*/ 266 h 309"/>
                <a:gd name="T14" fmla="*/ 99 w 107"/>
                <a:gd name="T15" fmla="*/ 278 h 309"/>
                <a:gd name="T16" fmla="*/ 99 w 107"/>
                <a:gd name="T17" fmla="*/ 309 h 309"/>
                <a:gd name="T18" fmla="*/ 87 w 107"/>
                <a:gd name="T19" fmla="*/ 284 h 309"/>
                <a:gd name="T20" fmla="*/ 59 w 107"/>
                <a:gd name="T21" fmla="*/ 244 h 309"/>
                <a:gd name="T22" fmla="*/ 32 w 107"/>
                <a:gd name="T23" fmla="*/ 252 h 309"/>
                <a:gd name="T24" fmla="*/ 52 w 107"/>
                <a:gd name="T25" fmla="*/ 230 h 309"/>
                <a:gd name="T26" fmla="*/ 45 w 107"/>
                <a:gd name="T27" fmla="*/ 211 h 309"/>
                <a:gd name="T28" fmla="*/ 23 w 107"/>
                <a:gd name="T29" fmla="*/ 180 h 309"/>
                <a:gd name="T30" fmla="*/ 27 w 107"/>
                <a:gd name="T31" fmla="*/ 178 h 309"/>
                <a:gd name="T32" fmla="*/ 72 w 107"/>
                <a:gd name="T33" fmla="*/ 202 h 309"/>
                <a:gd name="T34" fmla="*/ 84 w 107"/>
                <a:gd name="T35" fmla="*/ 179 h 309"/>
                <a:gd name="T36" fmla="*/ 63 w 107"/>
                <a:gd name="T37" fmla="*/ 143 h 309"/>
                <a:gd name="T38" fmla="*/ 51 w 107"/>
                <a:gd name="T39" fmla="*/ 140 h 309"/>
                <a:gd name="T40" fmla="*/ 39 w 107"/>
                <a:gd name="T41" fmla="*/ 151 h 309"/>
                <a:gd name="T42" fmla="*/ 17 w 107"/>
                <a:gd name="T43" fmla="*/ 104 h 309"/>
                <a:gd name="T44" fmla="*/ 5 w 107"/>
                <a:gd name="T45" fmla="*/ 12 h 309"/>
                <a:gd name="T46" fmla="*/ 34 w 107"/>
                <a:gd name="T47" fmla="*/ 77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107" h="309">
                  <a:moveTo>
                    <a:pt x="34" y="77"/>
                  </a:moveTo>
                  <a:cubicBezTo>
                    <a:pt x="27" y="106"/>
                    <a:pt x="47" y="108"/>
                    <a:pt x="62" y="119"/>
                  </a:cubicBezTo>
                  <a:cubicBezTo>
                    <a:pt x="79" y="132"/>
                    <a:pt x="90" y="147"/>
                    <a:pt x="99" y="170"/>
                  </a:cubicBezTo>
                  <a:cubicBezTo>
                    <a:pt x="95" y="172"/>
                    <a:pt x="94" y="168"/>
                    <a:pt x="88" y="169"/>
                  </a:cubicBezTo>
                  <a:cubicBezTo>
                    <a:pt x="88" y="176"/>
                    <a:pt x="96" y="174"/>
                    <a:pt x="99" y="178"/>
                  </a:cubicBezTo>
                  <a:cubicBezTo>
                    <a:pt x="98" y="195"/>
                    <a:pt x="85" y="202"/>
                    <a:pt x="84" y="218"/>
                  </a:cubicBezTo>
                  <a:cubicBezTo>
                    <a:pt x="82" y="230"/>
                    <a:pt x="96" y="247"/>
                    <a:pt x="99" y="266"/>
                  </a:cubicBezTo>
                  <a:cubicBezTo>
                    <a:pt x="99" y="270"/>
                    <a:pt x="98" y="275"/>
                    <a:pt x="99" y="278"/>
                  </a:cubicBezTo>
                  <a:cubicBezTo>
                    <a:pt x="100" y="286"/>
                    <a:pt x="107" y="300"/>
                    <a:pt x="99" y="309"/>
                  </a:cubicBezTo>
                  <a:cubicBezTo>
                    <a:pt x="91" y="304"/>
                    <a:pt x="90" y="293"/>
                    <a:pt x="87" y="284"/>
                  </a:cubicBezTo>
                  <a:cubicBezTo>
                    <a:pt x="82" y="267"/>
                    <a:pt x="75" y="252"/>
                    <a:pt x="59" y="244"/>
                  </a:cubicBezTo>
                  <a:cubicBezTo>
                    <a:pt x="50" y="247"/>
                    <a:pt x="42" y="255"/>
                    <a:pt x="32" y="252"/>
                  </a:cubicBezTo>
                  <a:cubicBezTo>
                    <a:pt x="34" y="240"/>
                    <a:pt x="51" y="241"/>
                    <a:pt x="52" y="230"/>
                  </a:cubicBezTo>
                  <a:cubicBezTo>
                    <a:pt x="53" y="222"/>
                    <a:pt x="43" y="223"/>
                    <a:pt x="45" y="211"/>
                  </a:cubicBezTo>
                  <a:cubicBezTo>
                    <a:pt x="34" y="205"/>
                    <a:pt x="19" y="198"/>
                    <a:pt x="23" y="180"/>
                  </a:cubicBezTo>
                  <a:cubicBezTo>
                    <a:pt x="24" y="179"/>
                    <a:pt x="26" y="180"/>
                    <a:pt x="27" y="178"/>
                  </a:cubicBezTo>
                  <a:cubicBezTo>
                    <a:pt x="46" y="174"/>
                    <a:pt x="57" y="204"/>
                    <a:pt x="72" y="202"/>
                  </a:cubicBezTo>
                  <a:cubicBezTo>
                    <a:pt x="79" y="202"/>
                    <a:pt x="84" y="187"/>
                    <a:pt x="84" y="179"/>
                  </a:cubicBezTo>
                  <a:cubicBezTo>
                    <a:pt x="83" y="175"/>
                    <a:pt x="68" y="147"/>
                    <a:pt x="63" y="143"/>
                  </a:cubicBezTo>
                  <a:cubicBezTo>
                    <a:pt x="60" y="141"/>
                    <a:pt x="52" y="139"/>
                    <a:pt x="51" y="140"/>
                  </a:cubicBezTo>
                  <a:cubicBezTo>
                    <a:pt x="47" y="140"/>
                    <a:pt x="45" y="151"/>
                    <a:pt x="39" y="151"/>
                  </a:cubicBezTo>
                  <a:cubicBezTo>
                    <a:pt x="29" y="152"/>
                    <a:pt x="17" y="118"/>
                    <a:pt x="17" y="104"/>
                  </a:cubicBezTo>
                  <a:cubicBezTo>
                    <a:pt x="17" y="76"/>
                    <a:pt x="0" y="43"/>
                    <a:pt x="5" y="12"/>
                  </a:cubicBezTo>
                  <a:cubicBezTo>
                    <a:pt x="25" y="0"/>
                    <a:pt x="21" y="67"/>
                    <a:pt x="34" y="7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8" name="任意多边形: 形状 17"/>
            <p:cNvSpPr>
              <a:spLocks/>
            </p:cNvSpPr>
            <p:nvPr/>
          </p:nvSpPr>
          <p:spPr bwMode="auto">
            <a:xfrm>
              <a:off x="2447925" y="4926013"/>
              <a:ext cx="123825" cy="141288"/>
            </a:xfrm>
            <a:custGeom>
              <a:avLst/>
              <a:gdLst>
                <a:gd name="T0" fmla="*/ 99 w 116"/>
                <a:gd name="T1" fmla="*/ 132 h 132"/>
                <a:gd name="T2" fmla="*/ 89 w 116"/>
                <a:gd name="T3" fmla="*/ 117 h 132"/>
                <a:gd name="T4" fmla="*/ 63 w 116"/>
                <a:gd name="T5" fmla="*/ 88 h 132"/>
                <a:gd name="T6" fmla="*/ 57 w 116"/>
                <a:gd name="T7" fmla="*/ 76 h 132"/>
                <a:gd name="T8" fmla="*/ 0 w 116"/>
                <a:gd name="T9" fmla="*/ 10 h 132"/>
                <a:gd name="T10" fmla="*/ 33 w 116"/>
                <a:gd name="T11" fmla="*/ 27 h 132"/>
                <a:gd name="T12" fmla="*/ 84 w 116"/>
                <a:gd name="T13" fmla="*/ 81 h 132"/>
                <a:gd name="T14" fmla="*/ 99 w 116"/>
                <a:gd name="T15" fmla="*/ 132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6" h="132">
                  <a:moveTo>
                    <a:pt x="99" y="132"/>
                  </a:moveTo>
                  <a:cubicBezTo>
                    <a:pt x="93" y="129"/>
                    <a:pt x="92" y="122"/>
                    <a:pt x="89" y="117"/>
                  </a:cubicBezTo>
                  <a:cubicBezTo>
                    <a:pt x="81" y="107"/>
                    <a:pt x="70" y="98"/>
                    <a:pt x="63" y="88"/>
                  </a:cubicBezTo>
                  <a:cubicBezTo>
                    <a:pt x="60" y="84"/>
                    <a:pt x="60" y="80"/>
                    <a:pt x="57" y="76"/>
                  </a:cubicBezTo>
                  <a:cubicBezTo>
                    <a:pt x="39" y="54"/>
                    <a:pt x="6" y="43"/>
                    <a:pt x="0" y="10"/>
                  </a:cubicBezTo>
                  <a:cubicBezTo>
                    <a:pt x="14" y="0"/>
                    <a:pt x="27" y="17"/>
                    <a:pt x="33" y="27"/>
                  </a:cubicBezTo>
                  <a:cubicBezTo>
                    <a:pt x="53" y="39"/>
                    <a:pt x="68" y="59"/>
                    <a:pt x="84" y="81"/>
                  </a:cubicBezTo>
                  <a:cubicBezTo>
                    <a:pt x="94" y="94"/>
                    <a:pt x="116" y="120"/>
                    <a:pt x="99" y="13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9" name="任意多边形: 形状 18"/>
            <p:cNvSpPr>
              <a:spLocks noEditPoints="1"/>
            </p:cNvSpPr>
            <p:nvPr/>
          </p:nvSpPr>
          <p:spPr bwMode="auto">
            <a:xfrm>
              <a:off x="4810125" y="4927601"/>
              <a:ext cx="306388" cy="381000"/>
            </a:xfrm>
            <a:custGeom>
              <a:avLst/>
              <a:gdLst>
                <a:gd name="T0" fmla="*/ 187 w 287"/>
                <a:gd name="T1" fmla="*/ 25 h 357"/>
                <a:gd name="T2" fmla="*/ 181 w 287"/>
                <a:gd name="T3" fmla="*/ 145 h 357"/>
                <a:gd name="T4" fmla="*/ 222 w 287"/>
                <a:gd name="T5" fmla="*/ 69 h 357"/>
                <a:gd name="T6" fmla="*/ 278 w 287"/>
                <a:gd name="T7" fmla="*/ 24 h 357"/>
                <a:gd name="T8" fmla="*/ 287 w 287"/>
                <a:gd name="T9" fmla="*/ 153 h 357"/>
                <a:gd name="T10" fmla="*/ 261 w 287"/>
                <a:gd name="T11" fmla="*/ 215 h 357"/>
                <a:gd name="T12" fmla="*/ 222 w 287"/>
                <a:gd name="T13" fmla="*/ 290 h 357"/>
                <a:gd name="T14" fmla="*/ 215 w 287"/>
                <a:gd name="T15" fmla="*/ 223 h 357"/>
                <a:gd name="T16" fmla="*/ 175 w 287"/>
                <a:gd name="T17" fmla="*/ 302 h 357"/>
                <a:gd name="T18" fmla="*/ 81 w 287"/>
                <a:gd name="T19" fmla="*/ 242 h 357"/>
                <a:gd name="T20" fmla="*/ 79 w 287"/>
                <a:gd name="T21" fmla="*/ 324 h 357"/>
                <a:gd name="T22" fmla="*/ 11 w 287"/>
                <a:gd name="T23" fmla="*/ 231 h 357"/>
                <a:gd name="T24" fmla="*/ 40 w 287"/>
                <a:gd name="T25" fmla="*/ 164 h 357"/>
                <a:gd name="T26" fmla="*/ 8 w 287"/>
                <a:gd name="T27" fmla="*/ 130 h 357"/>
                <a:gd name="T28" fmla="*/ 84 w 287"/>
                <a:gd name="T29" fmla="*/ 62 h 357"/>
                <a:gd name="T30" fmla="*/ 76 w 287"/>
                <a:gd name="T31" fmla="*/ 159 h 357"/>
                <a:gd name="T32" fmla="*/ 137 w 287"/>
                <a:gd name="T33" fmla="*/ 79 h 357"/>
                <a:gd name="T34" fmla="*/ 127 w 287"/>
                <a:gd name="T35" fmla="*/ 61 h 357"/>
                <a:gd name="T36" fmla="*/ 194 w 287"/>
                <a:gd name="T37" fmla="*/ 8 h 357"/>
                <a:gd name="T38" fmla="*/ 245 w 287"/>
                <a:gd name="T39" fmla="*/ 78 h 357"/>
                <a:gd name="T40" fmla="*/ 233 w 287"/>
                <a:gd name="T41" fmla="*/ 39 h 357"/>
                <a:gd name="T42" fmla="*/ 171 w 287"/>
                <a:gd name="T43" fmla="*/ 43 h 357"/>
                <a:gd name="T44" fmla="*/ 59 w 287"/>
                <a:gd name="T45" fmla="*/ 157 h 357"/>
                <a:gd name="T46" fmla="*/ 60 w 287"/>
                <a:gd name="T47" fmla="*/ 92 h 357"/>
                <a:gd name="T48" fmla="*/ 244 w 287"/>
                <a:gd name="T49" fmla="*/ 164 h 357"/>
                <a:gd name="T50" fmla="*/ 257 w 287"/>
                <a:gd name="T51" fmla="*/ 190 h 357"/>
                <a:gd name="T52" fmla="*/ 244 w 287"/>
                <a:gd name="T53" fmla="*/ 164 h 357"/>
                <a:gd name="T54" fmla="*/ 218 w 287"/>
                <a:gd name="T55" fmla="*/ 195 h 357"/>
                <a:gd name="T56" fmla="*/ 180 w 287"/>
                <a:gd name="T57" fmla="*/ 202 h 357"/>
                <a:gd name="T58" fmla="*/ 81 w 287"/>
                <a:gd name="T59" fmla="*/ 213 h 357"/>
                <a:gd name="T60" fmla="*/ 155 w 287"/>
                <a:gd name="T61" fmla="*/ 179 h 357"/>
                <a:gd name="T62" fmla="*/ 23 w 287"/>
                <a:gd name="T63" fmla="*/ 188 h 357"/>
                <a:gd name="T64" fmla="*/ 59 w 287"/>
                <a:gd name="T65" fmla="*/ 214 h 357"/>
                <a:gd name="T66" fmla="*/ 23 w 287"/>
                <a:gd name="T67" fmla="*/ 188 h 3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287" h="357">
                  <a:moveTo>
                    <a:pt x="194" y="8"/>
                  </a:moveTo>
                  <a:cubicBezTo>
                    <a:pt x="195" y="14"/>
                    <a:pt x="187" y="18"/>
                    <a:pt x="187" y="25"/>
                  </a:cubicBezTo>
                  <a:cubicBezTo>
                    <a:pt x="186" y="32"/>
                    <a:pt x="191" y="39"/>
                    <a:pt x="191" y="46"/>
                  </a:cubicBezTo>
                  <a:cubicBezTo>
                    <a:pt x="195" y="81"/>
                    <a:pt x="182" y="115"/>
                    <a:pt x="181" y="145"/>
                  </a:cubicBezTo>
                  <a:cubicBezTo>
                    <a:pt x="211" y="149"/>
                    <a:pt x="235" y="147"/>
                    <a:pt x="232" y="110"/>
                  </a:cubicBezTo>
                  <a:cubicBezTo>
                    <a:pt x="231" y="98"/>
                    <a:pt x="226" y="84"/>
                    <a:pt x="222" y="69"/>
                  </a:cubicBezTo>
                  <a:cubicBezTo>
                    <a:pt x="215" y="47"/>
                    <a:pt x="208" y="26"/>
                    <a:pt x="219" y="14"/>
                  </a:cubicBezTo>
                  <a:cubicBezTo>
                    <a:pt x="237" y="16"/>
                    <a:pt x="267" y="12"/>
                    <a:pt x="278" y="24"/>
                  </a:cubicBezTo>
                  <a:cubicBezTo>
                    <a:pt x="269" y="57"/>
                    <a:pt x="260" y="101"/>
                    <a:pt x="248" y="135"/>
                  </a:cubicBezTo>
                  <a:cubicBezTo>
                    <a:pt x="259" y="143"/>
                    <a:pt x="281" y="140"/>
                    <a:pt x="287" y="153"/>
                  </a:cubicBezTo>
                  <a:cubicBezTo>
                    <a:pt x="284" y="167"/>
                    <a:pt x="279" y="182"/>
                    <a:pt x="274" y="194"/>
                  </a:cubicBezTo>
                  <a:cubicBezTo>
                    <a:pt x="271" y="200"/>
                    <a:pt x="267" y="211"/>
                    <a:pt x="261" y="215"/>
                  </a:cubicBezTo>
                  <a:cubicBezTo>
                    <a:pt x="254" y="220"/>
                    <a:pt x="242" y="216"/>
                    <a:pt x="236" y="222"/>
                  </a:cubicBezTo>
                  <a:cubicBezTo>
                    <a:pt x="225" y="232"/>
                    <a:pt x="224" y="273"/>
                    <a:pt x="222" y="290"/>
                  </a:cubicBezTo>
                  <a:cubicBezTo>
                    <a:pt x="221" y="299"/>
                    <a:pt x="221" y="311"/>
                    <a:pt x="211" y="313"/>
                  </a:cubicBezTo>
                  <a:cubicBezTo>
                    <a:pt x="207" y="287"/>
                    <a:pt x="219" y="255"/>
                    <a:pt x="215" y="223"/>
                  </a:cubicBezTo>
                  <a:cubicBezTo>
                    <a:pt x="201" y="221"/>
                    <a:pt x="184" y="225"/>
                    <a:pt x="176" y="232"/>
                  </a:cubicBezTo>
                  <a:cubicBezTo>
                    <a:pt x="169" y="255"/>
                    <a:pt x="186" y="281"/>
                    <a:pt x="175" y="302"/>
                  </a:cubicBezTo>
                  <a:cubicBezTo>
                    <a:pt x="156" y="291"/>
                    <a:pt x="170" y="247"/>
                    <a:pt x="155" y="232"/>
                  </a:cubicBezTo>
                  <a:cubicBezTo>
                    <a:pt x="131" y="232"/>
                    <a:pt x="99" y="232"/>
                    <a:pt x="81" y="242"/>
                  </a:cubicBezTo>
                  <a:cubicBezTo>
                    <a:pt x="83" y="278"/>
                    <a:pt x="93" y="324"/>
                    <a:pt x="89" y="357"/>
                  </a:cubicBezTo>
                  <a:cubicBezTo>
                    <a:pt x="79" y="350"/>
                    <a:pt x="81" y="336"/>
                    <a:pt x="79" y="324"/>
                  </a:cubicBezTo>
                  <a:cubicBezTo>
                    <a:pt x="74" y="295"/>
                    <a:pt x="73" y="260"/>
                    <a:pt x="60" y="236"/>
                  </a:cubicBezTo>
                  <a:cubicBezTo>
                    <a:pt x="42" y="234"/>
                    <a:pt x="22" y="241"/>
                    <a:pt x="11" y="231"/>
                  </a:cubicBezTo>
                  <a:cubicBezTo>
                    <a:pt x="9" y="211"/>
                    <a:pt x="0" y="186"/>
                    <a:pt x="10" y="168"/>
                  </a:cubicBezTo>
                  <a:cubicBezTo>
                    <a:pt x="24" y="167"/>
                    <a:pt x="36" y="173"/>
                    <a:pt x="40" y="164"/>
                  </a:cubicBezTo>
                  <a:cubicBezTo>
                    <a:pt x="45" y="154"/>
                    <a:pt x="31" y="136"/>
                    <a:pt x="25" y="129"/>
                  </a:cubicBezTo>
                  <a:cubicBezTo>
                    <a:pt x="18" y="129"/>
                    <a:pt x="13" y="135"/>
                    <a:pt x="8" y="130"/>
                  </a:cubicBezTo>
                  <a:cubicBezTo>
                    <a:pt x="7" y="110"/>
                    <a:pt x="27" y="101"/>
                    <a:pt x="39" y="89"/>
                  </a:cubicBezTo>
                  <a:cubicBezTo>
                    <a:pt x="46" y="74"/>
                    <a:pt x="62" y="55"/>
                    <a:pt x="84" y="62"/>
                  </a:cubicBezTo>
                  <a:cubicBezTo>
                    <a:pt x="84" y="74"/>
                    <a:pt x="78" y="89"/>
                    <a:pt x="75" y="102"/>
                  </a:cubicBezTo>
                  <a:cubicBezTo>
                    <a:pt x="79" y="118"/>
                    <a:pt x="75" y="139"/>
                    <a:pt x="76" y="159"/>
                  </a:cubicBezTo>
                  <a:cubicBezTo>
                    <a:pt x="101" y="164"/>
                    <a:pt x="131" y="154"/>
                    <a:pt x="157" y="152"/>
                  </a:cubicBezTo>
                  <a:cubicBezTo>
                    <a:pt x="171" y="124"/>
                    <a:pt x="149" y="98"/>
                    <a:pt x="137" y="79"/>
                  </a:cubicBezTo>
                  <a:cubicBezTo>
                    <a:pt x="128" y="79"/>
                    <a:pt x="119" y="90"/>
                    <a:pt x="112" y="81"/>
                  </a:cubicBezTo>
                  <a:cubicBezTo>
                    <a:pt x="111" y="72"/>
                    <a:pt x="121" y="67"/>
                    <a:pt x="127" y="61"/>
                  </a:cubicBezTo>
                  <a:cubicBezTo>
                    <a:pt x="140" y="51"/>
                    <a:pt x="150" y="39"/>
                    <a:pt x="162" y="26"/>
                  </a:cubicBezTo>
                  <a:cubicBezTo>
                    <a:pt x="171" y="18"/>
                    <a:pt x="179" y="0"/>
                    <a:pt x="194" y="8"/>
                  </a:cubicBezTo>
                  <a:close/>
                  <a:moveTo>
                    <a:pt x="233" y="39"/>
                  </a:moveTo>
                  <a:cubicBezTo>
                    <a:pt x="235" y="54"/>
                    <a:pt x="235" y="71"/>
                    <a:pt x="245" y="78"/>
                  </a:cubicBezTo>
                  <a:cubicBezTo>
                    <a:pt x="251" y="67"/>
                    <a:pt x="255" y="49"/>
                    <a:pt x="255" y="37"/>
                  </a:cubicBezTo>
                  <a:cubicBezTo>
                    <a:pt x="249" y="35"/>
                    <a:pt x="236" y="35"/>
                    <a:pt x="233" y="39"/>
                  </a:cubicBezTo>
                  <a:close/>
                  <a:moveTo>
                    <a:pt x="171" y="93"/>
                  </a:moveTo>
                  <a:cubicBezTo>
                    <a:pt x="174" y="81"/>
                    <a:pt x="182" y="51"/>
                    <a:pt x="171" y="43"/>
                  </a:cubicBezTo>
                  <a:cubicBezTo>
                    <a:pt x="148" y="47"/>
                    <a:pt x="155" y="85"/>
                    <a:pt x="171" y="93"/>
                  </a:cubicBezTo>
                  <a:close/>
                  <a:moveTo>
                    <a:pt x="59" y="157"/>
                  </a:moveTo>
                  <a:cubicBezTo>
                    <a:pt x="65" y="148"/>
                    <a:pt x="65" y="129"/>
                    <a:pt x="65" y="112"/>
                  </a:cubicBezTo>
                  <a:cubicBezTo>
                    <a:pt x="64" y="105"/>
                    <a:pt x="65" y="95"/>
                    <a:pt x="60" y="92"/>
                  </a:cubicBezTo>
                  <a:cubicBezTo>
                    <a:pt x="35" y="101"/>
                    <a:pt x="40" y="143"/>
                    <a:pt x="59" y="157"/>
                  </a:cubicBezTo>
                  <a:close/>
                  <a:moveTo>
                    <a:pt x="244" y="164"/>
                  </a:moveTo>
                  <a:cubicBezTo>
                    <a:pt x="240" y="171"/>
                    <a:pt x="236" y="182"/>
                    <a:pt x="238" y="192"/>
                  </a:cubicBezTo>
                  <a:cubicBezTo>
                    <a:pt x="242" y="195"/>
                    <a:pt x="254" y="195"/>
                    <a:pt x="257" y="190"/>
                  </a:cubicBezTo>
                  <a:cubicBezTo>
                    <a:pt x="258" y="182"/>
                    <a:pt x="263" y="173"/>
                    <a:pt x="260" y="164"/>
                  </a:cubicBezTo>
                  <a:cubicBezTo>
                    <a:pt x="255" y="161"/>
                    <a:pt x="249" y="163"/>
                    <a:pt x="244" y="164"/>
                  </a:cubicBezTo>
                  <a:close/>
                  <a:moveTo>
                    <a:pt x="180" y="202"/>
                  </a:moveTo>
                  <a:cubicBezTo>
                    <a:pt x="193" y="200"/>
                    <a:pt x="209" y="201"/>
                    <a:pt x="218" y="195"/>
                  </a:cubicBezTo>
                  <a:cubicBezTo>
                    <a:pt x="222" y="189"/>
                    <a:pt x="224" y="179"/>
                    <a:pt x="223" y="171"/>
                  </a:cubicBezTo>
                  <a:cubicBezTo>
                    <a:pt x="203" y="161"/>
                    <a:pt x="162" y="174"/>
                    <a:pt x="180" y="202"/>
                  </a:cubicBezTo>
                  <a:close/>
                  <a:moveTo>
                    <a:pt x="79" y="186"/>
                  </a:moveTo>
                  <a:cubicBezTo>
                    <a:pt x="75" y="194"/>
                    <a:pt x="76" y="207"/>
                    <a:pt x="81" y="213"/>
                  </a:cubicBezTo>
                  <a:cubicBezTo>
                    <a:pt x="100" y="215"/>
                    <a:pt x="137" y="212"/>
                    <a:pt x="158" y="206"/>
                  </a:cubicBezTo>
                  <a:cubicBezTo>
                    <a:pt x="160" y="197"/>
                    <a:pt x="160" y="185"/>
                    <a:pt x="155" y="179"/>
                  </a:cubicBezTo>
                  <a:cubicBezTo>
                    <a:pt x="131" y="179"/>
                    <a:pt x="99" y="176"/>
                    <a:pt x="79" y="186"/>
                  </a:cubicBezTo>
                  <a:close/>
                  <a:moveTo>
                    <a:pt x="23" y="188"/>
                  </a:moveTo>
                  <a:cubicBezTo>
                    <a:pt x="22" y="199"/>
                    <a:pt x="23" y="210"/>
                    <a:pt x="27" y="216"/>
                  </a:cubicBezTo>
                  <a:cubicBezTo>
                    <a:pt x="36" y="217"/>
                    <a:pt x="51" y="217"/>
                    <a:pt x="59" y="214"/>
                  </a:cubicBezTo>
                  <a:cubicBezTo>
                    <a:pt x="64" y="205"/>
                    <a:pt x="61" y="188"/>
                    <a:pt x="54" y="183"/>
                  </a:cubicBezTo>
                  <a:cubicBezTo>
                    <a:pt x="42" y="183"/>
                    <a:pt x="31" y="184"/>
                    <a:pt x="23" y="18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0" name="任意多边形: 形状 19"/>
            <p:cNvSpPr>
              <a:spLocks noEditPoints="1"/>
            </p:cNvSpPr>
            <p:nvPr/>
          </p:nvSpPr>
          <p:spPr bwMode="auto">
            <a:xfrm>
              <a:off x="3228975" y="4932363"/>
              <a:ext cx="155575" cy="430213"/>
            </a:xfrm>
            <a:custGeom>
              <a:avLst/>
              <a:gdLst>
                <a:gd name="T0" fmla="*/ 64 w 147"/>
                <a:gd name="T1" fmla="*/ 255 h 403"/>
                <a:gd name="T2" fmla="*/ 85 w 147"/>
                <a:gd name="T3" fmla="*/ 281 h 403"/>
                <a:gd name="T4" fmla="*/ 116 w 147"/>
                <a:gd name="T5" fmla="*/ 216 h 403"/>
                <a:gd name="T6" fmla="*/ 118 w 147"/>
                <a:gd name="T7" fmla="*/ 275 h 403"/>
                <a:gd name="T8" fmla="*/ 92 w 147"/>
                <a:gd name="T9" fmla="*/ 313 h 403"/>
                <a:gd name="T10" fmla="*/ 92 w 147"/>
                <a:gd name="T11" fmla="*/ 337 h 403"/>
                <a:gd name="T12" fmla="*/ 90 w 147"/>
                <a:gd name="T13" fmla="*/ 360 h 403"/>
                <a:gd name="T14" fmla="*/ 82 w 147"/>
                <a:gd name="T15" fmla="*/ 403 h 403"/>
                <a:gd name="T16" fmla="*/ 67 w 147"/>
                <a:gd name="T17" fmla="*/ 340 h 403"/>
                <a:gd name="T18" fmla="*/ 42 w 147"/>
                <a:gd name="T19" fmla="*/ 342 h 403"/>
                <a:gd name="T20" fmla="*/ 64 w 147"/>
                <a:gd name="T21" fmla="*/ 313 h 403"/>
                <a:gd name="T22" fmla="*/ 52 w 147"/>
                <a:gd name="T23" fmla="*/ 275 h 403"/>
                <a:gd name="T24" fmla="*/ 2 w 147"/>
                <a:gd name="T25" fmla="*/ 302 h 403"/>
                <a:gd name="T26" fmla="*/ 18 w 147"/>
                <a:gd name="T27" fmla="*/ 271 h 403"/>
                <a:gd name="T28" fmla="*/ 69 w 147"/>
                <a:gd name="T29" fmla="*/ 164 h 403"/>
                <a:gd name="T30" fmla="*/ 61 w 147"/>
                <a:gd name="T31" fmla="*/ 116 h 403"/>
                <a:gd name="T32" fmla="*/ 41 w 147"/>
                <a:gd name="T33" fmla="*/ 54 h 403"/>
                <a:gd name="T34" fmla="*/ 71 w 147"/>
                <a:gd name="T35" fmla="*/ 4 h 403"/>
                <a:gd name="T36" fmla="*/ 99 w 147"/>
                <a:gd name="T37" fmla="*/ 10 h 403"/>
                <a:gd name="T38" fmla="*/ 112 w 147"/>
                <a:gd name="T39" fmla="*/ 60 h 403"/>
                <a:gd name="T40" fmla="*/ 110 w 147"/>
                <a:gd name="T41" fmla="*/ 88 h 403"/>
                <a:gd name="T42" fmla="*/ 88 w 147"/>
                <a:gd name="T43" fmla="*/ 123 h 403"/>
                <a:gd name="T44" fmla="*/ 92 w 147"/>
                <a:gd name="T45" fmla="*/ 160 h 403"/>
                <a:gd name="T46" fmla="*/ 95 w 147"/>
                <a:gd name="T47" fmla="*/ 197 h 403"/>
                <a:gd name="T48" fmla="*/ 64 w 147"/>
                <a:gd name="T49" fmla="*/ 255 h 403"/>
                <a:gd name="T50" fmla="*/ 73 w 147"/>
                <a:gd name="T51" fmla="*/ 96 h 403"/>
                <a:gd name="T52" fmla="*/ 88 w 147"/>
                <a:gd name="T53" fmla="*/ 82 h 403"/>
                <a:gd name="T54" fmla="*/ 81 w 147"/>
                <a:gd name="T55" fmla="*/ 26 h 403"/>
                <a:gd name="T56" fmla="*/ 73 w 147"/>
                <a:gd name="T57" fmla="*/ 96 h 4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47" h="403">
                  <a:moveTo>
                    <a:pt x="64" y="255"/>
                  </a:moveTo>
                  <a:cubicBezTo>
                    <a:pt x="70" y="265"/>
                    <a:pt x="76" y="275"/>
                    <a:pt x="85" y="281"/>
                  </a:cubicBezTo>
                  <a:cubicBezTo>
                    <a:pt x="106" y="270"/>
                    <a:pt x="104" y="236"/>
                    <a:pt x="116" y="216"/>
                  </a:cubicBezTo>
                  <a:cubicBezTo>
                    <a:pt x="147" y="217"/>
                    <a:pt x="130" y="257"/>
                    <a:pt x="118" y="275"/>
                  </a:cubicBezTo>
                  <a:cubicBezTo>
                    <a:pt x="110" y="288"/>
                    <a:pt x="95" y="301"/>
                    <a:pt x="92" y="313"/>
                  </a:cubicBezTo>
                  <a:cubicBezTo>
                    <a:pt x="91" y="321"/>
                    <a:pt x="93" y="329"/>
                    <a:pt x="92" y="337"/>
                  </a:cubicBezTo>
                  <a:cubicBezTo>
                    <a:pt x="92" y="345"/>
                    <a:pt x="91" y="352"/>
                    <a:pt x="90" y="360"/>
                  </a:cubicBezTo>
                  <a:cubicBezTo>
                    <a:pt x="88" y="374"/>
                    <a:pt x="91" y="390"/>
                    <a:pt x="82" y="403"/>
                  </a:cubicBezTo>
                  <a:cubicBezTo>
                    <a:pt x="62" y="397"/>
                    <a:pt x="80" y="353"/>
                    <a:pt x="67" y="340"/>
                  </a:cubicBezTo>
                  <a:cubicBezTo>
                    <a:pt x="59" y="342"/>
                    <a:pt x="49" y="350"/>
                    <a:pt x="42" y="342"/>
                  </a:cubicBezTo>
                  <a:cubicBezTo>
                    <a:pt x="42" y="328"/>
                    <a:pt x="62" y="327"/>
                    <a:pt x="64" y="313"/>
                  </a:cubicBezTo>
                  <a:cubicBezTo>
                    <a:pt x="67" y="300"/>
                    <a:pt x="58" y="285"/>
                    <a:pt x="52" y="275"/>
                  </a:cubicBezTo>
                  <a:cubicBezTo>
                    <a:pt x="25" y="273"/>
                    <a:pt x="25" y="308"/>
                    <a:pt x="2" y="302"/>
                  </a:cubicBezTo>
                  <a:cubicBezTo>
                    <a:pt x="0" y="289"/>
                    <a:pt x="11" y="279"/>
                    <a:pt x="18" y="271"/>
                  </a:cubicBezTo>
                  <a:cubicBezTo>
                    <a:pt x="42" y="245"/>
                    <a:pt x="72" y="220"/>
                    <a:pt x="69" y="164"/>
                  </a:cubicBezTo>
                  <a:cubicBezTo>
                    <a:pt x="68" y="150"/>
                    <a:pt x="67" y="129"/>
                    <a:pt x="61" y="116"/>
                  </a:cubicBezTo>
                  <a:cubicBezTo>
                    <a:pt x="52" y="95"/>
                    <a:pt x="38" y="87"/>
                    <a:pt x="41" y="54"/>
                  </a:cubicBezTo>
                  <a:cubicBezTo>
                    <a:pt x="43" y="35"/>
                    <a:pt x="55" y="11"/>
                    <a:pt x="71" y="4"/>
                  </a:cubicBezTo>
                  <a:cubicBezTo>
                    <a:pt x="82" y="0"/>
                    <a:pt x="95" y="4"/>
                    <a:pt x="99" y="10"/>
                  </a:cubicBezTo>
                  <a:cubicBezTo>
                    <a:pt x="110" y="23"/>
                    <a:pt x="101" y="45"/>
                    <a:pt x="112" y="60"/>
                  </a:cubicBezTo>
                  <a:cubicBezTo>
                    <a:pt x="108" y="70"/>
                    <a:pt x="112" y="77"/>
                    <a:pt x="110" y="88"/>
                  </a:cubicBezTo>
                  <a:cubicBezTo>
                    <a:pt x="107" y="103"/>
                    <a:pt x="90" y="111"/>
                    <a:pt x="88" y="123"/>
                  </a:cubicBezTo>
                  <a:cubicBezTo>
                    <a:pt x="86" y="132"/>
                    <a:pt x="91" y="148"/>
                    <a:pt x="92" y="160"/>
                  </a:cubicBezTo>
                  <a:cubicBezTo>
                    <a:pt x="93" y="172"/>
                    <a:pt x="95" y="186"/>
                    <a:pt x="95" y="197"/>
                  </a:cubicBezTo>
                  <a:cubicBezTo>
                    <a:pt x="94" y="225"/>
                    <a:pt x="77" y="235"/>
                    <a:pt x="64" y="255"/>
                  </a:cubicBezTo>
                  <a:close/>
                  <a:moveTo>
                    <a:pt x="73" y="96"/>
                  </a:moveTo>
                  <a:cubicBezTo>
                    <a:pt x="78" y="97"/>
                    <a:pt x="86" y="88"/>
                    <a:pt x="88" y="82"/>
                  </a:cubicBezTo>
                  <a:cubicBezTo>
                    <a:pt x="94" y="62"/>
                    <a:pt x="87" y="37"/>
                    <a:pt x="81" y="26"/>
                  </a:cubicBezTo>
                  <a:cubicBezTo>
                    <a:pt x="62" y="24"/>
                    <a:pt x="57" y="94"/>
                    <a:pt x="73" y="9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1" name="任意多边形: 形状 20"/>
            <p:cNvSpPr>
              <a:spLocks/>
            </p:cNvSpPr>
            <p:nvPr/>
          </p:nvSpPr>
          <p:spPr bwMode="auto">
            <a:xfrm>
              <a:off x="2738438" y="5019676"/>
              <a:ext cx="11113" cy="12700"/>
            </a:xfrm>
            <a:custGeom>
              <a:avLst/>
              <a:gdLst>
                <a:gd name="T0" fmla="*/ 9 w 10"/>
                <a:gd name="T1" fmla="*/ 2 h 12"/>
                <a:gd name="T2" fmla="*/ 10 w 10"/>
                <a:gd name="T3" fmla="*/ 8 h 12"/>
                <a:gd name="T4" fmla="*/ 1 w 10"/>
                <a:gd name="T5" fmla="*/ 9 h 12"/>
                <a:gd name="T6" fmla="*/ 9 w 10"/>
                <a:gd name="T7" fmla="*/ 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2">
                  <a:moveTo>
                    <a:pt x="9" y="2"/>
                  </a:moveTo>
                  <a:cubicBezTo>
                    <a:pt x="8" y="5"/>
                    <a:pt x="10" y="5"/>
                    <a:pt x="10" y="8"/>
                  </a:cubicBezTo>
                  <a:cubicBezTo>
                    <a:pt x="8" y="10"/>
                    <a:pt x="3" y="12"/>
                    <a:pt x="1" y="9"/>
                  </a:cubicBezTo>
                  <a:cubicBezTo>
                    <a:pt x="0" y="2"/>
                    <a:pt x="3" y="0"/>
                    <a:pt x="9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2" name="任意多边形: 形状 21"/>
            <p:cNvSpPr>
              <a:spLocks/>
            </p:cNvSpPr>
            <p:nvPr/>
          </p:nvSpPr>
          <p:spPr bwMode="auto">
            <a:xfrm>
              <a:off x="2459038" y="5026026"/>
              <a:ext cx="100013" cy="92075"/>
            </a:xfrm>
            <a:custGeom>
              <a:avLst/>
              <a:gdLst>
                <a:gd name="T0" fmla="*/ 82 w 94"/>
                <a:gd name="T1" fmla="*/ 87 h 87"/>
                <a:gd name="T2" fmla="*/ 73 w 94"/>
                <a:gd name="T3" fmla="*/ 76 h 87"/>
                <a:gd name="T4" fmla="*/ 15 w 94"/>
                <a:gd name="T5" fmla="*/ 30 h 87"/>
                <a:gd name="T6" fmla="*/ 2 w 94"/>
                <a:gd name="T7" fmla="*/ 8 h 87"/>
                <a:gd name="T8" fmla="*/ 48 w 94"/>
                <a:gd name="T9" fmla="*/ 31 h 87"/>
                <a:gd name="T10" fmla="*/ 76 w 94"/>
                <a:gd name="T11" fmla="*/ 52 h 87"/>
                <a:gd name="T12" fmla="*/ 82 w 94"/>
                <a:gd name="T13" fmla="*/ 87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4" h="87">
                  <a:moveTo>
                    <a:pt x="82" y="87"/>
                  </a:moveTo>
                  <a:cubicBezTo>
                    <a:pt x="76" y="86"/>
                    <a:pt x="76" y="80"/>
                    <a:pt x="73" y="76"/>
                  </a:cubicBezTo>
                  <a:cubicBezTo>
                    <a:pt x="57" y="59"/>
                    <a:pt x="34" y="46"/>
                    <a:pt x="15" y="30"/>
                  </a:cubicBezTo>
                  <a:cubicBezTo>
                    <a:pt x="7" y="23"/>
                    <a:pt x="0" y="18"/>
                    <a:pt x="2" y="8"/>
                  </a:cubicBezTo>
                  <a:cubicBezTo>
                    <a:pt x="20" y="0"/>
                    <a:pt x="31" y="18"/>
                    <a:pt x="48" y="31"/>
                  </a:cubicBezTo>
                  <a:cubicBezTo>
                    <a:pt x="58" y="38"/>
                    <a:pt x="70" y="43"/>
                    <a:pt x="76" y="52"/>
                  </a:cubicBezTo>
                  <a:cubicBezTo>
                    <a:pt x="83" y="60"/>
                    <a:pt x="94" y="79"/>
                    <a:pt x="82" y="8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3" name="任意多边形: 形状 22"/>
            <p:cNvSpPr>
              <a:spLocks/>
            </p:cNvSpPr>
            <p:nvPr/>
          </p:nvSpPr>
          <p:spPr bwMode="auto">
            <a:xfrm>
              <a:off x="3694113" y="5033963"/>
              <a:ext cx="215900" cy="238125"/>
            </a:xfrm>
            <a:custGeom>
              <a:avLst/>
              <a:gdLst>
                <a:gd name="T0" fmla="*/ 191 w 203"/>
                <a:gd name="T1" fmla="*/ 222 h 222"/>
                <a:gd name="T2" fmla="*/ 174 w 203"/>
                <a:gd name="T3" fmla="*/ 199 h 222"/>
                <a:gd name="T4" fmla="*/ 169 w 203"/>
                <a:gd name="T5" fmla="*/ 171 h 222"/>
                <a:gd name="T6" fmla="*/ 158 w 203"/>
                <a:gd name="T7" fmla="*/ 116 h 222"/>
                <a:gd name="T8" fmla="*/ 31 w 203"/>
                <a:gd name="T9" fmla="*/ 138 h 222"/>
                <a:gd name="T10" fmla="*/ 14 w 203"/>
                <a:gd name="T11" fmla="*/ 192 h 222"/>
                <a:gd name="T12" fmla="*/ 7 w 203"/>
                <a:gd name="T13" fmla="*/ 146 h 222"/>
                <a:gd name="T14" fmla="*/ 10 w 203"/>
                <a:gd name="T15" fmla="*/ 64 h 222"/>
                <a:gd name="T16" fmla="*/ 15 w 203"/>
                <a:gd name="T17" fmla="*/ 52 h 222"/>
                <a:gd name="T18" fmla="*/ 14 w 203"/>
                <a:gd name="T19" fmla="*/ 42 h 222"/>
                <a:gd name="T20" fmla="*/ 17 w 203"/>
                <a:gd name="T21" fmla="*/ 3 h 222"/>
                <a:gd name="T22" fmla="*/ 42 w 203"/>
                <a:gd name="T23" fmla="*/ 42 h 222"/>
                <a:gd name="T24" fmla="*/ 127 w 203"/>
                <a:gd name="T25" fmla="*/ 31 h 222"/>
                <a:gd name="T26" fmla="*/ 163 w 203"/>
                <a:gd name="T27" fmla="*/ 43 h 222"/>
                <a:gd name="T28" fmla="*/ 106 w 203"/>
                <a:gd name="T29" fmla="*/ 55 h 222"/>
                <a:gd name="T30" fmla="*/ 94 w 203"/>
                <a:gd name="T31" fmla="*/ 52 h 222"/>
                <a:gd name="T32" fmla="*/ 57 w 203"/>
                <a:gd name="T33" fmla="*/ 51 h 222"/>
                <a:gd name="T34" fmla="*/ 35 w 203"/>
                <a:gd name="T35" fmla="*/ 118 h 222"/>
                <a:gd name="T36" fmla="*/ 81 w 203"/>
                <a:gd name="T37" fmla="*/ 108 h 222"/>
                <a:gd name="T38" fmla="*/ 127 w 203"/>
                <a:gd name="T39" fmla="*/ 94 h 222"/>
                <a:gd name="T40" fmla="*/ 141 w 203"/>
                <a:gd name="T41" fmla="*/ 88 h 222"/>
                <a:gd name="T42" fmla="*/ 169 w 203"/>
                <a:gd name="T43" fmla="*/ 83 h 222"/>
                <a:gd name="T44" fmla="*/ 173 w 203"/>
                <a:gd name="T45" fmla="*/ 53 h 222"/>
                <a:gd name="T46" fmla="*/ 170 w 203"/>
                <a:gd name="T47" fmla="*/ 40 h 222"/>
                <a:gd name="T48" fmla="*/ 167 w 203"/>
                <a:gd name="T49" fmla="*/ 4 h 222"/>
                <a:gd name="T50" fmla="*/ 171 w 203"/>
                <a:gd name="T51" fmla="*/ 0 h 222"/>
                <a:gd name="T52" fmla="*/ 174 w 203"/>
                <a:gd name="T53" fmla="*/ 0 h 222"/>
                <a:gd name="T54" fmla="*/ 198 w 203"/>
                <a:gd name="T55" fmla="*/ 75 h 222"/>
                <a:gd name="T56" fmla="*/ 201 w 203"/>
                <a:gd name="T57" fmla="*/ 102 h 222"/>
                <a:gd name="T58" fmla="*/ 191 w 203"/>
                <a:gd name="T59" fmla="*/ 222 h 2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03" h="222">
                  <a:moveTo>
                    <a:pt x="191" y="222"/>
                  </a:moveTo>
                  <a:cubicBezTo>
                    <a:pt x="179" y="221"/>
                    <a:pt x="180" y="206"/>
                    <a:pt x="174" y="199"/>
                  </a:cubicBezTo>
                  <a:cubicBezTo>
                    <a:pt x="177" y="189"/>
                    <a:pt x="170" y="181"/>
                    <a:pt x="169" y="171"/>
                  </a:cubicBezTo>
                  <a:cubicBezTo>
                    <a:pt x="165" y="151"/>
                    <a:pt x="171" y="125"/>
                    <a:pt x="158" y="116"/>
                  </a:cubicBezTo>
                  <a:cubicBezTo>
                    <a:pt x="114" y="122"/>
                    <a:pt x="69" y="126"/>
                    <a:pt x="31" y="138"/>
                  </a:cubicBezTo>
                  <a:cubicBezTo>
                    <a:pt x="22" y="153"/>
                    <a:pt x="25" y="179"/>
                    <a:pt x="14" y="192"/>
                  </a:cubicBezTo>
                  <a:cubicBezTo>
                    <a:pt x="3" y="185"/>
                    <a:pt x="1" y="159"/>
                    <a:pt x="7" y="146"/>
                  </a:cubicBezTo>
                  <a:cubicBezTo>
                    <a:pt x="0" y="129"/>
                    <a:pt x="6" y="87"/>
                    <a:pt x="10" y="64"/>
                  </a:cubicBezTo>
                  <a:cubicBezTo>
                    <a:pt x="11" y="60"/>
                    <a:pt x="14" y="56"/>
                    <a:pt x="15" y="52"/>
                  </a:cubicBezTo>
                  <a:cubicBezTo>
                    <a:pt x="16" y="49"/>
                    <a:pt x="14" y="45"/>
                    <a:pt x="14" y="42"/>
                  </a:cubicBezTo>
                  <a:cubicBezTo>
                    <a:pt x="15" y="29"/>
                    <a:pt x="24" y="17"/>
                    <a:pt x="17" y="3"/>
                  </a:cubicBezTo>
                  <a:cubicBezTo>
                    <a:pt x="36" y="6"/>
                    <a:pt x="33" y="29"/>
                    <a:pt x="42" y="42"/>
                  </a:cubicBezTo>
                  <a:cubicBezTo>
                    <a:pt x="68" y="42"/>
                    <a:pt x="97" y="34"/>
                    <a:pt x="127" y="31"/>
                  </a:cubicBezTo>
                  <a:cubicBezTo>
                    <a:pt x="140" y="30"/>
                    <a:pt x="159" y="29"/>
                    <a:pt x="163" y="43"/>
                  </a:cubicBezTo>
                  <a:cubicBezTo>
                    <a:pt x="151" y="56"/>
                    <a:pt x="120" y="50"/>
                    <a:pt x="106" y="55"/>
                  </a:cubicBezTo>
                  <a:cubicBezTo>
                    <a:pt x="101" y="55"/>
                    <a:pt x="98" y="53"/>
                    <a:pt x="94" y="52"/>
                  </a:cubicBezTo>
                  <a:cubicBezTo>
                    <a:pt x="84" y="58"/>
                    <a:pt x="66" y="55"/>
                    <a:pt x="57" y="51"/>
                  </a:cubicBezTo>
                  <a:cubicBezTo>
                    <a:pt x="28" y="58"/>
                    <a:pt x="36" y="88"/>
                    <a:pt x="35" y="118"/>
                  </a:cubicBezTo>
                  <a:cubicBezTo>
                    <a:pt x="50" y="119"/>
                    <a:pt x="67" y="114"/>
                    <a:pt x="81" y="108"/>
                  </a:cubicBezTo>
                  <a:cubicBezTo>
                    <a:pt x="97" y="102"/>
                    <a:pt x="111" y="99"/>
                    <a:pt x="127" y="94"/>
                  </a:cubicBezTo>
                  <a:cubicBezTo>
                    <a:pt x="131" y="93"/>
                    <a:pt x="136" y="89"/>
                    <a:pt x="141" y="88"/>
                  </a:cubicBezTo>
                  <a:cubicBezTo>
                    <a:pt x="150" y="87"/>
                    <a:pt x="161" y="92"/>
                    <a:pt x="169" y="83"/>
                  </a:cubicBezTo>
                  <a:cubicBezTo>
                    <a:pt x="164" y="72"/>
                    <a:pt x="173" y="64"/>
                    <a:pt x="173" y="53"/>
                  </a:cubicBezTo>
                  <a:cubicBezTo>
                    <a:pt x="173" y="48"/>
                    <a:pt x="171" y="45"/>
                    <a:pt x="170" y="40"/>
                  </a:cubicBezTo>
                  <a:cubicBezTo>
                    <a:pt x="168" y="29"/>
                    <a:pt x="171" y="16"/>
                    <a:pt x="167" y="4"/>
                  </a:cubicBezTo>
                  <a:cubicBezTo>
                    <a:pt x="169" y="3"/>
                    <a:pt x="170" y="1"/>
                    <a:pt x="171" y="0"/>
                  </a:cubicBezTo>
                  <a:cubicBezTo>
                    <a:pt x="172" y="0"/>
                    <a:pt x="173" y="0"/>
                    <a:pt x="174" y="0"/>
                  </a:cubicBezTo>
                  <a:cubicBezTo>
                    <a:pt x="194" y="13"/>
                    <a:pt x="195" y="43"/>
                    <a:pt x="198" y="75"/>
                  </a:cubicBezTo>
                  <a:cubicBezTo>
                    <a:pt x="198" y="85"/>
                    <a:pt x="201" y="94"/>
                    <a:pt x="201" y="102"/>
                  </a:cubicBezTo>
                  <a:cubicBezTo>
                    <a:pt x="201" y="140"/>
                    <a:pt x="203" y="190"/>
                    <a:pt x="191" y="22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4" name="任意多边形: 形状 23"/>
            <p:cNvSpPr>
              <a:spLocks/>
            </p:cNvSpPr>
            <p:nvPr/>
          </p:nvSpPr>
          <p:spPr bwMode="auto">
            <a:xfrm>
              <a:off x="1973263" y="5029201"/>
              <a:ext cx="68263" cy="42863"/>
            </a:xfrm>
            <a:custGeom>
              <a:avLst/>
              <a:gdLst>
                <a:gd name="T0" fmla="*/ 65 w 65"/>
                <a:gd name="T1" fmla="*/ 21 h 40"/>
                <a:gd name="T2" fmla="*/ 0 w 65"/>
                <a:gd name="T3" fmla="*/ 22 h 40"/>
                <a:gd name="T4" fmla="*/ 65 w 65"/>
                <a:gd name="T5" fmla="*/ 21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5" h="40">
                  <a:moveTo>
                    <a:pt x="65" y="21"/>
                  </a:moveTo>
                  <a:cubicBezTo>
                    <a:pt x="58" y="40"/>
                    <a:pt x="14" y="31"/>
                    <a:pt x="0" y="22"/>
                  </a:cubicBezTo>
                  <a:cubicBezTo>
                    <a:pt x="7" y="0"/>
                    <a:pt x="55" y="7"/>
                    <a:pt x="65" y="2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5" name="任意多边形: 形状 24"/>
            <p:cNvSpPr>
              <a:spLocks/>
            </p:cNvSpPr>
            <p:nvPr/>
          </p:nvSpPr>
          <p:spPr bwMode="auto">
            <a:xfrm>
              <a:off x="2455863" y="5099051"/>
              <a:ext cx="119063" cy="88900"/>
            </a:xfrm>
            <a:custGeom>
              <a:avLst/>
              <a:gdLst>
                <a:gd name="T0" fmla="*/ 107 w 112"/>
                <a:gd name="T1" fmla="*/ 84 h 84"/>
                <a:gd name="T2" fmla="*/ 84 w 112"/>
                <a:gd name="T3" fmla="*/ 63 h 84"/>
                <a:gd name="T4" fmla="*/ 45 w 112"/>
                <a:gd name="T5" fmla="*/ 47 h 84"/>
                <a:gd name="T6" fmla="*/ 0 w 112"/>
                <a:gd name="T7" fmla="*/ 12 h 84"/>
                <a:gd name="T8" fmla="*/ 30 w 112"/>
                <a:gd name="T9" fmla="*/ 19 h 84"/>
                <a:gd name="T10" fmla="*/ 107 w 112"/>
                <a:gd name="T11" fmla="*/ 61 h 84"/>
                <a:gd name="T12" fmla="*/ 107 w 112"/>
                <a:gd name="T13" fmla="*/ 84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2" h="84">
                  <a:moveTo>
                    <a:pt x="107" y="84"/>
                  </a:moveTo>
                  <a:cubicBezTo>
                    <a:pt x="95" y="82"/>
                    <a:pt x="94" y="69"/>
                    <a:pt x="84" y="63"/>
                  </a:cubicBezTo>
                  <a:cubicBezTo>
                    <a:pt x="72" y="56"/>
                    <a:pt x="58" y="54"/>
                    <a:pt x="45" y="47"/>
                  </a:cubicBezTo>
                  <a:cubicBezTo>
                    <a:pt x="28" y="37"/>
                    <a:pt x="10" y="28"/>
                    <a:pt x="0" y="12"/>
                  </a:cubicBezTo>
                  <a:cubicBezTo>
                    <a:pt x="8" y="0"/>
                    <a:pt x="27" y="9"/>
                    <a:pt x="30" y="19"/>
                  </a:cubicBezTo>
                  <a:cubicBezTo>
                    <a:pt x="59" y="25"/>
                    <a:pt x="87" y="42"/>
                    <a:pt x="107" y="61"/>
                  </a:cubicBezTo>
                  <a:cubicBezTo>
                    <a:pt x="107" y="69"/>
                    <a:pt x="112" y="78"/>
                    <a:pt x="107" y="8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6" name="任意多边形: 形状 25"/>
            <p:cNvSpPr>
              <a:spLocks/>
            </p:cNvSpPr>
            <p:nvPr/>
          </p:nvSpPr>
          <p:spPr bwMode="auto">
            <a:xfrm>
              <a:off x="2732088" y="5145088"/>
              <a:ext cx="7938" cy="9525"/>
            </a:xfrm>
            <a:custGeom>
              <a:avLst/>
              <a:gdLst>
                <a:gd name="T0" fmla="*/ 2 w 8"/>
                <a:gd name="T1" fmla="*/ 0 h 8"/>
                <a:gd name="T2" fmla="*/ 8 w 8"/>
                <a:gd name="T3" fmla="*/ 2 h 8"/>
                <a:gd name="T4" fmla="*/ 7 w 8"/>
                <a:gd name="T5" fmla="*/ 7 h 8"/>
                <a:gd name="T6" fmla="*/ 2 w 8"/>
                <a:gd name="T7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8">
                  <a:moveTo>
                    <a:pt x="2" y="0"/>
                  </a:moveTo>
                  <a:cubicBezTo>
                    <a:pt x="5" y="0"/>
                    <a:pt x="6" y="1"/>
                    <a:pt x="8" y="2"/>
                  </a:cubicBezTo>
                  <a:cubicBezTo>
                    <a:pt x="8" y="4"/>
                    <a:pt x="7" y="6"/>
                    <a:pt x="7" y="7"/>
                  </a:cubicBezTo>
                  <a:cubicBezTo>
                    <a:pt x="1" y="8"/>
                    <a:pt x="0" y="4"/>
                    <a:pt x="2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7" name="任意多边形: 形状 26"/>
            <p:cNvSpPr>
              <a:spLocks noEditPoints="1"/>
            </p:cNvSpPr>
            <p:nvPr/>
          </p:nvSpPr>
          <p:spPr bwMode="auto">
            <a:xfrm>
              <a:off x="2601913" y="4791076"/>
              <a:ext cx="207963" cy="461963"/>
            </a:xfrm>
            <a:custGeom>
              <a:avLst/>
              <a:gdLst>
                <a:gd name="T0" fmla="*/ 101 w 196"/>
                <a:gd name="T1" fmla="*/ 76 h 433"/>
                <a:gd name="T2" fmla="*/ 102 w 196"/>
                <a:gd name="T3" fmla="*/ 153 h 433"/>
                <a:gd name="T4" fmla="*/ 160 w 196"/>
                <a:gd name="T5" fmla="*/ 129 h 433"/>
                <a:gd name="T6" fmla="*/ 179 w 196"/>
                <a:gd name="T7" fmla="*/ 119 h 433"/>
                <a:gd name="T8" fmla="*/ 148 w 196"/>
                <a:gd name="T9" fmla="*/ 147 h 433"/>
                <a:gd name="T10" fmla="*/ 115 w 196"/>
                <a:gd name="T11" fmla="*/ 171 h 433"/>
                <a:gd name="T12" fmla="*/ 96 w 196"/>
                <a:gd name="T13" fmla="*/ 203 h 433"/>
                <a:gd name="T14" fmla="*/ 169 w 196"/>
                <a:gd name="T15" fmla="*/ 213 h 433"/>
                <a:gd name="T16" fmla="*/ 181 w 196"/>
                <a:gd name="T17" fmla="*/ 192 h 433"/>
                <a:gd name="T18" fmla="*/ 187 w 196"/>
                <a:gd name="T19" fmla="*/ 220 h 433"/>
                <a:gd name="T20" fmla="*/ 196 w 196"/>
                <a:gd name="T21" fmla="*/ 230 h 433"/>
                <a:gd name="T22" fmla="*/ 181 w 196"/>
                <a:gd name="T23" fmla="*/ 311 h 433"/>
                <a:gd name="T24" fmla="*/ 139 w 196"/>
                <a:gd name="T25" fmla="*/ 332 h 433"/>
                <a:gd name="T26" fmla="*/ 153 w 196"/>
                <a:gd name="T27" fmla="*/ 373 h 433"/>
                <a:gd name="T28" fmla="*/ 166 w 196"/>
                <a:gd name="T29" fmla="*/ 414 h 433"/>
                <a:gd name="T30" fmla="*/ 184 w 196"/>
                <a:gd name="T31" fmla="*/ 420 h 433"/>
                <a:gd name="T32" fmla="*/ 168 w 196"/>
                <a:gd name="T33" fmla="*/ 430 h 433"/>
                <a:gd name="T34" fmla="*/ 88 w 196"/>
                <a:gd name="T35" fmla="*/ 425 h 433"/>
                <a:gd name="T36" fmla="*/ 35 w 196"/>
                <a:gd name="T37" fmla="*/ 421 h 433"/>
                <a:gd name="T38" fmla="*/ 70 w 196"/>
                <a:gd name="T39" fmla="*/ 403 h 433"/>
                <a:gd name="T40" fmla="*/ 74 w 196"/>
                <a:gd name="T41" fmla="*/ 387 h 433"/>
                <a:gd name="T42" fmla="*/ 88 w 196"/>
                <a:gd name="T43" fmla="*/ 364 h 433"/>
                <a:gd name="T44" fmla="*/ 88 w 196"/>
                <a:gd name="T45" fmla="*/ 351 h 433"/>
                <a:gd name="T46" fmla="*/ 91 w 196"/>
                <a:gd name="T47" fmla="*/ 336 h 433"/>
                <a:gd name="T48" fmla="*/ 23 w 196"/>
                <a:gd name="T49" fmla="*/ 321 h 433"/>
                <a:gd name="T50" fmla="*/ 6 w 196"/>
                <a:gd name="T51" fmla="*/ 240 h 433"/>
                <a:gd name="T52" fmla="*/ 10 w 196"/>
                <a:gd name="T53" fmla="*/ 185 h 433"/>
                <a:gd name="T54" fmla="*/ 25 w 196"/>
                <a:gd name="T55" fmla="*/ 210 h 433"/>
                <a:gd name="T56" fmla="*/ 75 w 196"/>
                <a:gd name="T57" fmla="*/ 204 h 433"/>
                <a:gd name="T58" fmla="*/ 53 w 196"/>
                <a:gd name="T59" fmla="*/ 153 h 433"/>
                <a:gd name="T60" fmla="*/ 28 w 196"/>
                <a:gd name="T61" fmla="*/ 105 h 433"/>
                <a:gd name="T62" fmla="*/ 17 w 196"/>
                <a:gd name="T63" fmla="*/ 68 h 433"/>
                <a:gd name="T64" fmla="*/ 48 w 196"/>
                <a:gd name="T65" fmla="*/ 96 h 433"/>
                <a:gd name="T66" fmla="*/ 76 w 196"/>
                <a:gd name="T67" fmla="*/ 137 h 433"/>
                <a:gd name="T68" fmla="*/ 92 w 196"/>
                <a:gd name="T69" fmla="*/ 57 h 433"/>
                <a:gd name="T70" fmla="*/ 111 w 196"/>
                <a:gd name="T71" fmla="*/ 2 h 433"/>
                <a:gd name="T72" fmla="*/ 111 w 196"/>
                <a:gd name="T73" fmla="*/ 25 h 433"/>
                <a:gd name="T74" fmla="*/ 106 w 196"/>
                <a:gd name="T75" fmla="*/ 72 h 433"/>
                <a:gd name="T76" fmla="*/ 101 w 196"/>
                <a:gd name="T77" fmla="*/ 76 h 433"/>
                <a:gd name="T78" fmla="*/ 130 w 196"/>
                <a:gd name="T79" fmla="*/ 224 h 433"/>
                <a:gd name="T80" fmla="*/ 139 w 196"/>
                <a:gd name="T81" fmla="*/ 223 h 433"/>
                <a:gd name="T82" fmla="*/ 138 w 196"/>
                <a:gd name="T83" fmla="*/ 217 h 433"/>
                <a:gd name="T84" fmla="*/ 130 w 196"/>
                <a:gd name="T85" fmla="*/ 224 h 433"/>
                <a:gd name="T86" fmla="*/ 137 w 196"/>
                <a:gd name="T87" fmla="*/ 236 h 433"/>
                <a:gd name="T88" fmla="*/ 123 w 196"/>
                <a:gd name="T89" fmla="*/ 231 h 433"/>
                <a:gd name="T90" fmla="*/ 83 w 196"/>
                <a:gd name="T91" fmla="*/ 229 h 433"/>
                <a:gd name="T92" fmla="*/ 28 w 196"/>
                <a:gd name="T93" fmla="*/ 233 h 433"/>
                <a:gd name="T94" fmla="*/ 35 w 196"/>
                <a:gd name="T95" fmla="*/ 301 h 433"/>
                <a:gd name="T96" fmla="*/ 110 w 196"/>
                <a:gd name="T97" fmla="*/ 309 h 433"/>
                <a:gd name="T98" fmla="*/ 161 w 196"/>
                <a:gd name="T99" fmla="*/ 306 h 433"/>
                <a:gd name="T100" fmla="*/ 168 w 196"/>
                <a:gd name="T101" fmla="*/ 275 h 433"/>
                <a:gd name="T102" fmla="*/ 169 w 196"/>
                <a:gd name="T103" fmla="*/ 240 h 433"/>
                <a:gd name="T104" fmla="*/ 137 w 196"/>
                <a:gd name="T105" fmla="*/ 236 h 433"/>
                <a:gd name="T106" fmla="*/ 129 w 196"/>
                <a:gd name="T107" fmla="*/ 339 h 433"/>
                <a:gd name="T108" fmla="*/ 130 w 196"/>
                <a:gd name="T109" fmla="*/ 334 h 433"/>
                <a:gd name="T110" fmla="*/ 124 w 196"/>
                <a:gd name="T111" fmla="*/ 332 h 433"/>
                <a:gd name="T112" fmla="*/ 129 w 196"/>
                <a:gd name="T113" fmla="*/ 339 h 433"/>
                <a:gd name="T114" fmla="*/ 129 w 196"/>
                <a:gd name="T115" fmla="*/ 374 h 433"/>
                <a:gd name="T116" fmla="*/ 112 w 196"/>
                <a:gd name="T117" fmla="*/ 350 h 433"/>
                <a:gd name="T118" fmla="*/ 94 w 196"/>
                <a:gd name="T119" fmla="*/ 399 h 433"/>
                <a:gd name="T120" fmla="*/ 134 w 196"/>
                <a:gd name="T121" fmla="*/ 406 h 433"/>
                <a:gd name="T122" fmla="*/ 129 w 196"/>
                <a:gd name="T123" fmla="*/ 374 h 4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96" h="433">
                  <a:moveTo>
                    <a:pt x="101" y="76"/>
                  </a:moveTo>
                  <a:cubicBezTo>
                    <a:pt x="116" y="92"/>
                    <a:pt x="95" y="130"/>
                    <a:pt x="102" y="153"/>
                  </a:cubicBezTo>
                  <a:cubicBezTo>
                    <a:pt x="125" y="153"/>
                    <a:pt x="137" y="132"/>
                    <a:pt x="160" y="129"/>
                  </a:cubicBezTo>
                  <a:cubicBezTo>
                    <a:pt x="166" y="125"/>
                    <a:pt x="167" y="118"/>
                    <a:pt x="179" y="119"/>
                  </a:cubicBezTo>
                  <a:cubicBezTo>
                    <a:pt x="173" y="133"/>
                    <a:pt x="159" y="139"/>
                    <a:pt x="148" y="147"/>
                  </a:cubicBezTo>
                  <a:cubicBezTo>
                    <a:pt x="137" y="156"/>
                    <a:pt x="127" y="165"/>
                    <a:pt x="115" y="171"/>
                  </a:cubicBezTo>
                  <a:cubicBezTo>
                    <a:pt x="108" y="181"/>
                    <a:pt x="94" y="185"/>
                    <a:pt x="96" y="203"/>
                  </a:cubicBezTo>
                  <a:cubicBezTo>
                    <a:pt x="115" y="211"/>
                    <a:pt x="147" y="212"/>
                    <a:pt x="169" y="213"/>
                  </a:cubicBezTo>
                  <a:cubicBezTo>
                    <a:pt x="175" y="206"/>
                    <a:pt x="172" y="193"/>
                    <a:pt x="181" y="192"/>
                  </a:cubicBezTo>
                  <a:cubicBezTo>
                    <a:pt x="195" y="189"/>
                    <a:pt x="195" y="211"/>
                    <a:pt x="187" y="220"/>
                  </a:cubicBezTo>
                  <a:cubicBezTo>
                    <a:pt x="188" y="225"/>
                    <a:pt x="195" y="224"/>
                    <a:pt x="196" y="230"/>
                  </a:cubicBezTo>
                  <a:cubicBezTo>
                    <a:pt x="187" y="258"/>
                    <a:pt x="194" y="291"/>
                    <a:pt x="181" y="311"/>
                  </a:cubicBezTo>
                  <a:cubicBezTo>
                    <a:pt x="172" y="326"/>
                    <a:pt x="152" y="321"/>
                    <a:pt x="139" y="332"/>
                  </a:cubicBezTo>
                  <a:cubicBezTo>
                    <a:pt x="141" y="344"/>
                    <a:pt x="148" y="356"/>
                    <a:pt x="153" y="373"/>
                  </a:cubicBezTo>
                  <a:cubicBezTo>
                    <a:pt x="157" y="386"/>
                    <a:pt x="157" y="407"/>
                    <a:pt x="166" y="414"/>
                  </a:cubicBezTo>
                  <a:cubicBezTo>
                    <a:pt x="171" y="418"/>
                    <a:pt x="179" y="414"/>
                    <a:pt x="184" y="420"/>
                  </a:cubicBezTo>
                  <a:cubicBezTo>
                    <a:pt x="183" y="427"/>
                    <a:pt x="174" y="429"/>
                    <a:pt x="168" y="430"/>
                  </a:cubicBezTo>
                  <a:cubicBezTo>
                    <a:pt x="147" y="433"/>
                    <a:pt x="116" y="424"/>
                    <a:pt x="88" y="425"/>
                  </a:cubicBezTo>
                  <a:cubicBezTo>
                    <a:pt x="72" y="426"/>
                    <a:pt x="47" y="430"/>
                    <a:pt x="35" y="421"/>
                  </a:cubicBezTo>
                  <a:cubicBezTo>
                    <a:pt x="39" y="403"/>
                    <a:pt x="62" y="416"/>
                    <a:pt x="70" y="403"/>
                  </a:cubicBezTo>
                  <a:cubicBezTo>
                    <a:pt x="72" y="400"/>
                    <a:pt x="72" y="393"/>
                    <a:pt x="74" y="387"/>
                  </a:cubicBezTo>
                  <a:cubicBezTo>
                    <a:pt x="77" y="379"/>
                    <a:pt x="86" y="370"/>
                    <a:pt x="88" y="364"/>
                  </a:cubicBezTo>
                  <a:cubicBezTo>
                    <a:pt x="89" y="361"/>
                    <a:pt x="87" y="355"/>
                    <a:pt x="88" y="351"/>
                  </a:cubicBezTo>
                  <a:cubicBezTo>
                    <a:pt x="89" y="342"/>
                    <a:pt x="94" y="343"/>
                    <a:pt x="91" y="336"/>
                  </a:cubicBezTo>
                  <a:cubicBezTo>
                    <a:pt x="86" y="323"/>
                    <a:pt x="36" y="329"/>
                    <a:pt x="23" y="321"/>
                  </a:cubicBezTo>
                  <a:cubicBezTo>
                    <a:pt x="4" y="309"/>
                    <a:pt x="9" y="272"/>
                    <a:pt x="6" y="240"/>
                  </a:cubicBezTo>
                  <a:cubicBezTo>
                    <a:pt x="5" y="220"/>
                    <a:pt x="0" y="201"/>
                    <a:pt x="10" y="185"/>
                  </a:cubicBezTo>
                  <a:cubicBezTo>
                    <a:pt x="17" y="191"/>
                    <a:pt x="18" y="204"/>
                    <a:pt x="25" y="210"/>
                  </a:cubicBezTo>
                  <a:cubicBezTo>
                    <a:pt x="43" y="210"/>
                    <a:pt x="61" y="209"/>
                    <a:pt x="75" y="204"/>
                  </a:cubicBezTo>
                  <a:cubicBezTo>
                    <a:pt x="80" y="181"/>
                    <a:pt x="63" y="168"/>
                    <a:pt x="53" y="153"/>
                  </a:cubicBezTo>
                  <a:cubicBezTo>
                    <a:pt x="43" y="139"/>
                    <a:pt x="37" y="123"/>
                    <a:pt x="28" y="105"/>
                  </a:cubicBezTo>
                  <a:cubicBezTo>
                    <a:pt x="22" y="93"/>
                    <a:pt x="13" y="86"/>
                    <a:pt x="17" y="68"/>
                  </a:cubicBezTo>
                  <a:cubicBezTo>
                    <a:pt x="36" y="64"/>
                    <a:pt x="37" y="89"/>
                    <a:pt x="48" y="96"/>
                  </a:cubicBezTo>
                  <a:cubicBezTo>
                    <a:pt x="56" y="112"/>
                    <a:pt x="61" y="129"/>
                    <a:pt x="76" y="137"/>
                  </a:cubicBezTo>
                  <a:cubicBezTo>
                    <a:pt x="89" y="118"/>
                    <a:pt x="82" y="78"/>
                    <a:pt x="92" y="57"/>
                  </a:cubicBezTo>
                  <a:cubicBezTo>
                    <a:pt x="98" y="39"/>
                    <a:pt x="89" y="0"/>
                    <a:pt x="111" y="2"/>
                  </a:cubicBezTo>
                  <a:cubicBezTo>
                    <a:pt x="117" y="8"/>
                    <a:pt x="114" y="19"/>
                    <a:pt x="111" y="25"/>
                  </a:cubicBezTo>
                  <a:cubicBezTo>
                    <a:pt x="117" y="41"/>
                    <a:pt x="105" y="58"/>
                    <a:pt x="106" y="72"/>
                  </a:cubicBezTo>
                  <a:cubicBezTo>
                    <a:pt x="107" y="76"/>
                    <a:pt x="102" y="75"/>
                    <a:pt x="101" y="76"/>
                  </a:cubicBezTo>
                  <a:close/>
                  <a:moveTo>
                    <a:pt x="130" y="224"/>
                  </a:moveTo>
                  <a:cubicBezTo>
                    <a:pt x="132" y="227"/>
                    <a:pt x="137" y="225"/>
                    <a:pt x="139" y="223"/>
                  </a:cubicBezTo>
                  <a:cubicBezTo>
                    <a:pt x="139" y="220"/>
                    <a:pt x="137" y="220"/>
                    <a:pt x="138" y="217"/>
                  </a:cubicBezTo>
                  <a:cubicBezTo>
                    <a:pt x="132" y="215"/>
                    <a:pt x="129" y="217"/>
                    <a:pt x="130" y="224"/>
                  </a:cubicBezTo>
                  <a:close/>
                  <a:moveTo>
                    <a:pt x="137" y="236"/>
                  </a:moveTo>
                  <a:cubicBezTo>
                    <a:pt x="132" y="235"/>
                    <a:pt x="127" y="232"/>
                    <a:pt x="123" y="231"/>
                  </a:cubicBezTo>
                  <a:cubicBezTo>
                    <a:pt x="112" y="230"/>
                    <a:pt x="97" y="230"/>
                    <a:pt x="83" y="229"/>
                  </a:cubicBezTo>
                  <a:cubicBezTo>
                    <a:pt x="62" y="227"/>
                    <a:pt x="40" y="228"/>
                    <a:pt x="28" y="233"/>
                  </a:cubicBezTo>
                  <a:cubicBezTo>
                    <a:pt x="27" y="258"/>
                    <a:pt x="20" y="287"/>
                    <a:pt x="35" y="301"/>
                  </a:cubicBezTo>
                  <a:cubicBezTo>
                    <a:pt x="49" y="314"/>
                    <a:pt x="83" y="308"/>
                    <a:pt x="110" y="309"/>
                  </a:cubicBezTo>
                  <a:cubicBezTo>
                    <a:pt x="124" y="310"/>
                    <a:pt x="154" y="312"/>
                    <a:pt x="161" y="306"/>
                  </a:cubicBezTo>
                  <a:cubicBezTo>
                    <a:pt x="167" y="300"/>
                    <a:pt x="167" y="282"/>
                    <a:pt x="168" y="275"/>
                  </a:cubicBezTo>
                  <a:cubicBezTo>
                    <a:pt x="170" y="264"/>
                    <a:pt x="174" y="251"/>
                    <a:pt x="169" y="240"/>
                  </a:cubicBezTo>
                  <a:cubicBezTo>
                    <a:pt x="161" y="233"/>
                    <a:pt x="149" y="237"/>
                    <a:pt x="137" y="236"/>
                  </a:cubicBezTo>
                  <a:close/>
                  <a:moveTo>
                    <a:pt x="129" y="339"/>
                  </a:moveTo>
                  <a:cubicBezTo>
                    <a:pt x="129" y="338"/>
                    <a:pt x="130" y="336"/>
                    <a:pt x="130" y="334"/>
                  </a:cubicBezTo>
                  <a:cubicBezTo>
                    <a:pt x="128" y="333"/>
                    <a:pt x="127" y="332"/>
                    <a:pt x="124" y="332"/>
                  </a:cubicBezTo>
                  <a:cubicBezTo>
                    <a:pt x="122" y="336"/>
                    <a:pt x="123" y="340"/>
                    <a:pt x="129" y="339"/>
                  </a:cubicBezTo>
                  <a:close/>
                  <a:moveTo>
                    <a:pt x="129" y="374"/>
                  </a:moveTo>
                  <a:cubicBezTo>
                    <a:pt x="126" y="367"/>
                    <a:pt x="120" y="349"/>
                    <a:pt x="112" y="350"/>
                  </a:cubicBezTo>
                  <a:cubicBezTo>
                    <a:pt x="103" y="350"/>
                    <a:pt x="89" y="383"/>
                    <a:pt x="94" y="399"/>
                  </a:cubicBezTo>
                  <a:cubicBezTo>
                    <a:pt x="97" y="413"/>
                    <a:pt x="119" y="406"/>
                    <a:pt x="134" y="406"/>
                  </a:cubicBezTo>
                  <a:cubicBezTo>
                    <a:pt x="136" y="395"/>
                    <a:pt x="133" y="386"/>
                    <a:pt x="129" y="37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</p:grpSp>
      <p:grpSp>
        <p:nvGrpSpPr>
          <p:cNvPr id="29" name="组合 28"/>
          <p:cNvGrpSpPr/>
          <p:nvPr/>
        </p:nvGrpSpPr>
        <p:grpSpPr>
          <a:xfrm>
            <a:off x="4780775" y="287371"/>
            <a:ext cx="2630450" cy="218783"/>
            <a:chOff x="4460913" y="287371"/>
            <a:chExt cx="2630450" cy="306138"/>
          </a:xfrm>
        </p:grpSpPr>
        <p:sp>
          <p:nvSpPr>
            <p:cNvPr id="30" name="矩形 29"/>
            <p:cNvSpPr/>
            <p:nvPr/>
          </p:nvSpPr>
          <p:spPr>
            <a:xfrm>
              <a:off x="4460913" y="287371"/>
              <a:ext cx="233016" cy="306138"/>
            </a:xfrm>
            <a:prstGeom prst="rect">
              <a:avLst/>
            </a:prstGeom>
            <a:solidFill>
              <a:srgbClr val="0095A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1" name="矩形 30"/>
            <p:cNvSpPr/>
            <p:nvPr/>
          </p:nvSpPr>
          <p:spPr>
            <a:xfrm>
              <a:off x="6858347" y="287371"/>
              <a:ext cx="233016" cy="306138"/>
            </a:xfrm>
            <a:prstGeom prst="rect">
              <a:avLst/>
            </a:prstGeom>
            <a:solidFill>
              <a:srgbClr val="0095A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32" name="矩形 31"/>
          <p:cNvSpPr/>
          <p:nvPr/>
        </p:nvSpPr>
        <p:spPr>
          <a:xfrm>
            <a:off x="0" y="0"/>
            <a:ext cx="12192000" cy="299756"/>
          </a:xfrm>
          <a:prstGeom prst="rect">
            <a:avLst/>
          </a:prstGeom>
          <a:solidFill>
            <a:srgbClr val="0095A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grpSp>
        <p:nvGrpSpPr>
          <p:cNvPr id="33" name="组合 32"/>
          <p:cNvGrpSpPr/>
          <p:nvPr/>
        </p:nvGrpSpPr>
        <p:grpSpPr>
          <a:xfrm>
            <a:off x="3987018" y="478788"/>
            <a:ext cx="4217964" cy="732883"/>
            <a:chOff x="3861567" y="478788"/>
            <a:chExt cx="3842566" cy="732883"/>
          </a:xfrm>
        </p:grpSpPr>
        <p:sp>
          <p:nvSpPr>
            <p:cNvPr id="34" name="矩形: 圆角 33"/>
            <p:cNvSpPr/>
            <p:nvPr/>
          </p:nvSpPr>
          <p:spPr>
            <a:xfrm>
              <a:off x="3861567" y="478788"/>
              <a:ext cx="3842566" cy="732883"/>
            </a:xfrm>
            <a:prstGeom prst="roundRect">
              <a:avLst>
                <a:gd name="adj" fmla="val 9351"/>
              </a:avLst>
            </a:prstGeom>
            <a:solidFill>
              <a:srgbClr val="0095A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r>
                <a:rPr lang="en-US" altLang="zh-CN" dirty="0">
                  <a:cs typeface="+mn-ea"/>
                  <a:sym typeface="+mn-lt"/>
                </a:rPr>
                <a:t>       </a:t>
              </a:r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35" name="矩形: 圆角 34"/>
            <p:cNvSpPr/>
            <p:nvPr/>
          </p:nvSpPr>
          <p:spPr>
            <a:xfrm>
              <a:off x="3861567" y="551378"/>
              <a:ext cx="3842566" cy="660293"/>
            </a:xfrm>
            <a:prstGeom prst="round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r>
                <a:rPr lang="en-US" altLang="zh-CN" dirty="0">
                  <a:cs typeface="+mn-ea"/>
                  <a:sym typeface="+mn-lt"/>
                </a:rPr>
                <a:t>       </a:t>
              </a:r>
              <a:endParaRPr lang="zh-CN" altLang="en-US" dirty="0">
                <a:cs typeface="+mn-ea"/>
                <a:sym typeface="+mn-lt"/>
              </a:endParaRPr>
            </a:p>
          </p:txBody>
        </p:sp>
        <p:grpSp>
          <p:nvGrpSpPr>
            <p:cNvPr id="36" name="组合 35"/>
            <p:cNvGrpSpPr/>
            <p:nvPr/>
          </p:nvGrpSpPr>
          <p:grpSpPr>
            <a:xfrm>
              <a:off x="3964275" y="637378"/>
              <a:ext cx="3637150" cy="488293"/>
              <a:chOff x="4066983" y="720464"/>
              <a:chExt cx="3431734" cy="488293"/>
            </a:xfrm>
          </p:grpSpPr>
          <p:sp>
            <p:nvSpPr>
              <p:cNvPr id="37" name="矩形: 圆角 36"/>
              <p:cNvSpPr/>
              <p:nvPr/>
            </p:nvSpPr>
            <p:spPr>
              <a:xfrm>
                <a:off x="4066983" y="720464"/>
                <a:ext cx="3431734" cy="488293"/>
              </a:xfrm>
              <a:prstGeom prst="roundRect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0" rtlCol="0" anchor="ctr">
                <a:noAutofit/>
              </a:bodyPr>
              <a:lstStyle/>
              <a:p>
                <a:pPr algn="ctr"/>
                <a:r>
                  <a:rPr lang="zh-CN" altLang="en-US" sz="2400" b="1" dirty="0">
                    <a:cs typeface="+mn-ea"/>
                    <a:sym typeface="+mn-lt"/>
                  </a:rPr>
                  <a:t>新石器时代的信息图</a:t>
                </a:r>
                <a:endParaRPr lang="en-US" altLang="zh-CN" sz="2400" b="1" dirty="0">
                  <a:cs typeface="+mn-ea"/>
                  <a:sym typeface="+mn-lt"/>
                </a:endParaRPr>
              </a:p>
            </p:txBody>
          </p:sp>
          <p:sp>
            <p:nvSpPr>
              <p:cNvPr id="38" name="任意多边形: 形状 37"/>
              <p:cNvSpPr/>
              <p:nvPr/>
            </p:nvSpPr>
            <p:spPr>
              <a:xfrm>
                <a:off x="4066983" y="1092397"/>
                <a:ext cx="3431734" cy="116360"/>
              </a:xfrm>
              <a:custGeom>
                <a:avLst/>
                <a:gdLst>
                  <a:gd name="connsiteX0" fmla="*/ 0 w 3431734"/>
                  <a:gd name="connsiteY0" fmla="*/ 0 h 158415"/>
                  <a:gd name="connsiteX1" fmla="*/ 81384 w 3431734"/>
                  <a:gd name="connsiteY1" fmla="*/ 81384 h 158415"/>
                  <a:gd name="connsiteX2" fmla="*/ 3350350 w 3431734"/>
                  <a:gd name="connsiteY2" fmla="*/ 81384 h 158415"/>
                  <a:gd name="connsiteX3" fmla="*/ 3431734 w 3431734"/>
                  <a:gd name="connsiteY3" fmla="*/ 0 h 158415"/>
                  <a:gd name="connsiteX4" fmla="*/ 3431734 w 3431734"/>
                  <a:gd name="connsiteY4" fmla="*/ 77031 h 158415"/>
                  <a:gd name="connsiteX5" fmla="*/ 3350350 w 3431734"/>
                  <a:gd name="connsiteY5" fmla="*/ 158415 h 158415"/>
                  <a:gd name="connsiteX6" fmla="*/ 81384 w 3431734"/>
                  <a:gd name="connsiteY6" fmla="*/ 158415 h 158415"/>
                  <a:gd name="connsiteX7" fmla="*/ 0 w 3431734"/>
                  <a:gd name="connsiteY7" fmla="*/ 77031 h 158415"/>
                  <a:gd name="connsiteX8" fmla="*/ 0 w 3431734"/>
                  <a:gd name="connsiteY8" fmla="*/ 0 h 1584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3431734" h="158415">
                    <a:moveTo>
                      <a:pt x="0" y="0"/>
                    </a:moveTo>
                    <a:cubicBezTo>
                      <a:pt x="0" y="44947"/>
                      <a:pt x="36437" y="81384"/>
                      <a:pt x="81384" y="81384"/>
                    </a:cubicBezTo>
                    <a:lnTo>
                      <a:pt x="3350350" y="81384"/>
                    </a:lnTo>
                    <a:cubicBezTo>
                      <a:pt x="3395297" y="81384"/>
                      <a:pt x="3431734" y="44947"/>
                      <a:pt x="3431734" y="0"/>
                    </a:cubicBezTo>
                    <a:lnTo>
                      <a:pt x="3431734" y="77031"/>
                    </a:lnTo>
                    <a:cubicBezTo>
                      <a:pt x="3431734" y="121978"/>
                      <a:pt x="3395297" y="158415"/>
                      <a:pt x="3350350" y="158415"/>
                    </a:cubicBezTo>
                    <a:lnTo>
                      <a:pt x="81384" y="158415"/>
                    </a:lnTo>
                    <a:cubicBezTo>
                      <a:pt x="36437" y="158415"/>
                      <a:pt x="0" y="121978"/>
                      <a:pt x="0" y="77031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/>
              <a:p>
                <a:pPr algn="ctr"/>
                <a:endParaRPr lang="en-US" altLang="zh-CN" sz="2400" b="1" dirty="0"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192" name="组合 191" descr="7AkAAB+LCAAAAAAABADFVt9vmzAQ/l+87Y1VpNqmjre0ERvaukYj6lpNeXDhAp6MiYxTJY3432fz0w6Qhj60yks4f3f3fXfngz16L3ZrQA7yE8zFjOCI48QTkCALeSFy2IZSC10SFhIWfePpZp0h5+++cdNP/hARX6U05beYbkAFYEQQTMtHp+NkYOecSAa7wjaElbBOrJvVigSwiCGBGrMgTExZ6Mc4lAj7zJYCOIliwSDLKsPNwz8IhObmfFGoTRbLmO9c1518mp3bKliRxs5zC/kQpCx8LZIXJ5C8mrmzC5PkULHrOl8TRpJNUsGKvNd4q5kmdmkkYUhBh3lMAH9s2jlRtuK/L7hM4KY8wUIm3Nv5h7YIXyVO8fJYCFsZqSaLjO5XJNXg9c6XOmjGq8XPsZxWkLR6BBsuLdBSzchATIMAmKjKWo5EYe9MSkn3PG+Sypat4ZcMp5iWMhewFWhpSlMzjbnMYRhz6zjR4iK9QGDhp6ucsoiCIcEekuDJsS4shxJqMl0dZd+OiCkqMkqG8tAF9E3VmCZUDAzuz9Kep5kgKRvHvHLSyd8CFyTAdEpJxBJJQG1YwUEEsTz9nnLylDJhnv+ElSL8A2BdXVKfPMl0K0wzqK9aLbsWU/bNQr+BYkEeDYBhG6ydidLzaMVs6zKunnXwF9X1wLl7h+/mwNUtvtyZIsrddIjRhDkf7bPPNeJ+KEovZijKnbFF7qunTtP8lD8c65kWfqhheojeZnWLPq5pb7ZkBzdUK/m0JbvsUdd8oqh19/zHSYHqe29V7qe+sUz4KbVUHi1uzNKuchkVKXUs5e8/CGGHkuwJAAA="/>
          <p:cNvGrpSpPr>
            <a:grpSpLocks noChangeAspect="1"/>
          </p:cNvGrpSpPr>
          <p:nvPr/>
        </p:nvGrpSpPr>
        <p:grpSpPr>
          <a:xfrm>
            <a:off x="785321" y="5198723"/>
            <a:ext cx="7659096" cy="960264"/>
            <a:chOff x="3021518" y="4447815"/>
            <a:chExt cx="5038858" cy="631750"/>
          </a:xfrm>
        </p:grpSpPr>
        <p:sp>
          <p:nvSpPr>
            <p:cNvPr id="194" name="矩形 193"/>
            <p:cNvSpPr/>
            <p:nvPr/>
          </p:nvSpPr>
          <p:spPr>
            <a:xfrm>
              <a:off x="7601119" y="4591469"/>
              <a:ext cx="459257" cy="344443"/>
            </a:xfrm>
            <a:prstGeom prst="rect">
              <a:avLst/>
            </a:prstGeom>
            <a:extLst>
              <a:ext uri="{C572A759-6A51-4108-AA02-DFA0A04FC94B}">
                <ma14:wrappingTextBoxFlag xmlns:a16="http://schemas.microsoft.com/office/drawing/2014/main" xmlns:a14="http://schemas.microsoft.com/office/drawing/2010/main" xmlns:lc="http://schemas.openxmlformats.org/drawingml/2006/lockedCanvas" xmlns:p14="http://schemas.microsoft.com/office/powerpoint/2010/main" xmlns:ma14="http://schemas.microsoft.com/office/mac/drawingml/2011/main" xmlns="" val="1"/>
              </a:ext>
            </a:extLst>
          </p:spPr>
          <p:txBody>
            <a:bodyPr wrap="none" anchor="ctr" anchorCtr="1">
              <a:prstTxWarp prst="textPlain">
                <a:avLst/>
              </a:prstTxWarp>
              <a:noAutofit/>
            </a:bodyPr>
            <a:lstStyle/>
            <a:p>
              <a:pPr algn="ctr"/>
              <a:r>
                <a:rPr lang="en-US" sz="13800" kern="0">
                  <a:solidFill>
                    <a:schemeClr val="accent2">
                      <a:lumMod val="100000"/>
                    </a:schemeClr>
                  </a:solidFill>
                  <a:cs typeface="+mn-ea"/>
                  <a:sym typeface="+mn-lt"/>
                </a:rPr>
                <a:t>91%</a:t>
              </a:r>
              <a:endParaRPr lang="en-US" sz="13800" kern="0" dirty="0">
                <a:solidFill>
                  <a:schemeClr val="accent2">
                    <a:lumMod val="100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95" name="椭圆 194"/>
            <p:cNvSpPr/>
            <p:nvPr/>
          </p:nvSpPr>
          <p:spPr>
            <a:xfrm>
              <a:off x="3021518" y="4622193"/>
              <a:ext cx="282994" cy="282994"/>
            </a:xfrm>
            <a:prstGeom prst="ellipse">
              <a:avLst/>
            </a:prstGeom>
            <a:solidFill>
              <a:schemeClr val="accent2">
                <a:lumMod val="10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noAutofit/>
            </a:bodyPr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96" name="椭圆 195"/>
            <p:cNvSpPr/>
            <p:nvPr/>
          </p:nvSpPr>
          <p:spPr>
            <a:xfrm>
              <a:off x="3483245" y="4622193"/>
              <a:ext cx="282994" cy="282994"/>
            </a:xfrm>
            <a:prstGeom prst="ellipse">
              <a:avLst/>
            </a:prstGeom>
            <a:solidFill>
              <a:schemeClr val="accent2">
                <a:lumMod val="10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noAutofit/>
            </a:bodyPr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97" name="椭圆 196"/>
            <p:cNvSpPr/>
            <p:nvPr/>
          </p:nvSpPr>
          <p:spPr>
            <a:xfrm>
              <a:off x="3944972" y="4622193"/>
              <a:ext cx="282994" cy="282994"/>
            </a:xfrm>
            <a:prstGeom prst="ellipse">
              <a:avLst/>
            </a:prstGeom>
            <a:solidFill>
              <a:schemeClr val="accent2">
                <a:lumMod val="10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noAutofit/>
            </a:bodyPr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98" name="椭圆 197"/>
            <p:cNvSpPr/>
            <p:nvPr/>
          </p:nvSpPr>
          <p:spPr>
            <a:xfrm>
              <a:off x="4406699" y="4622193"/>
              <a:ext cx="282994" cy="282994"/>
            </a:xfrm>
            <a:prstGeom prst="ellipse">
              <a:avLst/>
            </a:prstGeom>
            <a:solidFill>
              <a:schemeClr val="accent2">
                <a:lumMod val="10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noAutofit/>
            </a:bodyPr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99" name="椭圆 198"/>
            <p:cNvSpPr/>
            <p:nvPr/>
          </p:nvSpPr>
          <p:spPr>
            <a:xfrm>
              <a:off x="4868426" y="4622193"/>
              <a:ext cx="282994" cy="282994"/>
            </a:xfrm>
            <a:prstGeom prst="ellipse">
              <a:avLst/>
            </a:prstGeom>
            <a:solidFill>
              <a:schemeClr val="accent2">
                <a:lumMod val="10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noAutofit/>
            </a:bodyPr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00" name="椭圆 199"/>
            <p:cNvSpPr/>
            <p:nvPr/>
          </p:nvSpPr>
          <p:spPr>
            <a:xfrm>
              <a:off x="5330153" y="4622193"/>
              <a:ext cx="282994" cy="282994"/>
            </a:xfrm>
            <a:prstGeom prst="ellipse">
              <a:avLst/>
            </a:prstGeom>
            <a:solidFill>
              <a:schemeClr val="accent2">
                <a:lumMod val="10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noAutofit/>
            </a:bodyPr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01" name="椭圆 200"/>
            <p:cNvSpPr/>
            <p:nvPr/>
          </p:nvSpPr>
          <p:spPr>
            <a:xfrm>
              <a:off x="5791880" y="4622193"/>
              <a:ext cx="282994" cy="282994"/>
            </a:xfrm>
            <a:prstGeom prst="ellipse">
              <a:avLst/>
            </a:prstGeom>
            <a:solidFill>
              <a:schemeClr val="accent2">
                <a:lumMod val="10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noAutofit/>
            </a:bodyPr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02" name="椭圆 201"/>
            <p:cNvSpPr/>
            <p:nvPr/>
          </p:nvSpPr>
          <p:spPr>
            <a:xfrm>
              <a:off x="6253607" y="4622193"/>
              <a:ext cx="282994" cy="282994"/>
            </a:xfrm>
            <a:prstGeom prst="ellipse">
              <a:avLst/>
            </a:prstGeom>
            <a:solidFill>
              <a:schemeClr val="accent2">
                <a:lumMod val="10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noAutofit/>
            </a:bodyPr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03" name="椭圆 202"/>
            <p:cNvSpPr/>
            <p:nvPr/>
          </p:nvSpPr>
          <p:spPr>
            <a:xfrm>
              <a:off x="6715334" y="4622193"/>
              <a:ext cx="282994" cy="282994"/>
            </a:xfrm>
            <a:prstGeom prst="ellipse">
              <a:avLst/>
            </a:prstGeom>
            <a:solidFill>
              <a:schemeClr val="accent2">
                <a:lumMod val="10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noAutofit/>
            </a:bodyPr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04" name="椭圆 203"/>
            <p:cNvSpPr/>
            <p:nvPr/>
          </p:nvSpPr>
          <p:spPr>
            <a:xfrm>
              <a:off x="7177061" y="4622193"/>
              <a:ext cx="282994" cy="282994"/>
            </a:xfrm>
            <a:prstGeom prst="ellipse">
              <a:avLst/>
            </a:prstGeom>
            <a:gradFill flip="none" rotWithShape="1">
              <a:gsLst>
                <a:gs pos="0">
                  <a:schemeClr val="accent2">
                    <a:lumMod val="100000"/>
                  </a:schemeClr>
                </a:gs>
                <a:gs pos="100000">
                  <a:schemeClr val="accent2">
                    <a:lumMod val="20000"/>
                    <a:lumOff val="80000"/>
                  </a:schemeClr>
                </a:gs>
                <a:gs pos="10000">
                  <a:schemeClr val="accent2">
                    <a:lumMod val="100000"/>
                  </a:schemeClr>
                </a:gs>
                <a:gs pos="10100">
                  <a:schemeClr val="accent2">
                    <a:lumMod val="20000"/>
                    <a:lumOff val="80000"/>
                  </a:schemeClr>
                </a:gs>
              </a:gsLst>
              <a:lin ang="0" scaled="1"/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noAutofit/>
            </a:bodyPr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05" name="任意多边形: 形状 204"/>
            <p:cNvSpPr>
              <a:spLocks/>
            </p:cNvSpPr>
            <p:nvPr/>
          </p:nvSpPr>
          <p:spPr bwMode="auto">
            <a:xfrm>
              <a:off x="6727184" y="4447815"/>
              <a:ext cx="666804" cy="631750"/>
            </a:xfrm>
            <a:custGeom>
              <a:avLst/>
              <a:gdLst>
                <a:gd name="T0" fmla="*/ 383 w 679"/>
                <a:gd name="T1" fmla="*/ 246 h 640"/>
                <a:gd name="T2" fmla="*/ 412 w 679"/>
                <a:gd name="T3" fmla="*/ 268 h 640"/>
                <a:gd name="T4" fmla="*/ 568 w 679"/>
                <a:gd name="T5" fmla="*/ 266 h 640"/>
                <a:gd name="T6" fmla="*/ 652 w 679"/>
                <a:gd name="T7" fmla="*/ 288 h 640"/>
                <a:gd name="T8" fmla="*/ 651 w 679"/>
                <a:gd name="T9" fmla="*/ 347 h 640"/>
                <a:gd name="T10" fmla="*/ 562 w 679"/>
                <a:gd name="T11" fmla="*/ 370 h 640"/>
                <a:gd name="T12" fmla="*/ 412 w 679"/>
                <a:gd name="T13" fmla="*/ 370 h 640"/>
                <a:gd name="T14" fmla="*/ 385 w 679"/>
                <a:gd name="T15" fmla="*/ 384 h 640"/>
                <a:gd name="T16" fmla="*/ 392 w 679"/>
                <a:gd name="T17" fmla="*/ 393 h 640"/>
                <a:gd name="T18" fmla="*/ 406 w 679"/>
                <a:gd name="T19" fmla="*/ 393 h 640"/>
                <a:gd name="T20" fmla="*/ 427 w 679"/>
                <a:gd name="T21" fmla="*/ 417 h 640"/>
                <a:gd name="T22" fmla="*/ 405 w 679"/>
                <a:gd name="T23" fmla="*/ 438 h 640"/>
                <a:gd name="T24" fmla="*/ 372 w 679"/>
                <a:gd name="T25" fmla="*/ 439 h 640"/>
                <a:gd name="T26" fmla="*/ 352 w 679"/>
                <a:gd name="T27" fmla="*/ 450 h 640"/>
                <a:gd name="T28" fmla="*/ 273 w 679"/>
                <a:gd name="T29" fmla="*/ 606 h 640"/>
                <a:gd name="T30" fmla="*/ 237 w 679"/>
                <a:gd name="T31" fmla="*/ 636 h 640"/>
                <a:gd name="T32" fmla="*/ 210 w 679"/>
                <a:gd name="T33" fmla="*/ 605 h 640"/>
                <a:gd name="T34" fmla="*/ 265 w 679"/>
                <a:gd name="T35" fmla="*/ 443 h 640"/>
                <a:gd name="T36" fmla="*/ 278 w 679"/>
                <a:gd name="T37" fmla="*/ 380 h 640"/>
                <a:gd name="T38" fmla="*/ 267 w 679"/>
                <a:gd name="T39" fmla="*/ 368 h 640"/>
                <a:gd name="T40" fmla="*/ 116 w 679"/>
                <a:gd name="T41" fmla="*/ 363 h 640"/>
                <a:gd name="T42" fmla="*/ 100 w 679"/>
                <a:gd name="T43" fmla="*/ 371 h 640"/>
                <a:gd name="T44" fmla="*/ 73 w 679"/>
                <a:gd name="T45" fmla="*/ 418 h 640"/>
                <a:gd name="T46" fmla="*/ 42 w 679"/>
                <a:gd name="T47" fmla="*/ 429 h 640"/>
                <a:gd name="T48" fmla="*/ 34 w 679"/>
                <a:gd name="T49" fmla="*/ 410 h 640"/>
                <a:gd name="T50" fmla="*/ 46 w 679"/>
                <a:gd name="T51" fmla="*/ 361 h 640"/>
                <a:gd name="T52" fmla="*/ 34 w 679"/>
                <a:gd name="T53" fmla="*/ 343 h 640"/>
                <a:gd name="T54" fmla="*/ 13 w 679"/>
                <a:gd name="T55" fmla="*/ 335 h 640"/>
                <a:gd name="T56" fmla="*/ 1 w 679"/>
                <a:gd name="T57" fmla="*/ 322 h 640"/>
                <a:gd name="T58" fmla="*/ 13 w 679"/>
                <a:gd name="T59" fmla="*/ 308 h 640"/>
                <a:gd name="T60" fmla="*/ 38 w 679"/>
                <a:gd name="T61" fmla="*/ 300 h 640"/>
                <a:gd name="T62" fmla="*/ 46 w 679"/>
                <a:gd name="T63" fmla="*/ 285 h 640"/>
                <a:gd name="T64" fmla="*/ 34 w 679"/>
                <a:gd name="T65" fmla="*/ 235 h 640"/>
                <a:gd name="T66" fmla="*/ 41 w 679"/>
                <a:gd name="T67" fmla="*/ 215 h 640"/>
                <a:gd name="T68" fmla="*/ 70 w 679"/>
                <a:gd name="T69" fmla="*/ 221 h 640"/>
                <a:gd name="T70" fmla="*/ 99 w 679"/>
                <a:gd name="T71" fmla="*/ 270 h 640"/>
                <a:gd name="T72" fmla="*/ 118 w 679"/>
                <a:gd name="T73" fmla="*/ 280 h 640"/>
                <a:gd name="T74" fmla="*/ 267 w 679"/>
                <a:gd name="T75" fmla="*/ 273 h 640"/>
                <a:gd name="T76" fmla="*/ 278 w 679"/>
                <a:gd name="T77" fmla="*/ 259 h 640"/>
                <a:gd name="T78" fmla="*/ 262 w 679"/>
                <a:gd name="T79" fmla="*/ 190 h 640"/>
                <a:gd name="T80" fmla="*/ 208 w 679"/>
                <a:gd name="T81" fmla="*/ 35 h 640"/>
                <a:gd name="T82" fmla="*/ 235 w 679"/>
                <a:gd name="T83" fmla="*/ 5 h 640"/>
                <a:gd name="T84" fmla="*/ 269 w 679"/>
                <a:gd name="T85" fmla="*/ 30 h 640"/>
                <a:gd name="T86" fmla="*/ 352 w 679"/>
                <a:gd name="T87" fmla="*/ 189 h 640"/>
                <a:gd name="T88" fmla="*/ 371 w 679"/>
                <a:gd name="T89" fmla="*/ 200 h 640"/>
                <a:gd name="T90" fmla="*/ 408 w 679"/>
                <a:gd name="T91" fmla="*/ 200 h 640"/>
                <a:gd name="T92" fmla="*/ 426 w 679"/>
                <a:gd name="T93" fmla="*/ 221 h 640"/>
                <a:gd name="T94" fmla="*/ 409 w 679"/>
                <a:gd name="T95" fmla="*/ 244 h 640"/>
                <a:gd name="T96" fmla="*/ 383 w 679"/>
                <a:gd name="T97" fmla="*/ 246 h 6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679" h="640">
                  <a:moveTo>
                    <a:pt x="383" y="246"/>
                  </a:moveTo>
                  <a:cubicBezTo>
                    <a:pt x="390" y="268"/>
                    <a:pt x="391" y="268"/>
                    <a:pt x="412" y="268"/>
                  </a:cubicBezTo>
                  <a:cubicBezTo>
                    <a:pt x="464" y="266"/>
                    <a:pt x="516" y="264"/>
                    <a:pt x="568" y="266"/>
                  </a:cubicBezTo>
                  <a:cubicBezTo>
                    <a:pt x="598" y="268"/>
                    <a:pt x="626" y="272"/>
                    <a:pt x="652" y="288"/>
                  </a:cubicBezTo>
                  <a:cubicBezTo>
                    <a:pt x="679" y="305"/>
                    <a:pt x="679" y="330"/>
                    <a:pt x="651" y="347"/>
                  </a:cubicBezTo>
                  <a:cubicBezTo>
                    <a:pt x="624" y="364"/>
                    <a:pt x="593" y="369"/>
                    <a:pt x="562" y="370"/>
                  </a:cubicBezTo>
                  <a:cubicBezTo>
                    <a:pt x="512" y="371"/>
                    <a:pt x="462" y="372"/>
                    <a:pt x="412" y="370"/>
                  </a:cubicBezTo>
                  <a:cubicBezTo>
                    <a:pt x="401" y="370"/>
                    <a:pt x="390" y="370"/>
                    <a:pt x="385" y="384"/>
                  </a:cubicBezTo>
                  <a:cubicBezTo>
                    <a:pt x="382" y="392"/>
                    <a:pt x="384" y="393"/>
                    <a:pt x="392" y="393"/>
                  </a:cubicBezTo>
                  <a:cubicBezTo>
                    <a:pt x="397" y="393"/>
                    <a:pt x="401" y="393"/>
                    <a:pt x="406" y="393"/>
                  </a:cubicBezTo>
                  <a:cubicBezTo>
                    <a:pt x="421" y="394"/>
                    <a:pt x="427" y="401"/>
                    <a:pt x="427" y="417"/>
                  </a:cubicBezTo>
                  <a:cubicBezTo>
                    <a:pt x="426" y="432"/>
                    <a:pt x="421" y="438"/>
                    <a:pt x="405" y="438"/>
                  </a:cubicBezTo>
                  <a:cubicBezTo>
                    <a:pt x="394" y="439"/>
                    <a:pt x="383" y="440"/>
                    <a:pt x="372" y="439"/>
                  </a:cubicBezTo>
                  <a:cubicBezTo>
                    <a:pt x="361" y="437"/>
                    <a:pt x="357" y="441"/>
                    <a:pt x="352" y="450"/>
                  </a:cubicBezTo>
                  <a:cubicBezTo>
                    <a:pt x="326" y="502"/>
                    <a:pt x="299" y="554"/>
                    <a:pt x="273" y="606"/>
                  </a:cubicBezTo>
                  <a:cubicBezTo>
                    <a:pt x="265" y="622"/>
                    <a:pt x="254" y="633"/>
                    <a:pt x="237" y="636"/>
                  </a:cubicBezTo>
                  <a:cubicBezTo>
                    <a:pt x="213" y="640"/>
                    <a:pt x="203" y="628"/>
                    <a:pt x="210" y="605"/>
                  </a:cubicBezTo>
                  <a:cubicBezTo>
                    <a:pt x="229" y="551"/>
                    <a:pt x="247" y="497"/>
                    <a:pt x="265" y="443"/>
                  </a:cubicBezTo>
                  <a:cubicBezTo>
                    <a:pt x="272" y="423"/>
                    <a:pt x="275" y="402"/>
                    <a:pt x="278" y="380"/>
                  </a:cubicBezTo>
                  <a:cubicBezTo>
                    <a:pt x="280" y="371"/>
                    <a:pt x="277" y="368"/>
                    <a:pt x="267" y="368"/>
                  </a:cubicBezTo>
                  <a:cubicBezTo>
                    <a:pt x="217" y="368"/>
                    <a:pt x="167" y="367"/>
                    <a:pt x="116" y="363"/>
                  </a:cubicBezTo>
                  <a:cubicBezTo>
                    <a:pt x="109" y="362"/>
                    <a:pt x="104" y="364"/>
                    <a:pt x="100" y="371"/>
                  </a:cubicBezTo>
                  <a:cubicBezTo>
                    <a:pt x="91" y="387"/>
                    <a:pt x="82" y="403"/>
                    <a:pt x="73" y="418"/>
                  </a:cubicBezTo>
                  <a:cubicBezTo>
                    <a:pt x="65" y="431"/>
                    <a:pt x="56" y="434"/>
                    <a:pt x="42" y="429"/>
                  </a:cubicBezTo>
                  <a:cubicBezTo>
                    <a:pt x="33" y="425"/>
                    <a:pt x="33" y="418"/>
                    <a:pt x="34" y="410"/>
                  </a:cubicBezTo>
                  <a:cubicBezTo>
                    <a:pt x="38" y="394"/>
                    <a:pt x="41" y="377"/>
                    <a:pt x="46" y="361"/>
                  </a:cubicBezTo>
                  <a:cubicBezTo>
                    <a:pt x="49" y="350"/>
                    <a:pt x="45" y="345"/>
                    <a:pt x="34" y="343"/>
                  </a:cubicBezTo>
                  <a:cubicBezTo>
                    <a:pt x="27" y="341"/>
                    <a:pt x="20" y="338"/>
                    <a:pt x="13" y="335"/>
                  </a:cubicBezTo>
                  <a:cubicBezTo>
                    <a:pt x="7" y="333"/>
                    <a:pt x="1" y="330"/>
                    <a:pt x="1" y="322"/>
                  </a:cubicBezTo>
                  <a:cubicBezTo>
                    <a:pt x="0" y="314"/>
                    <a:pt x="6" y="311"/>
                    <a:pt x="13" y="308"/>
                  </a:cubicBezTo>
                  <a:cubicBezTo>
                    <a:pt x="21" y="305"/>
                    <a:pt x="29" y="302"/>
                    <a:pt x="38" y="300"/>
                  </a:cubicBezTo>
                  <a:cubicBezTo>
                    <a:pt x="46" y="298"/>
                    <a:pt x="48" y="293"/>
                    <a:pt x="46" y="285"/>
                  </a:cubicBezTo>
                  <a:cubicBezTo>
                    <a:pt x="42" y="269"/>
                    <a:pt x="38" y="252"/>
                    <a:pt x="34" y="235"/>
                  </a:cubicBezTo>
                  <a:cubicBezTo>
                    <a:pt x="33" y="227"/>
                    <a:pt x="31" y="218"/>
                    <a:pt x="41" y="215"/>
                  </a:cubicBezTo>
                  <a:cubicBezTo>
                    <a:pt x="51" y="212"/>
                    <a:pt x="62" y="209"/>
                    <a:pt x="70" y="221"/>
                  </a:cubicBezTo>
                  <a:cubicBezTo>
                    <a:pt x="80" y="237"/>
                    <a:pt x="90" y="253"/>
                    <a:pt x="99" y="270"/>
                  </a:cubicBezTo>
                  <a:cubicBezTo>
                    <a:pt x="104" y="278"/>
                    <a:pt x="109" y="281"/>
                    <a:pt x="118" y="280"/>
                  </a:cubicBezTo>
                  <a:cubicBezTo>
                    <a:pt x="168" y="275"/>
                    <a:pt x="217" y="272"/>
                    <a:pt x="267" y="273"/>
                  </a:cubicBezTo>
                  <a:cubicBezTo>
                    <a:pt x="277" y="273"/>
                    <a:pt x="280" y="269"/>
                    <a:pt x="278" y="259"/>
                  </a:cubicBezTo>
                  <a:cubicBezTo>
                    <a:pt x="275" y="235"/>
                    <a:pt x="270" y="212"/>
                    <a:pt x="262" y="190"/>
                  </a:cubicBezTo>
                  <a:cubicBezTo>
                    <a:pt x="244" y="138"/>
                    <a:pt x="226" y="87"/>
                    <a:pt x="208" y="35"/>
                  </a:cubicBezTo>
                  <a:cubicBezTo>
                    <a:pt x="201" y="12"/>
                    <a:pt x="212" y="0"/>
                    <a:pt x="235" y="5"/>
                  </a:cubicBezTo>
                  <a:cubicBezTo>
                    <a:pt x="250" y="8"/>
                    <a:pt x="262" y="15"/>
                    <a:pt x="269" y="30"/>
                  </a:cubicBezTo>
                  <a:cubicBezTo>
                    <a:pt x="297" y="83"/>
                    <a:pt x="325" y="136"/>
                    <a:pt x="352" y="189"/>
                  </a:cubicBezTo>
                  <a:cubicBezTo>
                    <a:pt x="356" y="197"/>
                    <a:pt x="361" y="201"/>
                    <a:pt x="371" y="200"/>
                  </a:cubicBezTo>
                  <a:cubicBezTo>
                    <a:pt x="383" y="199"/>
                    <a:pt x="395" y="200"/>
                    <a:pt x="408" y="200"/>
                  </a:cubicBezTo>
                  <a:cubicBezTo>
                    <a:pt x="421" y="201"/>
                    <a:pt x="426" y="209"/>
                    <a:pt x="426" y="221"/>
                  </a:cubicBezTo>
                  <a:cubicBezTo>
                    <a:pt x="427" y="234"/>
                    <a:pt x="423" y="243"/>
                    <a:pt x="409" y="244"/>
                  </a:cubicBezTo>
                  <a:cubicBezTo>
                    <a:pt x="401" y="245"/>
                    <a:pt x="392" y="245"/>
                    <a:pt x="383" y="246"/>
                  </a:cubicBezTo>
                  <a:close/>
                </a:path>
              </a:pathLst>
            </a:custGeom>
            <a:solidFill>
              <a:schemeClr val="accent2">
                <a:lumMod val="100000"/>
              </a:schemeClr>
            </a:solidFill>
            <a:ln>
              <a:solidFill>
                <a:schemeClr val="bg1"/>
              </a:solidFill>
            </a:ln>
          </p:spPr>
          <p:txBody>
            <a:bodyPr anchor="ctr">
              <a:noAutofit/>
            </a:bodyPr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06" name="矩形 205"/>
            <p:cNvSpPr/>
            <p:nvPr/>
          </p:nvSpPr>
          <p:spPr>
            <a:xfrm>
              <a:off x="3021518" y="4622193"/>
              <a:ext cx="4438537" cy="282994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noAutofit/>
            </a:bodyPr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07" name="矩形 206"/>
            <p:cNvSpPr/>
            <p:nvPr/>
          </p:nvSpPr>
          <p:spPr>
            <a:xfrm>
              <a:off x="3021518" y="4622193"/>
              <a:ext cx="4039068" cy="282994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noAutofit/>
            </a:bodyPr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</p:grpSp>
      <p:grpSp>
        <p:nvGrpSpPr>
          <p:cNvPr id="347" name="组合 346"/>
          <p:cNvGrpSpPr/>
          <p:nvPr/>
        </p:nvGrpSpPr>
        <p:grpSpPr>
          <a:xfrm>
            <a:off x="8768112" y="1300076"/>
            <a:ext cx="2975476" cy="4856537"/>
            <a:chOff x="1997075" y="625476"/>
            <a:chExt cx="3836988" cy="6262687"/>
          </a:xfrm>
        </p:grpSpPr>
        <p:sp>
          <p:nvSpPr>
            <p:cNvPr id="348" name="任意多边形: 形状 347"/>
            <p:cNvSpPr>
              <a:spLocks/>
            </p:cNvSpPr>
            <p:nvPr/>
          </p:nvSpPr>
          <p:spPr bwMode="auto">
            <a:xfrm>
              <a:off x="2241550" y="5276850"/>
              <a:ext cx="620713" cy="1517650"/>
            </a:xfrm>
            <a:custGeom>
              <a:avLst/>
              <a:gdLst>
                <a:gd name="T0" fmla="*/ 165 w 165"/>
                <a:gd name="T1" fmla="*/ 340 h 404"/>
                <a:gd name="T2" fmla="*/ 92 w 165"/>
                <a:gd name="T3" fmla="*/ 404 h 404"/>
                <a:gd name="T4" fmla="*/ 73 w 165"/>
                <a:gd name="T5" fmla="*/ 404 h 404"/>
                <a:gd name="T6" fmla="*/ 0 w 165"/>
                <a:gd name="T7" fmla="*/ 340 h 404"/>
                <a:gd name="T8" fmla="*/ 0 w 165"/>
                <a:gd name="T9" fmla="*/ 63 h 404"/>
                <a:gd name="T10" fmla="*/ 73 w 165"/>
                <a:gd name="T11" fmla="*/ 0 h 404"/>
                <a:gd name="T12" fmla="*/ 92 w 165"/>
                <a:gd name="T13" fmla="*/ 0 h 404"/>
                <a:gd name="T14" fmla="*/ 165 w 165"/>
                <a:gd name="T15" fmla="*/ 63 h 404"/>
                <a:gd name="T16" fmla="*/ 165 w 165"/>
                <a:gd name="T17" fmla="*/ 340 h 4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5" h="404">
                  <a:moveTo>
                    <a:pt x="165" y="340"/>
                  </a:moveTo>
                  <a:cubicBezTo>
                    <a:pt x="165" y="375"/>
                    <a:pt x="132" y="404"/>
                    <a:pt x="92" y="404"/>
                  </a:cubicBezTo>
                  <a:cubicBezTo>
                    <a:pt x="73" y="404"/>
                    <a:pt x="73" y="404"/>
                    <a:pt x="73" y="404"/>
                  </a:cubicBezTo>
                  <a:cubicBezTo>
                    <a:pt x="33" y="404"/>
                    <a:pt x="0" y="375"/>
                    <a:pt x="0" y="340"/>
                  </a:cubicBezTo>
                  <a:cubicBezTo>
                    <a:pt x="0" y="63"/>
                    <a:pt x="0" y="63"/>
                    <a:pt x="0" y="63"/>
                  </a:cubicBezTo>
                  <a:cubicBezTo>
                    <a:pt x="0" y="28"/>
                    <a:pt x="33" y="0"/>
                    <a:pt x="73" y="0"/>
                  </a:cubicBezTo>
                  <a:cubicBezTo>
                    <a:pt x="92" y="0"/>
                    <a:pt x="92" y="0"/>
                    <a:pt x="92" y="0"/>
                  </a:cubicBezTo>
                  <a:cubicBezTo>
                    <a:pt x="132" y="0"/>
                    <a:pt x="165" y="28"/>
                    <a:pt x="165" y="63"/>
                  </a:cubicBezTo>
                  <a:lnTo>
                    <a:pt x="165" y="340"/>
                  </a:lnTo>
                  <a:close/>
                </a:path>
              </a:pathLst>
            </a:custGeom>
            <a:solidFill>
              <a:srgbClr val="EFB3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49" name="任意多边形: 形状 348"/>
            <p:cNvSpPr>
              <a:spLocks/>
            </p:cNvSpPr>
            <p:nvPr/>
          </p:nvSpPr>
          <p:spPr bwMode="auto">
            <a:xfrm>
              <a:off x="4968875" y="5276850"/>
              <a:ext cx="620713" cy="1517650"/>
            </a:xfrm>
            <a:custGeom>
              <a:avLst/>
              <a:gdLst>
                <a:gd name="T0" fmla="*/ 165 w 165"/>
                <a:gd name="T1" fmla="*/ 340 h 404"/>
                <a:gd name="T2" fmla="*/ 92 w 165"/>
                <a:gd name="T3" fmla="*/ 404 h 404"/>
                <a:gd name="T4" fmla="*/ 73 w 165"/>
                <a:gd name="T5" fmla="*/ 404 h 404"/>
                <a:gd name="T6" fmla="*/ 0 w 165"/>
                <a:gd name="T7" fmla="*/ 340 h 404"/>
                <a:gd name="T8" fmla="*/ 0 w 165"/>
                <a:gd name="T9" fmla="*/ 63 h 404"/>
                <a:gd name="T10" fmla="*/ 73 w 165"/>
                <a:gd name="T11" fmla="*/ 0 h 404"/>
                <a:gd name="T12" fmla="*/ 92 w 165"/>
                <a:gd name="T13" fmla="*/ 0 h 404"/>
                <a:gd name="T14" fmla="*/ 165 w 165"/>
                <a:gd name="T15" fmla="*/ 63 h 404"/>
                <a:gd name="T16" fmla="*/ 165 w 165"/>
                <a:gd name="T17" fmla="*/ 340 h 4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5" h="404">
                  <a:moveTo>
                    <a:pt x="165" y="340"/>
                  </a:moveTo>
                  <a:cubicBezTo>
                    <a:pt x="165" y="375"/>
                    <a:pt x="132" y="404"/>
                    <a:pt x="92" y="404"/>
                  </a:cubicBezTo>
                  <a:cubicBezTo>
                    <a:pt x="73" y="404"/>
                    <a:pt x="73" y="404"/>
                    <a:pt x="73" y="404"/>
                  </a:cubicBezTo>
                  <a:cubicBezTo>
                    <a:pt x="33" y="404"/>
                    <a:pt x="0" y="375"/>
                    <a:pt x="0" y="340"/>
                  </a:cubicBezTo>
                  <a:cubicBezTo>
                    <a:pt x="0" y="63"/>
                    <a:pt x="0" y="63"/>
                    <a:pt x="0" y="63"/>
                  </a:cubicBezTo>
                  <a:cubicBezTo>
                    <a:pt x="0" y="28"/>
                    <a:pt x="33" y="0"/>
                    <a:pt x="73" y="0"/>
                  </a:cubicBezTo>
                  <a:cubicBezTo>
                    <a:pt x="92" y="0"/>
                    <a:pt x="92" y="0"/>
                    <a:pt x="92" y="0"/>
                  </a:cubicBezTo>
                  <a:cubicBezTo>
                    <a:pt x="132" y="0"/>
                    <a:pt x="165" y="28"/>
                    <a:pt x="165" y="63"/>
                  </a:cubicBezTo>
                  <a:lnTo>
                    <a:pt x="165" y="340"/>
                  </a:lnTo>
                  <a:close/>
                </a:path>
              </a:pathLst>
            </a:custGeom>
            <a:solidFill>
              <a:srgbClr val="EFB3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50" name="任意多边形: 形状 349"/>
            <p:cNvSpPr>
              <a:spLocks/>
            </p:cNvSpPr>
            <p:nvPr/>
          </p:nvSpPr>
          <p:spPr bwMode="auto">
            <a:xfrm>
              <a:off x="2568575" y="3971925"/>
              <a:ext cx="2693988" cy="2878137"/>
            </a:xfrm>
            <a:custGeom>
              <a:avLst/>
              <a:gdLst>
                <a:gd name="T0" fmla="*/ 716 w 716"/>
                <a:gd name="T1" fmla="*/ 766 h 766"/>
                <a:gd name="T2" fmla="*/ 0 w 716"/>
                <a:gd name="T3" fmla="*/ 766 h 766"/>
                <a:gd name="T4" fmla="*/ 0 w 716"/>
                <a:gd name="T5" fmla="*/ 101 h 766"/>
                <a:gd name="T6" fmla="*/ 101 w 716"/>
                <a:gd name="T7" fmla="*/ 0 h 766"/>
                <a:gd name="T8" fmla="*/ 615 w 716"/>
                <a:gd name="T9" fmla="*/ 0 h 766"/>
                <a:gd name="T10" fmla="*/ 716 w 716"/>
                <a:gd name="T11" fmla="*/ 101 h 766"/>
                <a:gd name="T12" fmla="*/ 716 w 716"/>
                <a:gd name="T13" fmla="*/ 766 h 7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16" h="766">
                  <a:moveTo>
                    <a:pt x="716" y="766"/>
                  </a:moveTo>
                  <a:cubicBezTo>
                    <a:pt x="0" y="766"/>
                    <a:pt x="0" y="766"/>
                    <a:pt x="0" y="766"/>
                  </a:cubicBezTo>
                  <a:cubicBezTo>
                    <a:pt x="0" y="101"/>
                    <a:pt x="0" y="101"/>
                    <a:pt x="0" y="101"/>
                  </a:cubicBezTo>
                  <a:cubicBezTo>
                    <a:pt x="0" y="45"/>
                    <a:pt x="45" y="0"/>
                    <a:pt x="101" y="0"/>
                  </a:cubicBezTo>
                  <a:cubicBezTo>
                    <a:pt x="615" y="0"/>
                    <a:pt x="615" y="0"/>
                    <a:pt x="615" y="0"/>
                  </a:cubicBezTo>
                  <a:cubicBezTo>
                    <a:pt x="671" y="0"/>
                    <a:pt x="716" y="45"/>
                    <a:pt x="716" y="101"/>
                  </a:cubicBezTo>
                  <a:lnTo>
                    <a:pt x="716" y="76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51" name="任意多边形: 形状 350"/>
            <p:cNvSpPr>
              <a:spLocks/>
            </p:cNvSpPr>
            <p:nvPr/>
          </p:nvSpPr>
          <p:spPr bwMode="auto">
            <a:xfrm>
              <a:off x="3532188" y="3217863"/>
              <a:ext cx="768350" cy="1171575"/>
            </a:xfrm>
            <a:custGeom>
              <a:avLst/>
              <a:gdLst>
                <a:gd name="T0" fmla="*/ 204 w 204"/>
                <a:gd name="T1" fmla="*/ 210 h 312"/>
                <a:gd name="T2" fmla="*/ 102 w 204"/>
                <a:gd name="T3" fmla="*/ 312 h 312"/>
                <a:gd name="T4" fmla="*/ 102 w 204"/>
                <a:gd name="T5" fmla="*/ 312 h 312"/>
                <a:gd name="T6" fmla="*/ 0 w 204"/>
                <a:gd name="T7" fmla="*/ 210 h 312"/>
                <a:gd name="T8" fmla="*/ 0 w 204"/>
                <a:gd name="T9" fmla="*/ 103 h 312"/>
                <a:gd name="T10" fmla="*/ 102 w 204"/>
                <a:gd name="T11" fmla="*/ 0 h 312"/>
                <a:gd name="T12" fmla="*/ 102 w 204"/>
                <a:gd name="T13" fmla="*/ 0 h 312"/>
                <a:gd name="T14" fmla="*/ 204 w 204"/>
                <a:gd name="T15" fmla="*/ 103 h 312"/>
                <a:gd name="T16" fmla="*/ 204 w 204"/>
                <a:gd name="T17" fmla="*/ 210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04" h="312">
                  <a:moveTo>
                    <a:pt x="204" y="210"/>
                  </a:moveTo>
                  <a:cubicBezTo>
                    <a:pt x="204" y="266"/>
                    <a:pt x="159" y="312"/>
                    <a:pt x="102" y="312"/>
                  </a:cubicBezTo>
                  <a:cubicBezTo>
                    <a:pt x="102" y="312"/>
                    <a:pt x="102" y="312"/>
                    <a:pt x="102" y="312"/>
                  </a:cubicBezTo>
                  <a:cubicBezTo>
                    <a:pt x="45" y="312"/>
                    <a:pt x="0" y="266"/>
                    <a:pt x="0" y="210"/>
                  </a:cubicBezTo>
                  <a:cubicBezTo>
                    <a:pt x="0" y="103"/>
                    <a:pt x="0" y="103"/>
                    <a:pt x="0" y="103"/>
                  </a:cubicBezTo>
                  <a:cubicBezTo>
                    <a:pt x="0" y="46"/>
                    <a:pt x="45" y="0"/>
                    <a:pt x="102" y="0"/>
                  </a:cubicBezTo>
                  <a:cubicBezTo>
                    <a:pt x="102" y="0"/>
                    <a:pt x="102" y="0"/>
                    <a:pt x="102" y="0"/>
                  </a:cubicBezTo>
                  <a:cubicBezTo>
                    <a:pt x="159" y="0"/>
                    <a:pt x="204" y="46"/>
                    <a:pt x="204" y="103"/>
                  </a:cubicBezTo>
                  <a:lnTo>
                    <a:pt x="204" y="210"/>
                  </a:lnTo>
                  <a:close/>
                </a:path>
              </a:pathLst>
            </a:custGeom>
            <a:solidFill>
              <a:srgbClr val="EFB3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52" name="任意多边形: 形状 351"/>
            <p:cNvSpPr>
              <a:spLocks/>
            </p:cNvSpPr>
            <p:nvPr/>
          </p:nvSpPr>
          <p:spPr bwMode="auto">
            <a:xfrm>
              <a:off x="1997075" y="3971925"/>
              <a:ext cx="1189038" cy="1544637"/>
            </a:xfrm>
            <a:custGeom>
              <a:avLst/>
              <a:gdLst>
                <a:gd name="T0" fmla="*/ 316 w 316"/>
                <a:gd name="T1" fmla="*/ 354 h 411"/>
                <a:gd name="T2" fmla="*/ 259 w 316"/>
                <a:gd name="T3" fmla="*/ 411 h 411"/>
                <a:gd name="T4" fmla="*/ 58 w 316"/>
                <a:gd name="T5" fmla="*/ 411 h 411"/>
                <a:gd name="T6" fmla="*/ 0 w 316"/>
                <a:gd name="T7" fmla="*/ 354 h 411"/>
                <a:gd name="T8" fmla="*/ 0 w 316"/>
                <a:gd name="T9" fmla="*/ 57 h 411"/>
                <a:gd name="T10" fmla="*/ 58 w 316"/>
                <a:gd name="T11" fmla="*/ 0 h 411"/>
                <a:gd name="T12" fmla="*/ 259 w 316"/>
                <a:gd name="T13" fmla="*/ 0 h 411"/>
                <a:gd name="T14" fmla="*/ 316 w 316"/>
                <a:gd name="T15" fmla="*/ 57 h 411"/>
                <a:gd name="T16" fmla="*/ 316 w 316"/>
                <a:gd name="T17" fmla="*/ 354 h 4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16" h="411">
                  <a:moveTo>
                    <a:pt x="316" y="354"/>
                  </a:moveTo>
                  <a:cubicBezTo>
                    <a:pt x="316" y="386"/>
                    <a:pt x="290" y="411"/>
                    <a:pt x="259" y="411"/>
                  </a:cubicBezTo>
                  <a:cubicBezTo>
                    <a:pt x="58" y="411"/>
                    <a:pt x="58" y="411"/>
                    <a:pt x="58" y="411"/>
                  </a:cubicBezTo>
                  <a:cubicBezTo>
                    <a:pt x="26" y="411"/>
                    <a:pt x="0" y="386"/>
                    <a:pt x="0" y="354"/>
                  </a:cubicBezTo>
                  <a:cubicBezTo>
                    <a:pt x="0" y="57"/>
                    <a:pt x="0" y="57"/>
                    <a:pt x="0" y="57"/>
                  </a:cubicBezTo>
                  <a:cubicBezTo>
                    <a:pt x="0" y="26"/>
                    <a:pt x="26" y="0"/>
                    <a:pt x="58" y="0"/>
                  </a:cubicBezTo>
                  <a:cubicBezTo>
                    <a:pt x="259" y="0"/>
                    <a:pt x="259" y="0"/>
                    <a:pt x="259" y="0"/>
                  </a:cubicBezTo>
                  <a:cubicBezTo>
                    <a:pt x="290" y="0"/>
                    <a:pt x="316" y="26"/>
                    <a:pt x="316" y="57"/>
                  </a:cubicBezTo>
                  <a:lnTo>
                    <a:pt x="316" y="354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53" name="任意多边形: 形状 352"/>
            <p:cNvSpPr>
              <a:spLocks/>
            </p:cNvSpPr>
            <p:nvPr/>
          </p:nvSpPr>
          <p:spPr bwMode="auto">
            <a:xfrm>
              <a:off x="4646613" y="3971925"/>
              <a:ext cx="1187450" cy="1544637"/>
            </a:xfrm>
            <a:custGeom>
              <a:avLst/>
              <a:gdLst>
                <a:gd name="T0" fmla="*/ 316 w 316"/>
                <a:gd name="T1" fmla="*/ 354 h 411"/>
                <a:gd name="T2" fmla="*/ 258 w 316"/>
                <a:gd name="T3" fmla="*/ 411 h 411"/>
                <a:gd name="T4" fmla="*/ 57 w 316"/>
                <a:gd name="T5" fmla="*/ 411 h 411"/>
                <a:gd name="T6" fmla="*/ 0 w 316"/>
                <a:gd name="T7" fmla="*/ 354 h 411"/>
                <a:gd name="T8" fmla="*/ 0 w 316"/>
                <a:gd name="T9" fmla="*/ 57 h 411"/>
                <a:gd name="T10" fmla="*/ 57 w 316"/>
                <a:gd name="T11" fmla="*/ 0 h 411"/>
                <a:gd name="T12" fmla="*/ 258 w 316"/>
                <a:gd name="T13" fmla="*/ 0 h 411"/>
                <a:gd name="T14" fmla="*/ 316 w 316"/>
                <a:gd name="T15" fmla="*/ 57 h 411"/>
                <a:gd name="T16" fmla="*/ 316 w 316"/>
                <a:gd name="T17" fmla="*/ 354 h 4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16" h="411">
                  <a:moveTo>
                    <a:pt x="316" y="354"/>
                  </a:moveTo>
                  <a:cubicBezTo>
                    <a:pt x="316" y="386"/>
                    <a:pt x="290" y="411"/>
                    <a:pt x="258" y="411"/>
                  </a:cubicBezTo>
                  <a:cubicBezTo>
                    <a:pt x="57" y="411"/>
                    <a:pt x="57" y="411"/>
                    <a:pt x="57" y="411"/>
                  </a:cubicBezTo>
                  <a:cubicBezTo>
                    <a:pt x="26" y="411"/>
                    <a:pt x="0" y="386"/>
                    <a:pt x="0" y="354"/>
                  </a:cubicBezTo>
                  <a:cubicBezTo>
                    <a:pt x="0" y="57"/>
                    <a:pt x="0" y="57"/>
                    <a:pt x="0" y="57"/>
                  </a:cubicBezTo>
                  <a:cubicBezTo>
                    <a:pt x="0" y="26"/>
                    <a:pt x="26" y="0"/>
                    <a:pt x="57" y="0"/>
                  </a:cubicBezTo>
                  <a:cubicBezTo>
                    <a:pt x="258" y="0"/>
                    <a:pt x="258" y="0"/>
                    <a:pt x="258" y="0"/>
                  </a:cubicBezTo>
                  <a:cubicBezTo>
                    <a:pt x="290" y="0"/>
                    <a:pt x="316" y="26"/>
                    <a:pt x="316" y="57"/>
                  </a:cubicBezTo>
                  <a:lnTo>
                    <a:pt x="316" y="354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54" name="任意多边形: 形状 353"/>
            <p:cNvSpPr>
              <a:spLocks/>
            </p:cNvSpPr>
            <p:nvPr/>
          </p:nvSpPr>
          <p:spPr bwMode="auto">
            <a:xfrm>
              <a:off x="4622800" y="5392738"/>
              <a:ext cx="1065213" cy="1495425"/>
            </a:xfrm>
            <a:custGeom>
              <a:avLst/>
              <a:gdLst>
                <a:gd name="T0" fmla="*/ 266 w 283"/>
                <a:gd name="T1" fmla="*/ 292 h 398"/>
                <a:gd name="T2" fmla="*/ 239 w 283"/>
                <a:gd name="T3" fmla="*/ 381 h 398"/>
                <a:gd name="T4" fmla="*/ 239 w 283"/>
                <a:gd name="T5" fmla="*/ 381 h 398"/>
                <a:gd name="T6" fmla="*/ 150 w 283"/>
                <a:gd name="T7" fmla="*/ 354 h 398"/>
                <a:gd name="T8" fmla="*/ 17 w 283"/>
                <a:gd name="T9" fmla="*/ 107 h 398"/>
                <a:gd name="T10" fmla="*/ 44 w 283"/>
                <a:gd name="T11" fmla="*/ 18 h 398"/>
                <a:gd name="T12" fmla="*/ 44 w 283"/>
                <a:gd name="T13" fmla="*/ 18 h 398"/>
                <a:gd name="T14" fmla="*/ 133 w 283"/>
                <a:gd name="T15" fmla="*/ 45 h 398"/>
                <a:gd name="T16" fmla="*/ 266 w 283"/>
                <a:gd name="T17" fmla="*/ 292 h 3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83" h="398">
                  <a:moveTo>
                    <a:pt x="266" y="292"/>
                  </a:moveTo>
                  <a:cubicBezTo>
                    <a:pt x="283" y="324"/>
                    <a:pt x="271" y="364"/>
                    <a:pt x="239" y="381"/>
                  </a:cubicBezTo>
                  <a:cubicBezTo>
                    <a:pt x="239" y="381"/>
                    <a:pt x="239" y="381"/>
                    <a:pt x="239" y="381"/>
                  </a:cubicBezTo>
                  <a:cubicBezTo>
                    <a:pt x="207" y="398"/>
                    <a:pt x="167" y="386"/>
                    <a:pt x="150" y="354"/>
                  </a:cubicBezTo>
                  <a:cubicBezTo>
                    <a:pt x="17" y="107"/>
                    <a:pt x="17" y="107"/>
                    <a:pt x="17" y="107"/>
                  </a:cubicBezTo>
                  <a:cubicBezTo>
                    <a:pt x="0" y="75"/>
                    <a:pt x="12" y="35"/>
                    <a:pt x="44" y="18"/>
                  </a:cubicBezTo>
                  <a:cubicBezTo>
                    <a:pt x="44" y="18"/>
                    <a:pt x="44" y="18"/>
                    <a:pt x="44" y="18"/>
                  </a:cubicBezTo>
                  <a:cubicBezTo>
                    <a:pt x="76" y="0"/>
                    <a:pt x="116" y="12"/>
                    <a:pt x="133" y="45"/>
                  </a:cubicBezTo>
                  <a:lnTo>
                    <a:pt x="266" y="292"/>
                  </a:lnTo>
                  <a:close/>
                </a:path>
              </a:pathLst>
            </a:custGeom>
            <a:solidFill>
              <a:srgbClr val="EFB3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55" name="任意多边形: 形状 354"/>
            <p:cNvSpPr>
              <a:spLocks/>
            </p:cNvSpPr>
            <p:nvPr/>
          </p:nvSpPr>
          <p:spPr bwMode="auto">
            <a:xfrm>
              <a:off x="2144713" y="5392738"/>
              <a:ext cx="1063625" cy="1495425"/>
            </a:xfrm>
            <a:custGeom>
              <a:avLst/>
              <a:gdLst>
                <a:gd name="T0" fmla="*/ 17 w 283"/>
                <a:gd name="T1" fmla="*/ 292 h 398"/>
                <a:gd name="T2" fmla="*/ 44 w 283"/>
                <a:gd name="T3" fmla="*/ 381 h 398"/>
                <a:gd name="T4" fmla="*/ 44 w 283"/>
                <a:gd name="T5" fmla="*/ 381 h 398"/>
                <a:gd name="T6" fmla="*/ 133 w 283"/>
                <a:gd name="T7" fmla="*/ 354 h 398"/>
                <a:gd name="T8" fmla="*/ 266 w 283"/>
                <a:gd name="T9" fmla="*/ 107 h 398"/>
                <a:gd name="T10" fmla="*/ 239 w 283"/>
                <a:gd name="T11" fmla="*/ 18 h 398"/>
                <a:gd name="T12" fmla="*/ 239 w 283"/>
                <a:gd name="T13" fmla="*/ 18 h 398"/>
                <a:gd name="T14" fmla="*/ 150 w 283"/>
                <a:gd name="T15" fmla="*/ 45 h 398"/>
                <a:gd name="T16" fmla="*/ 17 w 283"/>
                <a:gd name="T17" fmla="*/ 292 h 3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83" h="398">
                  <a:moveTo>
                    <a:pt x="17" y="292"/>
                  </a:moveTo>
                  <a:cubicBezTo>
                    <a:pt x="0" y="324"/>
                    <a:pt x="12" y="364"/>
                    <a:pt x="44" y="381"/>
                  </a:cubicBezTo>
                  <a:cubicBezTo>
                    <a:pt x="44" y="381"/>
                    <a:pt x="44" y="381"/>
                    <a:pt x="44" y="381"/>
                  </a:cubicBezTo>
                  <a:cubicBezTo>
                    <a:pt x="76" y="398"/>
                    <a:pt x="116" y="386"/>
                    <a:pt x="133" y="354"/>
                  </a:cubicBezTo>
                  <a:cubicBezTo>
                    <a:pt x="266" y="107"/>
                    <a:pt x="266" y="107"/>
                    <a:pt x="266" y="107"/>
                  </a:cubicBezTo>
                  <a:cubicBezTo>
                    <a:pt x="283" y="75"/>
                    <a:pt x="271" y="35"/>
                    <a:pt x="239" y="18"/>
                  </a:cubicBezTo>
                  <a:cubicBezTo>
                    <a:pt x="239" y="18"/>
                    <a:pt x="239" y="18"/>
                    <a:pt x="239" y="18"/>
                  </a:cubicBezTo>
                  <a:cubicBezTo>
                    <a:pt x="207" y="0"/>
                    <a:pt x="167" y="12"/>
                    <a:pt x="150" y="45"/>
                  </a:cubicBezTo>
                  <a:lnTo>
                    <a:pt x="17" y="292"/>
                  </a:lnTo>
                  <a:close/>
                </a:path>
              </a:pathLst>
            </a:custGeom>
            <a:solidFill>
              <a:srgbClr val="EFB3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56" name="椭圆 355"/>
            <p:cNvSpPr>
              <a:spLocks noChangeArrowheads="1"/>
            </p:cNvSpPr>
            <p:nvPr/>
          </p:nvSpPr>
          <p:spPr bwMode="auto">
            <a:xfrm>
              <a:off x="2644775" y="2297113"/>
              <a:ext cx="425450" cy="492125"/>
            </a:xfrm>
            <a:prstGeom prst="ellipse">
              <a:avLst/>
            </a:prstGeom>
            <a:solidFill>
              <a:srgbClr val="EFAD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57" name="椭圆 356"/>
            <p:cNvSpPr>
              <a:spLocks noChangeArrowheads="1"/>
            </p:cNvSpPr>
            <p:nvPr/>
          </p:nvSpPr>
          <p:spPr bwMode="auto">
            <a:xfrm>
              <a:off x="4762500" y="2297113"/>
              <a:ext cx="425450" cy="492125"/>
            </a:xfrm>
            <a:prstGeom prst="ellipse">
              <a:avLst/>
            </a:prstGeom>
            <a:solidFill>
              <a:srgbClr val="EFAD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58" name="任意多边形: 形状 357"/>
            <p:cNvSpPr>
              <a:spLocks/>
            </p:cNvSpPr>
            <p:nvPr/>
          </p:nvSpPr>
          <p:spPr bwMode="auto">
            <a:xfrm>
              <a:off x="2922588" y="1233488"/>
              <a:ext cx="1985963" cy="2674937"/>
            </a:xfrm>
            <a:custGeom>
              <a:avLst/>
              <a:gdLst>
                <a:gd name="T0" fmla="*/ 528 w 528"/>
                <a:gd name="T1" fmla="*/ 448 h 712"/>
                <a:gd name="T2" fmla="*/ 264 w 528"/>
                <a:gd name="T3" fmla="*/ 712 h 712"/>
                <a:gd name="T4" fmla="*/ 264 w 528"/>
                <a:gd name="T5" fmla="*/ 712 h 712"/>
                <a:gd name="T6" fmla="*/ 0 w 528"/>
                <a:gd name="T7" fmla="*/ 448 h 712"/>
                <a:gd name="T8" fmla="*/ 0 w 528"/>
                <a:gd name="T9" fmla="*/ 264 h 712"/>
                <a:gd name="T10" fmla="*/ 264 w 528"/>
                <a:gd name="T11" fmla="*/ 0 h 712"/>
                <a:gd name="T12" fmla="*/ 264 w 528"/>
                <a:gd name="T13" fmla="*/ 0 h 712"/>
                <a:gd name="T14" fmla="*/ 528 w 528"/>
                <a:gd name="T15" fmla="*/ 264 h 712"/>
                <a:gd name="T16" fmla="*/ 528 w 528"/>
                <a:gd name="T17" fmla="*/ 448 h 7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28" h="712">
                  <a:moveTo>
                    <a:pt x="528" y="448"/>
                  </a:moveTo>
                  <a:cubicBezTo>
                    <a:pt x="528" y="593"/>
                    <a:pt x="410" y="712"/>
                    <a:pt x="264" y="712"/>
                  </a:cubicBezTo>
                  <a:cubicBezTo>
                    <a:pt x="264" y="712"/>
                    <a:pt x="264" y="712"/>
                    <a:pt x="264" y="712"/>
                  </a:cubicBezTo>
                  <a:cubicBezTo>
                    <a:pt x="118" y="712"/>
                    <a:pt x="0" y="593"/>
                    <a:pt x="0" y="448"/>
                  </a:cubicBezTo>
                  <a:cubicBezTo>
                    <a:pt x="0" y="264"/>
                    <a:pt x="0" y="264"/>
                    <a:pt x="0" y="264"/>
                  </a:cubicBezTo>
                  <a:cubicBezTo>
                    <a:pt x="0" y="118"/>
                    <a:pt x="118" y="0"/>
                    <a:pt x="264" y="0"/>
                  </a:cubicBezTo>
                  <a:cubicBezTo>
                    <a:pt x="264" y="0"/>
                    <a:pt x="264" y="0"/>
                    <a:pt x="264" y="0"/>
                  </a:cubicBezTo>
                  <a:cubicBezTo>
                    <a:pt x="410" y="0"/>
                    <a:pt x="528" y="118"/>
                    <a:pt x="528" y="264"/>
                  </a:cubicBezTo>
                  <a:lnTo>
                    <a:pt x="528" y="448"/>
                  </a:lnTo>
                  <a:close/>
                </a:path>
              </a:pathLst>
            </a:custGeom>
            <a:solidFill>
              <a:srgbClr val="F4C0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59" name="任意多边形: 形状 358"/>
            <p:cNvSpPr>
              <a:spLocks/>
            </p:cNvSpPr>
            <p:nvPr/>
          </p:nvSpPr>
          <p:spPr bwMode="auto">
            <a:xfrm>
              <a:off x="3781425" y="2649538"/>
              <a:ext cx="269875" cy="568325"/>
            </a:xfrm>
            <a:custGeom>
              <a:avLst/>
              <a:gdLst>
                <a:gd name="T0" fmla="*/ 72 w 72"/>
                <a:gd name="T1" fmla="*/ 125 h 151"/>
                <a:gd name="T2" fmla="*/ 36 w 72"/>
                <a:gd name="T3" fmla="*/ 151 h 151"/>
                <a:gd name="T4" fmla="*/ 36 w 72"/>
                <a:gd name="T5" fmla="*/ 151 h 151"/>
                <a:gd name="T6" fmla="*/ 0 w 72"/>
                <a:gd name="T7" fmla="*/ 125 h 151"/>
                <a:gd name="T8" fmla="*/ 10 w 72"/>
                <a:gd name="T9" fmla="*/ 27 h 151"/>
                <a:gd name="T10" fmla="*/ 36 w 72"/>
                <a:gd name="T11" fmla="*/ 0 h 151"/>
                <a:gd name="T12" fmla="*/ 36 w 72"/>
                <a:gd name="T13" fmla="*/ 0 h 151"/>
                <a:gd name="T14" fmla="*/ 62 w 72"/>
                <a:gd name="T15" fmla="*/ 27 h 151"/>
                <a:gd name="T16" fmla="*/ 72 w 72"/>
                <a:gd name="T17" fmla="*/ 125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2" h="151">
                  <a:moveTo>
                    <a:pt x="72" y="125"/>
                  </a:moveTo>
                  <a:cubicBezTo>
                    <a:pt x="72" y="140"/>
                    <a:pt x="51" y="151"/>
                    <a:pt x="36" y="151"/>
                  </a:cubicBezTo>
                  <a:cubicBezTo>
                    <a:pt x="36" y="151"/>
                    <a:pt x="36" y="151"/>
                    <a:pt x="36" y="151"/>
                  </a:cubicBezTo>
                  <a:cubicBezTo>
                    <a:pt x="21" y="151"/>
                    <a:pt x="0" y="140"/>
                    <a:pt x="0" y="125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12"/>
                    <a:pt x="21" y="0"/>
                    <a:pt x="36" y="0"/>
                  </a:cubicBezTo>
                  <a:cubicBezTo>
                    <a:pt x="36" y="0"/>
                    <a:pt x="36" y="0"/>
                    <a:pt x="36" y="0"/>
                  </a:cubicBezTo>
                  <a:cubicBezTo>
                    <a:pt x="51" y="0"/>
                    <a:pt x="62" y="12"/>
                    <a:pt x="62" y="27"/>
                  </a:cubicBezTo>
                  <a:lnTo>
                    <a:pt x="72" y="125"/>
                  </a:lnTo>
                  <a:close/>
                </a:path>
              </a:pathLst>
            </a:custGeom>
            <a:solidFill>
              <a:srgbClr val="F28B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60" name="椭圆 359"/>
            <p:cNvSpPr>
              <a:spLocks noChangeArrowheads="1"/>
            </p:cNvSpPr>
            <p:nvPr/>
          </p:nvSpPr>
          <p:spPr bwMode="auto">
            <a:xfrm>
              <a:off x="3160713" y="2481263"/>
              <a:ext cx="165100" cy="209550"/>
            </a:xfrm>
            <a:prstGeom prst="ellipse">
              <a:avLst/>
            </a:prstGeom>
            <a:solidFill>
              <a:srgbClr val="14494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61" name="椭圆 360"/>
            <p:cNvSpPr>
              <a:spLocks noChangeArrowheads="1"/>
            </p:cNvSpPr>
            <p:nvPr/>
          </p:nvSpPr>
          <p:spPr bwMode="auto">
            <a:xfrm>
              <a:off x="4506913" y="2481263"/>
              <a:ext cx="165100" cy="209550"/>
            </a:xfrm>
            <a:prstGeom prst="ellipse">
              <a:avLst/>
            </a:prstGeom>
            <a:solidFill>
              <a:srgbClr val="14494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62" name="任意多边形: 形状 361"/>
            <p:cNvSpPr>
              <a:spLocks/>
            </p:cNvSpPr>
            <p:nvPr/>
          </p:nvSpPr>
          <p:spPr bwMode="auto">
            <a:xfrm>
              <a:off x="3592513" y="3179763"/>
              <a:ext cx="647700" cy="293687"/>
            </a:xfrm>
            <a:custGeom>
              <a:avLst/>
              <a:gdLst>
                <a:gd name="T0" fmla="*/ 86 w 172"/>
                <a:gd name="T1" fmla="*/ 78 h 78"/>
                <a:gd name="T2" fmla="*/ 0 w 172"/>
                <a:gd name="T3" fmla="*/ 10 h 78"/>
                <a:gd name="T4" fmla="*/ 11 w 172"/>
                <a:gd name="T5" fmla="*/ 0 h 78"/>
                <a:gd name="T6" fmla="*/ 22 w 172"/>
                <a:gd name="T7" fmla="*/ 10 h 78"/>
                <a:gd name="T8" fmla="*/ 86 w 172"/>
                <a:gd name="T9" fmla="*/ 57 h 78"/>
                <a:gd name="T10" fmla="*/ 150 w 172"/>
                <a:gd name="T11" fmla="*/ 10 h 78"/>
                <a:gd name="T12" fmla="*/ 161 w 172"/>
                <a:gd name="T13" fmla="*/ 0 h 78"/>
                <a:gd name="T14" fmla="*/ 172 w 172"/>
                <a:gd name="T15" fmla="*/ 10 h 78"/>
                <a:gd name="T16" fmla="*/ 86 w 172"/>
                <a:gd name="T17" fmla="*/ 78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72" h="78">
                  <a:moveTo>
                    <a:pt x="86" y="78"/>
                  </a:moveTo>
                  <a:cubicBezTo>
                    <a:pt x="39" y="78"/>
                    <a:pt x="0" y="48"/>
                    <a:pt x="0" y="10"/>
                  </a:cubicBezTo>
                  <a:cubicBezTo>
                    <a:pt x="0" y="4"/>
                    <a:pt x="5" y="0"/>
                    <a:pt x="11" y="0"/>
                  </a:cubicBezTo>
                  <a:cubicBezTo>
                    <a:pt x="17" y="0"/>
                    <a:pt x="22" y="4"/>
                    <a:pt x="22" y="10"/>
                  </a:cubicBezTo>
                  <a:cubicBezTo>
                    <a:pt x="22" y="36"/>
                    <a:pt x="50" y="57"/>
                    <a:pt x="86" y="57"/>
                  </a:cubicBezTo>
                  <a:cubicBezTo>
                    <a:pt x="122" y="57"/>
                    <a:pt x="150" y="36"/>
                    <a:pt x="150" y="10"/>
                  </a:cubicBezTo>
                  <a:cubicBezTo>
                    <a:pt x="150" y="4"/>
                    <a:pt x="155" y="0"/>
                    <a:pt x="161" y="0"/>
                  </a:cubicBezTo>
                  <a:cubicBezTo>
                    <a:pt x="167" y="0"/>
                    <a:pt x="172" y="4"/>
                    <a:pt x="172" y="10"/>
                  </a:cubicBezTo>
                  <a:cubicBezTo>
                    <a:pt x="172" y="48"/>
                    <a:pt x="133" y="78"/>
                    <a:pt x="86" y="78"/>
                  </a:cubicBezTo>
                  <a:close/>
                </a:path>
              </a:pathLst>
            </a:custGeom>
            <a:solidFill>
              <a:srgbClr val="DD6C4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63" name="任意多边形: 形状 362"/>
            <p:cNvSpPr>
              <a:spLocks/>
            </p:cNvSpPr>
            <p:nvPr/>
          </p:nvSpPr>
          <p:spPr bwMode="auto">
            <a:xfrm>
              <a:off x="2682875" y="625476"/>
              <a:ext cx="2628900" cy="1949450"/>
            </a:xfrm>
            <a:custGeom>
              <a:avLst/>
              <a:gdLst>
                <a:gd name="T0" fmla="*/ 64 w 699"/>
                <a:gd name="T1" fmla="*/ 475 h 519"/>
                <a:gd name="T2" fmla="*/ 381 w 699"/>
                <a:gd name="T3" fmla="*/ 291 h 519"/>
                <a:gd name="T4" fmla="*/ 451 w 699"/>
                <a:gd name="T5" fmla="*/ 393 h 519"/>
                <a:gd name="T6" fmla="*/ 504 w 699"/>
                <a:gd name="T7" fmla="*/ 434 h 519"/>
                <a:gd name="T8" fmla="*/ 496 w 699"/>
                <a:gd name="T9" fmla="*/ 352 h 519"/>
                <a:gd name="T10" fmla="*/ 592 w 699"/>
                <a:gd name="T11" fmla="*/ 518 h 519"/>
                <a:gd name="T12" fmla="*/ 632 w 699"/>
                <a:gd name="T13" fmla="*/ 386 h 519"/>
                <a:gd name="T14" fmla="*/ 608 w 699"/>
                <a:gd name="T15" fmla="*/ 162 h 519"/>
                <a:gd name="T16" fmla="*/ 699 w 699"/>
                <a:gd name="T17" fmla="*/ 105 h 519"/>
                <a:gd name="T18" fmla="*/ 577 w 699"/>
                <a:gd name="T19" fmla="*/ 90 h 519"/>
                <a:gd name="T20" fmla="*/ 481 w 699"/>
                <a:gd name="T21" fmla="*/ 41 h 519"/>
                <a:gd name="T22" fmla="*/ 387 w 699"/>
                <a:gd name="T23" fmla="*/ 12 h 519"/>
                <a:gd name="T24" fmla="*/ 191 w 699"/>
                <a:gd name="T25" fmla="*/ 21 h 519"/>
                <a:gd name="T26" fmla="*/ 39 w 699"/>
                <a:gd name="T27" fmla="*/ 162 h 519"/>
                <a:gd name="T28" fmla="*/ 16 w 699"/>
                <a:gd name="T29" fmla="*/ 383 h 519"/>
                <a:gd name="T30" fmla="*/ 62 w 699"/>
                <a:gd name="T31" fmla="*/ 502 h 519"/>
                <a:gd name="T32" fmla="*/ 64 w 699"/>
                <a:gd name="T33" fmla="*/ 475 h 5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99" h="519">
                  <a:moveTo>
                    <a:pt x="64" y="475"/>
                  </a:moveTo>
                  <a:cubicBezTo>
                    <a:pt x="64" y="475"/>
                    <a:pt x="303" y="408"/>
                    <a:pt x="381" y="291"/>
                  </a:cubicBezTo>
                  <a:cubicBezTo>
                    <a:pt x="381" y="291"/>
                    <a:pt x="399" y="353"/>
                    <a:pt x="451" y="393"/>
                  </a:cubicBezTo>
                  <a:cubicBezTo>
                    <a:pt x="504" y="434"/>
                    <a:pt x="504" y="434"/>
                    <a:pt x="504" y="434"/>
                  </a:cubicBezTo>
                  <a:cubicBezTo>
                    <a:pt x="504" y="434"/>
                    <a:pt x="483" y="378"/>
                    <a:pt x="496" y="352"/>
                  </a:cubicBezTo>
                  <a:cubicBezTo>
                    <a:pt x="496" y="352"/>
                    <a:pt x="529" y="479"/>
                    <a:pt x="592" y="518"/>
                  </a:cubicBezTo>
                  <a:cubicBezTo>
                    <a:pt x="595" y="519"/>
                    <a:pt x="630" y="395"/>
                    <a:pt x="632" y="386"/>
                  </a:cubicBezTo>
                  <a:cubicBezTo>
                    <a:pt x="650" y="315"/>
                    <a:pt x="634" y="229"/>
                    <a:pt x="608" y="162"/>
                  </a:cubicBezTo>
                  <a:cubicBezTo>
                    <a:pt x="638" y="145"/>
                    <a:pt x="675" y="130"/>
                    <a:pt x="699" y="105"/>
                  </a:cubicBezTo>
                  <a:cubicBezTo>
                    <a:pt x="678" y="127"/>
                    <a:pt x="602" y="98"/>
                    <a:pt x="577" y="90"/>
                  </a:cubicBezTo>
                  <a:cubicBezTo>
                    <a:pt x="542" y="79"/>
                    <a:pt x="513" y="57"/>
                    <a:pt x="481" y="41"/>
                  </a:cubicBezTo>
                  <a:cubicBezTo>
                    <a:pt x="452" y="26"/>
                    <a:pt x="419" y="18"/>
                    <a:pt x="387" y="12"/>
                  </a:cubicBezTo>
                  <a:cubicBezTo>
                    <a:pt x="323" y="0"/>
                    <a:pt x="253" y="1"/>
                    <a:pt x="191" y="21"/>
                  </a:cubicBezTo>
                  <a:cubicBezTo>
                    <a:pt x="122" y="43"/>
                    <a:pt x="66" y="95"/>
                    <a:pt x="39" y="162"/>
                  </a:cubicBezTo>
                  <a:cubicBezTo>
                    <a:pt x="12" y="231"/>
                    <a:pt x="0" y="310"/>
                    <a:pt x="16" y="383"/>
                  </a:cubicBezTo>
                  <a:cubicBezTo>
                    <a:pt x="23" y="414"/>
                    <a:pt x="35" y="482"/>
                    <a:pt x="62" y="502"/>
                  </a:cubicBezTo>
                  <a:cubicBezTo>
                    <a:pt x="66" y="494"/>
                    <a:pt x="64" y="484"/>
                    <a:pt x="64" y="47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64" name="任意多边形: 形状 363"/>
            <p:cNvSpPr>
              <a:spLocks/>
            </p:cNvSpPr>
            <p:nvPr/>
          </p:nvSpPr>
          <p:spPr bwMode="auto">
            <a:xfrm>
              <a:off x="2359025" y="3795713"/>
              <a:ext cx="3114675" cy="1047750"/>
            </a:xfrm>
            <a:custGeom>
              <a:avLst/>
              <a:gdLst>
                <a:gd name="T0" fmla="*/ 0 w 828"/>
                <a:gd name="T1" fmla="*/ 73 h 279"/>
                <a:gd name="T2" fmla="*/ 53 w 828"/>
                <a:gd name="T3" fmla="*/ 16 h 279"/>
                <a:gd name="T4" fmla="*/ 401 w 828"/>
                <a:gd name="T5" fmla="*/ 185 h 279"/>
                <a:gd name="T6" fmla="*/ 757 w 828"/>
                <a:gd name="T7" fmla="*/ 16 h 279"/>
                <a:gd name="T8" fmla="*/ 828 w 828"/>
                <a:gd name="T9" fmla="*/ 73 h 279"/>
                <a:gd name="T10" fmla="*/ 405 w 828"/>
                <a:gd name="T11" fmla="*/ 279 h 279"/>
                <a:gd name="T12" fmla="*/ 0 w 828"/>
                <a:gd name="T13" fmla="*/ 73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28" h="279">
                  <a:moveTo>
                    <a:pt x="0" y="73"/>
                  </a:moveTo>
                  <a:cubicBezTo>
                    <a:pt x="53" y="16"/>
                    <a:pt x="53" y="16"/>
                    <a:pt x="53" y="16"/>
                  </a:cubicBezTo>
                  <a:cubicBezTo>
                    <a:pt x="53" y="16"/>
                    <a:pt x="206" y="59"/>
                    <a:pt x="401" y="185"/>
                  </a:cubicBezTo>
                  <a:cubicBezTo>
                    <a:pt x="401" y="185"/>
                    <a:pt x="737" y="0"/>
                    <a:pt x="757" y="16"/>
                  </a:cubicBezTo>
                  <a:cubicBezTo>
                    <a:pt x="777" y="31"/>
                    <a:pt x="828" y="73"/>
                    <a:pt x="828" y="73"/>
                  </a:cubicBezTo>
                  <a:cubicBezTo>
                    <a:pt x="405" y="279"/>
                    <a:pt x="405" y="279"/>
                    <a:pt x="405" y="279"/>
                  </a:cubicBezTo>
                  <a:lnTo>
                    <a:pt x="0" y="73"/>
                  </a:lnTo>
                  <a:close/>
                </a:path>
              </a:pathLst>
            </a:custGeom>
            <a:solidFill>
              <a:srgbClr val="F7E1D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65" name="任意多边形: 形状 364"/>
            <p:cNvSpPr>
              <a:spLocks/>
            </p:cNvSpPr>
            <p:nvPr/>
          </p:nvSpPr>
          <p:spPr bwMode="auto">
            <a:xfrm>
              <a:off x="2359025" y="4070350"/>
              <a:ext cx="3114675" cy="2001837"/>
            </a:xfrm>
            <a:custGeom>
              <a:avLst/>
              <a:gdLst>
                <a:gd name="T0" fmla="*/ 405 w 828"/>
                <a:gd name="T1" fmla="*/ 198 h 533"/>
                <a:gd name="T2" fmla="*/ 0 w 828"/>
                <a:gd name="T3" fmla="*/ 0 h 533"/>
                <a:gd name="T4" fmla="*/ 43 w 828"/>
                <a:gd name="T5" fmla="*/ 334 h 533"/>
                <a:gd name="T6" fmla="*/ 405 w 828"/>
                <a:gd name="T7" fmla="*/ 533 h 533"/>
                <a:gd name="T8" fmla="*/ 757 w 828"/>
                <a:gd name="T9" fmla="*/ 336 h 533"/>
                <a:gd name="T10" fmla="*/ 828 w 828"/>
                <a:gd name="T11" fmla="*/ 0 h 533"/>
                <a:gd name="T12" fmla="*/ 405 w 828"/>
                <a:gd name="T13" fmla="*/ 198 h 5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28" h="533">
                  <a:moveTo>
                    <a:pt x="405" y="198"/>
                  </a:moveTo>
                  <a:cubicBezTo>
                    <a:pt x="405" y="198"/>
                    <a:pt x="155" y="8"/>
                    <a:pt x="0" y="0"/>
                  </a:cubicBezTo>
                  <a:cubicBezTo>
                    <a:pt x="0" y="0"/>
                    <a:pt x="53" y="172"/>
                    <a:pt x="43" y="334"/>
                  </a:cubicBezTo>
                  <a:cubicBezTo>
                    <a:pt x="405" y="533"/>
                    <a:pt x="405" y="533"/>
                    <a:pt x="405" y="533"/>
                  </a:cubicBezTo>
                  <a:cubicBezTo>
                    <a:pt x="405" y="533"/>
                    <a:pt x="712" y="349"/>
                    <a:pt x="757" y="336"/>
                  </a:cubicBezTo>
                  <a:cubicBezTo>
                    <a:pt x="757" y="336"/>
                    <a:pt x="800" y="26"/>
                    <a:pt x="828" y="0"/>
                  </a:cubicBezTo>
                  <a:cubicBezTo>
                    <a:pt x="828" y="0"/>
                    <a:pt x="660" y="41"/>
                    <a:pt x="405" y="19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66" name="任意多边形: 形状 365"/>
            <p:cNvSpPr>
              <a:spLocks/>
            </p:cNvSpPr>
            <p:nvPr/>
          </p:nvSpPr>
          <p:spPr bwMode="auto">
            <a:xfrm>
              <a:off x="2843213" y="5076825"/>
              <a:ext cx="633413" cy="744537"/>
            </a:xfrm>
            <a:custGeom>
              <a:avLst/>
              <a:gdLst>
                <a:gd name="T0" fmla="*/ 53 w 168"/>
                <a:gd name="T1" fmla="*/ 184 h 198"/>
                <a:gd name="T2" fmla="*/ 14 w 168"/>
                <a:gd name="T3" fmla="*/ 188 h 198"/>
                <a:gd name="T4" fmla="*/ 14 w 168"/>
                <a:gd name="T5" fmla="*/ 188 h 198"/>
                <a:gd name="T6" fmla="*/ 9 w 168"/>
                <a:gd name="T7" fmla="*/ 149 h 198"/>
                <a:gd name="T8" fmla="*/ 114 w 168"/>
                <a:gd name="T9" fmla="*/ 14 h 198"/>
                <a:gd name="T10" fmla="*/ 153 w 168"/>
                <a:gd name="T11" fmla="*/ 10 h 198"/>
                <a:gd name="T12" fmla="*/ 153 w 168"/>
                <a:gd name="T13" fmla="*/ 10 h 198"/>
                <a:gd name="T14" fmla="*/ 159 w 168"/>
                <a:gd name="T15" fmla="*/ 49 h 198"/>
                <a:gd name="T16" fmla="*/ 53 w 168"/>
                <a:gd name="T17" fmla="*/ 184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8" h="198">
                  <a:moveTo>
                    <a:pt x="53" y="184"/>
                  </a:moveTo>
                  <a:cubicBezTo>
                    <a:pt x="44" y="196"/>
                    <a:pt x="27" y="198"/>
                    <a:pt x="14" y="188"/>
                  </a:cubicBezTo>
                  <a:cubicBezTo>
                    <a:pt x="14" y="188"/>
                    <a:pt x="14" y="188"/>
                    <a:pt x="14" y="188"/>
                  </a:cubicBezTo>
                  <a:cubicBezTo>
                    <a:pt x="2" y="178"/>
                    <a:pt x="0" y="161"/>
                    <a:pt x="9" y="149"/>
                  </a:cubicBezTo>
                  <a:cubicBezTo>
                    <a:pt x="114" y="14"/>
                    <a:pt x="114" y="14"/>
                    <a:pt x="114" y="14"/>
                  </a:cubicBezTo>
                  <a:cubicBezTo>
                    <a:pt x="123" y="2"/>
                    <a:pt x="141" y="0"/>
                    <a:pt x="153" y="10"/>
                  </a:cubicBezTo>
                  <a:cubicBezTo>
                    <a:pt x="153" y="10"/>
                    <a:pt x="153" y="10"/>
                    <a:pt x="153" y="10"/>
                  </a:cubicBezTo>
                  <a:cubicBezTo>
                    <a:pt x="165" y="19"/>
                    <a:pt x="168" y="37"/>
                    <a:pt x="159" y="49"/>
                  </a:cubicBezTo>
                  <a:lnTo>
                    <a:pt x="53" y="184"/>
                  </a:lnTo>
                  <a:close/>
                </a:path>
              </a:pathLst>
            </a:custGeom>
            <a:solidFill>
              <a:srgbClr val="F4C0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67" name="任意多边形: 形状 366"/>
            <p:cNvSpPr>
              <a:spLocks/>
            </p:cNvSpPr>
            <p:nvPr/>
          </p:nvSpPr>
          <p:spPr bwMode="auto">
            <a:xfrm>
              <a:off x="2990850" y="5283200"/>
              <a:ext cx="522288" cy="590550"/>
            </a:xfrm>
            <a:custGeom>
              <a:avLst/>
              <a:gdLst>
                <a:gd name="T0" fmla="*/ 52 w 139"/>
                <a:gd name="T1" fmla="*/ 148 h 157"/>
                <a:gd name="T2" fmla="*/ 17 w 139"/>
                <a:gd name="T3" fmla="*/ 147 h 157"/>
                <a:gd name="T4" fmla="*/ 17 w 139"/>
                <a:gd name="T5" fmla="*/ 147 h 157"/>
                <a:gd name="T6" fmla="*/ 7 w 139"/>
                <a:gd name="T7" fmla="*/ 113 h 157"/>
                <a:gd name="T8" fmla="*/ 88 w 139"/>
                <a:gd name="T9" fmla="*/ 9 h 157"/>
                <a:gd name="T10" fmla="*/ 123 w 139"/>
                <a:gd name="T11" fmla="*/ 10 h 157"/>
                <a:gd name="T12" fmla="*/ 123 w 139"/>
                <a:gd name="T13" fmla="*/ 10 h 157"/>
                <a:gd name="T14" fmla="*/ 132 w 139"/>
                <a:gd name="T15" fmla="*/ 44 h 157"/>
                <a:gd name="T16" fmla="*/ 52 w 139"/>
                <a:gd name="T17" fmla="*/ 148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9" h="157">
                  <a:moveTo>
                    <a:pt x="52" y="148"/>
                  </a:moveTo>
                  <a:cubicBezTo>
                    <a:pt x="45" y="157"/>
                    <a:pt x="29" y="156"/>
                    <a:pt x="17" y="147"/>
                  </a:cubicBezTo>
                  <a:cubicBezTo>
                    <a:pt x="17" y="147"/>
                    <a:pt x="17" y="147"/>
                    <a:pt x="17" y="147"/>
                  </a:cubicBezTo>
                  <a:cubicBezTo>
                    <a:pt x="4" y="137"/>
                    <a:pt x="0" y="122"/>
                    <a:pt x="7" y="113"/>
                  </a:cubicBezTo>
                  <a:cubicBezTo>
                    <a:pt x="88" y="9"/>
                    <a:pt x="88" y="9"/>
                    <a:pt x="88" y="9"/>
                  </a:cubicBezTo>
                  <a:cubicBezTo>
                    <a:pt x="95" y="0"/>
                    <a:pt x="111" y="1"/>
                    <a:pt x="123" y="10"/>
                  </a:cubicBezTo>
                  <a:cubicBezTo>
                    <a:pt x="123" y="10"/>
                    <a:pt x="123" y="10"/>
                    <a:pt x="123" y="10"/>
                  </a:cubicBezTo>
                  <a:cubicBezTo>
                    <a:pt x="135" y="20"/>
                    <a:pt x="139" y="35"/>
                    <a:pt x="132" y="44"/>
                  </a:cubicBezTo>
                  <a:lnTo>
                    <a:pt x="52" y="148"/>
                  </a:lnTo>
                  <a:close/>
                </a:path>
              </a:pathLst>
            </a:custGeom>
            <a:solidFill>
              <a:srgbClr val="F4C0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68" name="任意多边形: 形状 367"/>
            <p:cNvSpPr>
              <a:spLocks/>
            </p:cNvSpPr>
            <p:nvPr/>
          </p:nvSpPr>
          <p:spPr bwMode="auto">
            <a:xfrm>
              <a:off x="2670175" y="4867275"/>
              <a:ext cx="700088" cy="841375"/>
            </a:xfrm>
            <a:custGeom>
              <a:avLst/>
              <a:gdLst>
                <a:gd name="T0" fmla="*/ 55 w 186"/>
                <a:gd name="T1" fmla="*/ 207 h 224"/>
                <a:gd name="T2" fmla="*/ 13 w 186"/>
                <a:gd name="T3" fmla="*/ 214 h 224"/>
                <a:gd name="T4" fmla="*/ 13 w 186"/>
                <a:gd name="T5" fmla="*/ 214 h 224"/>
                <a:gd name="T6" fmla="*/ 10 w 186"/>
                <a:gd name="T7" fmla="*/ 172 h 224"/>
                <a:gd name="T8" fmla="*/ 131 w 186"/>
                <a:gd name="T9" fmla="*/ 17 h 224"/>
                <a:gd name="T10" fmla="*/ 173 w 186"/>
                <a:gd name="T11" fmla="*/ 10 h 224"/>
                <a:gd name="T12" fmla="*/ 173 w 186"/>
                <a:gd name="T13" fmla="*/ 10 h 224"/>
                <a:gd name="T14" fmla="*/ 176 w 186"/>
                <a:gd name="T15" fmla="*/ 52 h 224"/>
                <a:gd name="T16" fmla="*/ 55 w 186"/>
                <a:gd name="T17" fmla="*/ 207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86" h="224">
                  <a:moveTo>
                    <a:pt x="55" y="207"/>
                  </a:moveTo>
                  <a:cubicBezTo>
                    <a:pt x="44" y="221"/>
                    <a:pt x="26" y="224"/>
                    <a:pt x="13" y="214"/>
                  </a:cubicBezTo>
                  <a:cubicBezTo>
                    <a:pt x="13" y="214"/>
                    <a:pt x="13" y="214"/>
                    <a:pt x="13" y="214"/>
                  </a:cubicBezTo>
                  <a:cubicBezTo>
                    <a:pt x="1" y="205"/>
                    <a:pt x="0" y="186"/>
                    <a:pt x="10" y="172"/>
                  </a:cubicBezTo>
                  <a:cubicBezTo>
                    <a:pt x="131" y="17"/>
                    <a:pt x="131" y="17"/>
                    <a:pt x="131" y="17"/>
                  </a:cubicBezTo>
                  <a:cubicBezTo>
                    <a:pt x="142" y="3"/>
                    <a:pt x="160" y="0"/>
                    <a:pt x="173" y="10"/>
                  </a:cubicBezTo>
                  <a:cubicBezTo>
                    <a:pt x="173" y="10"/>
                    <a:pt x="173" y="10"/>
                    <a:pt x="173" y="10"/>
                  </a:cubicBezTo>
                  <a:cubicBezTo>
                    <a:pt x="185" y="19"/>
                    <a:pt x="186" y="38"/>
                    <a:pt x="176" y="52"/>
                  </a:cubicBezTo>
                  <a:lnTo>
                    <a:pt x="55" y="207"/>
                  </a:lnTo>
                  <a:close/>
                </a:path>
              </a:pathLst>
            </a:custGeom>
            <a:solidFill>
              <a:srgbClr val="F4C0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69" name="任意多边形: 形状 368"/>
            <p:cNvSpPr>
              <a:spLocks/>
            </p:cNvSpPr>
            <p:nvPr/>
          </p:nvSpPr>
          <p:spPr bwMode="auto">
            <a:xfrm>
              <a:off x="2540000" y="4889500"/>
              <a:ext cx="604838" cy="701675"/>
            </a:xfrm>
            <a:custGeom>
              <a:avLst/>
              <a:gdLst>
                <a:gd name="T0" fmla="*/ 53 w 161"/>
                <a:gd name="T1" fmla="*/ 175 h 187"/>
                <a:gd name="T2" fmla="*/ 15 w 161"/>
                <a:gd name="T3" fmla="*/ 178 h 187"/>
                <a:gd name="T4" fmla="*/ 15 w 161"/>
                <a:gd name="T5" fmla="*/ 178 h 187"/>
                <a:gd name="T6" fmla="*/ 8 w 161"/>
                <a:gd name="T7" fmla="*/ 140 h 187"/>
                <a:gd name="T8" fmla="*/ 108 w 161"/>
                <a:gd name="T9" fmla="*/ 12 h 187"/>
                <a:gd name="T10" fmla="*/ 146 w 161"/>
                <a:gd name="T11" fmla="*/ 10 h 187"/>
                <a:gd name="T12" fmla="*/ 146 w 161"/>
                <a:gd name="T13" fmla="*/ 10 h 187"/>
                <a:gd name="T14" fmla="*/ 152 w 161"/>
                <a:gd name="T15" fmla="*/ 47 h 187"/>
                <a:gd name="T16" fmla="*/ 53 w 161"/>
                <a:gd name="T17" fmla="*/ 175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1" h="187">
                  <a:moveTo>
                    <a:pt x="53" y="175"/>
                  </a:moveTo>
                  <a:cubicBezTo>
                    <a:pt x="44" y="186"/>
                    <a:pt x="27" y="187"/>
                    <a:pt x="15" y="178"/>
                  </a:cubicBezTo>
                  <a:cubicBezTo>
                    <a:pt x="15" y="178"/>
                    <a:pt x="15" y="178"/>
                    <a:pt x="15" y="178"/>
                  </a:cubicBezTo>
                  <a:cubicBezTo>
                    <a:pt x="3" y="168"/>
                    <a:pt x="0" y="151"/>
                    <a:pt x="8" y="140"/>
                  </a:cubicBezTo>
                  <a:cubicBezTo>
                    <a:pt x="108" y="12"/>
                    <a:pt x="108" y="12"/>
                    <a:pt x="108" y="12"/>
                  </a:cubicBezTo>
                  <a:cubicBezTo>
                    <a:pt x="117" y="1"/>
                    <a:pt x="134" y="0"/>
                    <a:pt x="146" y="10"/>
                  </a:cubicBezTo>
                  <a:cubicBezTo>
                    <a:pt x="146" y="10"/>
                    <a:pt x="146" y="10"/>
                    <a:pt x="146" y="10"/>
                  </a:cubicBezTo>
                  <a:cubicBezTo>
                    <a:pt x="158" y="19"/>
                    <a:pt x="161" y="36"/>
                    <a:pt x="152" y="47"/>
                  </a:cubicBezTo>
                  <a:lnTo>
                    <a:pt x="53" y="175"/>
                  </a:lnTo>
                  <a:close/>
                </a:path>
              </a:pathLst>
            </a:custGeom>
            <a:solidFill>
              <a:srgbClr val="F4C0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70" name="任意多边形: 形状 369"/>
            <p:cNvSpPr>
              <a:spLocks/>
            </p:cNvSpPr>
            <p:nvPr/>
          </p:nvSpPr>
          <p:spPr bwMode="auto">
            <a:xfrm>
              <a:off x="4295775" y="5076825"/>
              <a:ext cx="631825" cy="744537"/>
            </a:xfrm>
            <a:custGeom>
              <a:avLst/>
              <a:gdLst>
                <a:gd name="T0" fmla="*/ 114 w 168"/>
                <a:gd name="T1" fmla="*/ 184 h 198"/>
                <a:gd name="T2" fmla="*/ 153 w 168"/>
                <a:gd name="T3" fmla="*/ 188 h 198"/>
                <a:gd name="T4" fmla="*/ 153 w 168"/>
                <a:gd name="T5" fmla="*/ 188 h 198"/>
                <a:gd name="T6" fmla="*/ 159 w 168"/>
                <a:gd name="T7" fmla="*/ 149 h 198"/>
                <a:gd name="T8" fmla="*/ 53 w 168"/>
                <a:gd name="T9" fmla="*/ 14 h 198"/>
                <a:gd name="T10" fmla="*/ 15 w 168"/>
                <a:gd name="T11" fmla="*/ 10 h 198"/>
                <a:gd name="T12" fmla="*/ 15 w 168"/>
                <a:gd name="T13" fmla="*/ 10 h 198"/>
                <a:gd name="T14" fmla="*/ 9 w 168"/>
                <a:gd name="T15" fmla="*/ 49 h 198"/>
                <a:gd name="T16" fmla="*/ 114 w 168"/>
                <a:gd name="T17" fmla="*/ 184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8" h="198">
                  <a:moveTo>
                    <a:pt x="114" y="184"/>
                  </a:moveTo>
                  <a:cubicBezTo>
                    <a:pt x="124" y="196"/>
                    <a:pt x="141" y="198"/>
                    <a:pt x="153" y="188"/>
                  </a:cubicBezTo>
                  <a:cubicBezTo>
                    <a:pt x="153" y="188"/>
                    <a:pt x="153" y="188"/>
                    <a:pt x="153" y="188"/>
                  </a:cubicBezTo>
                  <a:cubicBezTo>
                    <a:pt x="166" y="178"/>
                    <a:pt x="168" y="161"/>
                    <a:pt x="159" y="149"/>
                  </a:cubicBezTo>
                  <a:cubicBezTo>
                    <a:pt x="53" y="14"/>
                    <a:pt x="53" y="14"/>
                    <a:pt x="53" y="14"/>
                  </a:cubicBezTo>
                  <a:cubicBezTo>
                    <a:pt x="44" y="2"/>
                    <a:pt x="27" y="0"/>
                    <a:pt x="15" y="10"/>
                  </a:cubicBezTo>
                  <a:cubicBezTo>
                    <a:pt x="15" y="10"/>
                    <a:pt x="15" y="10"/>
                    <a:pt x="15" y="10"/>
                  </a:cubicBezTo>
                  <a:cubicBezTo>
                    <a:pt x="2" y="19"/>
                    <a:pt x="0" y="37"/>
                    <a:pt x="9" y="49"/>
                  </a:cubicBezTo>
                  <a:lnTo>
                    <a:pt x="114" y="184"/>
                  </a:lnTo>
                  <a:close/>
                </a:path>
              </a:pathLst>
            </a:custGeom>
            <a:solidFill>
              <a:srgbClr val="F4C0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71" name="任意多边形: 形状 370"/>
            <p:cNvSpPr>
              <a:spLocks/>
            </p:cNvSpPr>
            <p:nvPr/>
          </p:nvSpPr>
          <p:spPr bwMode="auto">
            <a:xfrm>
              <a:off x="4254500" y="5283200"/>
              <a:ext cx="527050" cy="590550"/>
            </a:xfrm>
            <a:custGeom>
              <a:avLst/>
              <a:gdLst>
                <a:gd name="T0" fmla="*/ 88 w 140"/>
                <a:gd name="T1" fmla="*/ 148 h 157"/>
                <a:gd name="T2" fmla="*/ 123 w 140"/>
                <a:gd name="T3" fmla="*/ 147 h 157"/>
                <a:gd name="T4" fmla="*/ 123 w 140"/>
                <a:gd name="T5" fmla="*/ 147 h 157"/>
                <a:gd name="T6" fmla="*/ 132 w 140"/>
                <a:gd name="T7" fmla="*/ 113 h 157"/>
                <a:gd name="T8" fmla="*/ 52 w 140"/>
                <a:gd name="T9" fmla="*/ 9 h 157"/>
                <a:gd name="T10" fmla="*/ 17 w 140"/>
                <a:gd name="T11" fmla="*/ 10 h 157"/>
                <a:gd name="T12" fmla="*/ 17 w 140"/>
                <a:gd name="T13" fmla="*/ 10 h 157"/>
                <a:gd name="T14" fmla="*/ 7 w 140"/>
                <a:gd name="T15" fmla="*/ 44 h 157"/>
                <a:gd name="T16" fmla="*/ 88 w 140"/>
                <a:gd name="T17" fmla="*/ 148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40" h="157">
                  <a:moveTo>
                    <a:pt x="88" y="148"/>
                  </a:moveTo>
                  <a:cubicBezTo>
                    <a:pt x="95" y="157"/>
                    <a:pt x="111" y="156"/>
                    <a:pt x="123" y="147"/>
                  </a:cubicBezTo>
                  <a:cubicBezTo>
                    <a:pt x="123" y="147"/>
                    <a:pt x="123" y="147"/>
                    <a:pt x="123" y="147"/>
                  </a:cubicBezTo>
                  <a:cubicBezTo>
                    <a:pt x="135" y="137"/>
                    <a:pt x="140" y="122"/>
                    <a:pt x="132" y="113"/>
                  </a:cubicBezTo>
                  <a:cubicBezTo>
                    <a:pt x="52" y="9"/>
                    <a:pt x="52" y="9"/>
                    <a:pt x="52" y="9"/>
                  </a:cubicBezTo>
                  <a:cubicBezTo>
                    <a:pt x="45" y="0"/>
                    <a:pt x="29" y="1"/>
                    <a:pt x="17" y="10"/>
                  </a:cubicBezTo>
                  <a:cubicBezTo>
                    <a:pt x="17" y="10"/>
                    <a:pt x="17" y="10"/>
                    <a:pt x="17" y="10"/>
                  </a:cubicBezTo>
                  <a:cubicBezTo>
                    <a:pt x="5" y="20"/>
                    <a:pt x="0" y="35"/>
                    <a:pt x="7" y="44"/>
                  </a:cubicBezTo>
                  <a:lnTo>
                    <a:pt x="88" y="148"/>
                  </a:lnTo>
                  <a:close/>
                </a:path>
              </a:pathLst>
            </a:custGeom>
            <a:solidFill>
              <a:srgbClr val="F4C0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72" name="任意多边形: 形状 371"/>
            <p:cNvSpPr>
              <a:spLocks/>
            </p:cNvSpPr>
            <p:nvPr/>
          </p:nvSpPr>
          <p:spPr bwMode="auto">
            <a:xfrm>
              <a:off x="4397375" y="4867275"/>
              <a:ext cx="703263" cy="841375"/>
            </a:xfrm>
            <a:custGeom>
              <a:avLst/>
              <a:gdLst>
                <a:gd name="T0" fmla="*/ 132 w 187"/>
                <a:gd name="T1" fmla="*/ 207 h 224"/>
                <a:gd name="T2" fmla="*/ 173 w 187"/>
                <a:gd name="T3" fmla="*/ 214 h 224"/>
                <a:gd name="T4" fmla="*/ 173 w 187"/>
                <a:gd name="T5" fmla="*/ 214 h 224"/>
                <a:gd name="T6" fmla="*/ 176 w 187"/>
                <a:gd name="T7" fmla="*/ 172 h 224"/>
                <a:gd name="T8" fmla="*/ 55 w 187"/>
                <a:gd name="T9" fmla="*/ 17 h 224"/>
                <a:gd name="T10" fmla="*/ 14 w 187"/>
                <a:gd name="T11" fmla="*/ 10 h 224"/>
                <a:gd name="T12" fmla="*/ 14 w 187"/>
                <a:gd name="T13" fmla="*/ 10 h 224"/>
                <a:gd name="T14" fmla="*/ 11 w 187"/>
                <a:gd name="T15" fmla="*/ 52 h 224"/>
                <a:gd name="T16" fmla="*/ 132 w 187"/>
                <a:gd name="T17" fmla="*/ 207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87" h="224">
                  <a:moveTo>
                    <a:pt x="132" y="207"/>
                  </a:moveTo>
                  <a:cubicBezTo>
                    <a:pt x="142" y="221"/>
                    <a:pt x="161" y="224"/>
                    <a:pt x="173" y="214"/>
                  </a:cubicBezTo>
                  <a:cubicBezTo>
                    <a:pt x="173" y="214"/>
                    <a:pt x="173" y="214"/>
                    <a:pt x="173" y="214"/>
                  </a:cubicBezTo>
                  <a:cubicBezTo>
                    <a:pt x="186" y="205"/>
                    <a:pt x="187" y="186"/>
                    <a:pt x="176" y="172"/>
                  </a:cubicBezTo>
                  <a:cubicBezTo>
                    <a:pt x="55" y="17"/>
                    <a:pt x="55" y="17"/>
                    <a:pt x="55" y="17"/>
                  </a:cubicBezTo>
                  <a:cubicBezTo>
                    <a:pt x="45" y="3"/>
                    <a:pt x="26" y="0"/>
                    <a:pt x="14" y="10"/>
                  </a:cubicBezTo>
                  <a:cubicBezTo>
                    <a:pt x="14" y="10"/>
                    <a:pt x="14" y="10"/>
                    <a:pt x="14" y="10"/>
                  </a:cubicBezTo>
                  <a:cubicBezTo>
                    <a:pt x="2" y="19"/>
                    <a:pt x="0" y="38"/>
                    <a:pt x="11" y="52"/>
                  </a:cubicBezTo>
                  <a:lnTo>
                    <a:pt x="132" y="207"/>
                  </a:lnTo>
                  <a:close/>
                </a:path>
              </a:pathLst>
            </a:custGeom>
            <a:solidFill>
              <a:srgbClr val="F4C0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73" name="任意多边形: 形状 372"/>
            <p:cNvSpPr>
              <a:spLocks/>
            </p:cNvSpPr>
            <p:nvPr/>
          </p:nvSpPr>
          <p:spPr bwMode="auto">
            <a:xfrm>
              <a:off x="4627563" y="4889500"/>
              <a:ext cx="604838" cy="701675"/>
            </a:xfrm>
            <a:custGeom>
              <a:avLst/>
              <a:gdLst>
                <a:gd name="T0" fmla="*/ 108 w 161"/>
                <a:gd name="T1" fmla="*/ 175 h 187"/>
                <a:gd name="T2" fmla="*/ 146 w 161"/>
                <a:gd name="T3" fmla="*/ 178 h 187"/>
                <a:gd name="T4" fmla="*/ 146 w 161"/>
                <a:gd name="T5" fmla="*/ 178 h 187"/>
                <a:gd name="T6" fmla="*/ 152 w 161"/>
                <a:gd name="T7" fmla="*/ 140 h 187"/>
                <a:gd name="T8" fmla="*/ 53 w 161"/>
                <a:gd name="T9" fmla="*/ 12 h 187"/>
                <a:gd name="T10" fmla="*/ 15 w 161"/>
                <a:gd name="T11" fmla="*/ 10 h 187"/>
                <a:gd name="T12" fmla="*/ 15 w 161"/>
                <a:gd name="T13" fmla="*/ 10 h 187"/>
                <a:gd name="T14" fmla="*/ 8 w 161"/>
                <a:gd name="T15" fmla="*/ 47 h 187"/>
                <a:gd name="T16" fmla="*/ 108 w 161"/>
                <a:gd name="T17" fmla="*/ 175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1" h="187">
                  <a:moveTo>
                    <a:pt x="108" y="175"/>
                  </a:moveTo>
                  <a:cubicBezTo>
                    <a:pt x="117" y="186"/>
                    <a:pt x="134" y="187"/>
                    <a:pt x="146" y="178"/>
                  </a:cubicBezTo>
                  <a:cubicBezTo>
                    <a:pt x="146" y="178"/>
                    <a:pt x="146" y="178"/>
                    <a:pt x="146" y="178"/>
                  </a:cubicBezTo>
                  <a:cubicBezTo>
                    <a:pt x="158" y="168"/>
                    <a:pt x="161" y="151"/>
                    <a:pt x="152" y="140"/>
                  </a:cubicBezTo>
                  <a:cubicBezTo>
                    <a:pt x="53" y="12"/>
                    <a:pt x="53" y="12"/>
                    <a:pt x="53" y="12"/>
                  </a:cubicBezTo>
                  <a:cubicBezTo>
                    <a:pt x="44" y="1"/>
                    <a:pt x="27" y="0"/>
                    <a:pt x="15" y="10"/>
                  </a:cubicBezTo>
                  <a:cubicBezTo>
                    <a:pt x="15" y="10"/>
                    <a:pt x="15" y="10"/>
                    <a:pt x="15" y="10"/>
                  </a:cubicBezTo>
                  <a:cubicBezTo>
                    <a:pt x="3" y="19"/>
                    <a:pt x="0" y="36"/>
                    <a:pt x="8" y="47"/>
                  </a:cubicBezTo>
                  <a:lnTo>
                    <a:pt x="108" y="175"/>
                  </a:lnTo>
                  <a:close/>
                </a:path>
              </a:pathLst>
            </a:custGeom>
            <a:solidFill>
              <a:srgbClr val="F4C0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197623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矩形 117"/>
          <p:cNvSpPr>
            <a:spLocks/>
          </p:cNvSpPr>
          <p:nvPr/>
        </p:nvSpPr>
        <p:spPr>
          <a:xfrm>
            <a:off x="0" y="5412537"/>
            <a:ext cx="12192000" cy="144546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15" name="矩形 114"/>
          <p:cNvSpPr>
            <a:spLocks/>
          </p:cNvSpPr>
          <p:nvPr/>
        </p:nvSpPr>
        <p:spPr>
          <a:xfrm>
            <a:off x="2692338" y="937409"/>
            <a:ext cx="1503938" cy="523220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r>
              <a:rPr lang="en-US" altLang="zh-CN" sz="2800" b="1" dirty="0">
                <a:cs typeface="+mn-ea"/>
                <a:sym typeface="+mn-lt"/>
              </a:rPr>
              <a:t>100</a:t>
            </a:r>
            <a:r>
              <a:rPr lang="zh-CN" altLang="en-US" sz="2800" b="1" dirty="0">
                <a:cs typeface="+mn-ea"/>
                <a:sym typeface="+mn-lt"/>
              </a:rPr>
              <a:t>年前</a:t>
            </a:r>
          </a:p>
        </p:txBody>
      </p:sp>
      <p:sp>
        <p:nvSpPr>
          <p:cNvPr id="116" name="矩形 115"/>
          <p:cNvSpPr>
            <a:spLocks/>
          </p:cNvSpPr>
          <p:nvPr/>
        </p:nvSpPr>
        <p:spPr>
          <a:xfrm>
            <a:off x="8703300" y="1025021"/>
            <a:ext cx="1461663" cy="523220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r>
              <a:rPr lang="en-US" altLang="zh-CN" sz="2800" b="1" dirty="0">
                <a:cs typeface="+mn-ea"/>
                <a:sym typeface="+mn-lt"/>
              </a:rPr>
              <a:t>2017</a:t>
            </a:r>
            <a:r>
              <a:rPr lang="zh-CN" altLang="en-US" sz="2800" b="1" dirty="0">
                <a:cs typeface="+mn-ea"/>
                <a:sym typeface="+mn-lt"/>
              </a:rPr>
              <a:t>年</a:t>
            </a:r>
          </a:p>
        </p:txBody>
      </p:sp>
      <p:sp>
        <p:nvSpPr>
          <p:cNvPr id="125" name="矩形 124"/>
          <p:cNvSpPr>
            <a:spLocks/>
          </p:cNvSpPr>
          <p:nvPr/>
        </p:nvSpPr>
        <p:spPr bwMode="auto">
          <a:xfrm>
            <a:off x="5265738" y="2451101"/>
            <a:ext cx="307975" cy="1065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127" name="矩形 126"/>
          <p:cNvSpPr>
            <a:spLocks/>
          </p:cNvSpPr>
          <p:nvPr/>
        </p:nvSpPr>
        <p:spPr bwMode="auto">
          <a:xfrm>
            <a:off x="5661025" y="2360613"/>
            <a:ext cx="307975" cy="129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121" name="任意多边形: 形状 120"/>
          <p:cNvSpPr>
            <a:spLocks/>
          </p:cNvSpPr>
          <p:nvPr/>
        </p:nvSpPr>
        <p:spPr bwMode="auto">
          <a:xfrm>
            <a:off x="4262787" y="3268486"/>
            <a:ext cx="2111369" cy="1167393"/>
          </a:xfrm>
          <a:custGeom>
            <a:avLst/>
            <a:gdLst>
              <a:gd name="connsiteX0" fmla="*/ 2013898 w 2283575"/>
              <a:gd name="connsiteY0" fmla="*/ 378269 h 1262607"/>
              <a:gd name="connsiteX1" fmla="*/ 2012328 w 2283575"/>
              <a:gd name="connsiteY1" fmla="*/ 379840 h 1262607"/>
              <a:gd name="connsiteX2" fmla="*/ 2010976 w 2283575"/>
              <a:gd name="connsiteY2" fmla="*/ 381192 h 1262607"/>
              <a:gd name="connsiteX3" fmla="*/ 2094573 w 2283575"/>
              <a:gd name="connsiteY3" fmla="*/ 297546 h 1262607"/>
              <a:gd name="connsiteX4" fmla="*/ 2086680 w 2283575"/>
              <a:gd name="connsiteY4" fmla="*/ 305444 h 1262607"/>
              <a:gd name="connsiteX5" fmla="*/ 2039534 w 2283575"/>
              <a:gd name="connsiteY5" fmla="*/ 352618 h 1262607"/>
              <a:gd name="connsiteX6" fmla="*/ 2013898 w 2283575"/>
              <a:gd name="connsiteY6" fmla="*/ 378269 h 1262607"/>
              <a:gd name="connsiteX7" fmla="*/ 2021791 w 2283575"/>
              <a:gd name="connsiteY7" fmla="*/ 370371 h 1262607"/>
              <a:gd name="connsiteX8" fmla="*/ 2068937 w 2283575"/>
              <a:gd name="connsiteY8" fmla="*/ 323197 h 1262607"/>
              <a:gd name="connsiteX9" fmla="*/ 2195791 w 2283575"/>
              <a:gd name="connsiteY9" fmla="*/ 729 h 1262607"/>
              <a:gd name="connsiteX10" fmla="*/ 2259978 w 2283575"/>
              <a:gd name="connsiteY10" fmla="*/ 23307 h 1262607"/>
              <a:gd name="connsiteX11" fmla="*/ 2282632 w 2283575"/>
              <a:gd name="connsiteY11" fmla="*/ 87277 h 1262607"/>
              <a:gd name="connsiteX12" fmla="*/ 2252426 w 2283575"/>
              <a:gd name="connsiteY12" fmla="*/ 331870 h 1262607"/>
              <a:gd name="connsiteX13" fmla="*/ 2161810 w 2283575"/>
              <a:gd name="connsiteY13" fmla="*/ 399603 h 1262607"/>
              <a:gd name="connsiteX14" fmla="*/ 2093848 w 2283575"/>
              <a:gd name="connsiteY14" fmla="*/ 309292 h 1262607"/>
              <a:gd name="connsiteX15" fmla="*/ 2094143 w 2283575"/>
              <a:gd name="connsiteY15" fmla="*/ 307058 h 1262607"/>
              <a:gd name="connsiteX16" fmla="*/ 2095524 w 2283575"/>
              <a:gd name="connsiteY16" fmla="*/ 296595 h 1262607"/>
              <a:gd name="connsiteX17" fmla="*/ 2094573 w 2283575"/>
              <a:gd name="connsiteY17" fmla="*/ 297546 h 1262607"/>
              <a:gd name="connsiteX18" fmla="*/ 2095524 w 2283575"/>
              <a:gd name="connsiteY18" fmla="*/ 296595 h 1262607"/>
              <a:gd name="connsiteX19" fmla="*/ 2095584 w 2283575"/>
              <a:gd name="connsiteY19" fmla="*/ 296139 h 1262607"/>
              <a:gd name="connsiteX20" fmla="*/ 2071557 w 2283575"/>
              <a:gd name="connsiteY20" fmla="*/ 320179 h 1262607"/>
              <a:gd name="connsiteX21" fmla="*/ 1720784 w 2283575"/>
              <a:gd name="connsiteY21" fmla="*/ 671133 h 1262607"/>
              <a:gd name="connsiteX22" fmla="*/ 1611588 w 2283575"/>
              <a:gd name="connsiteY22" fmla="*/ 671133 h 1262607"/>
              <a:gd name="connsiteX23" fmla="*/ 1412022 w 2283575"/>
              <a:gd name="connsiteY23" fmla="*/ 471463 h 1262607"/>
              <a:gd name="connsiteX24" fmla="*/ 918756 w 2283575"/>
              <a:gd name="connsiteY24" fmla="*/ 964987 h 1262607"/>
              <a:gd name="connsiteX25" fmla="*/ 809559 w 2283575"/>
              <a:gd name="connsiteY25" fmla="*/ 964987 h 1262607"/>
              <a:gd name="connsiteX26" fmla="*/ 606228 w 2283575"/>
              <a:gd name="connsiteY26" fmla="*/ 765317 h 1262607"/>
              <a:gd name="connsiteX27" fmla="*/ 135554 w 2283575"/>
              <a:gd name="connsiteY27" fmla="*/ 1240003 h 1262607"/>
              <a:gd name="connsiteX28" fmla="*/ 22592 w 2283575"/>
              <a:gd name="connsiteY28" fmla="*/ 1240003 h 1262607"/>
              <a:gd name="connsiteX29" fmla="*/ 22592 w 2283575"/>
              <a:gd name="connsiteY29" fmla="*/ 1126983 h 1262607"/>
              <a:gd name="connsiteX30" fmla="*/ 553512 w 2283575"/>
              <a:gd name="connsiteY30" fmla="*/ 599553 h 1262607"/>
              <a:gd name="connsiteX31" fmla="*/ 662709 w 2283575"/>
              <a:gd name="connsiteY31" fmla="*/ 599553 h 1262607"/>
              <a:gd name="connsiteX32" fmla="*/ 862275 w 2283575"/>
              <a:gd name="connsiteY32" fmla="*/ 799223 h 1262607"/>
              <a:gd name="connsiteX33" fmla="*/ 1355541 w 2283575"/>
              <a:gd name="connsiteY33" fmla="*/ 305700 h 1262607"/>
              <a:gd name="connsiteX34" fmla="*/ 1468503 w 2283575"/>
              <a:gd name="connsiteY34" fmla="*/ 305700 h 1262607"/>
              <a:gd name="connsiteX35" fmla="*/ 1664303 w 2283575"/>
              <a:gd name="connsiteY35" fmla="*/ 505370 h 1262607"/>
              <a:gd name="connsiteX36" fmla="*/ 1977096 w 2283575"/>
              <a:gd name="connsiteY36" fmla="*/ 192414 h 1262607"/>
              <a:gd name="connsiteX37" fmla="*/ 1991408 w 2283575"/>
              <a:gd name="connsiteY37" fmla="*/ 178096 h 1262607"/>
              <a:gd name="connsiteX38" fmla="*/ 1991009 w 2283575"/>
              <a:gd name="connsiteY38" fmla="*/ 178134 h 1262607"/>
              <a:gd name="connsiteX39" fmla="*/ 1989347 w 2283575"/>
              <a:gd name="connsiteY39" fmla="*/ 178412 h 1262607"/>
              <a:gd name="connsiteX40" fmla="*/ 1969598 w 2283575"/>
              <a:gd name="connsiteY40" fmla="*/ 181705 h 1262607"/>
              <a:gd name="connsiteX41" fmla="*/ 1972419 w 2283575"/>
              <a:gd name="connsiteY41" fmla="*/ 181235 h 1262607"/>
              <a:gd name="connsiteX42" fmla="*/ 1991009 w 2283575"/>
              <a:gd name="connsiteY42" fmla="*/ 178134 h 1262607"/>
              <a:gd name="connsiteX43" fmla="*/ 1957923 w 2283575"/>
              <a:gd name="connsiteY43" fmla="*/ 181351 h 1262607"/>
              <a:gd name="connsiteX44" fmla="*/ 1874858 w 2283575"/>
              <a:gd name="connsiteY44" fmla="*/ 113618 h 1262607"/>
              <a:gd name="connsiteX45" fmla="*/ 1942821 w 2283575"/>
              <a:gd name="connsiteY45" fmla="*/ 27070 h 1262607"/>
              <a:gd name="connsiteX46" fmla="*/ 2112291 w 2283575"/>
              <a:gd name="connsiteY46" fmla="*/ 9424 h 1262607"/>
              <a:gd name="connsiteX47" fmla="*/ 2184227 w 2283575"/>
              <a:gd name="connsiteY47" fmla="*/ 1933 h 1262607"/>
              <a:gd name="connsiteX48" fmla="*/ 2194974 w 2283575"/>
              <a:gd name="connsiteY48" fmla="*/ 141 h 1262607"/>
              <a:gd name="connsiteX49" fmla="*/ 2184227 w 2283575"/>
              <a:gd name="connsiteY49" fmla="*/ 1933 h 1262607"/>
              <a:gd name="connsiteX50" fmla="*/ 2192148 w 2283575"/>
              <a:gd name="connsiteY50" fmla="*/ 612 h 1262607"/>
              <a:gd name="connsiteX51" fmla="*/ 2194974 w 2283575"/>
              <a:gd name="connsiteY51" fmla="*/ 141 h 12626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2283575" h="1262607">
                <a:moveTo>
                  <a:pt x="2013898" y="378269"/>
                </a:moveTo>
                <a:lnTo>
                  <a:pt x="2012328" y="379840"/>
                </a:lnTo>
                <a:cubicBezTo>
                  <a:pt x="2010976" y="381192"/>
                  <a:pt x="2010976" y="381192"/>
                  <a:pt x="2010976" y="381192"/>
                </a:cubicBezTo>
                <a:close/>
                <a:moveTo>
                  <a:pt x="2094573" y="297546"/>
                </a:moveTo>
                <a:lnTo>
                  <a:pt x="2086680" y="305444"/>
                </a:lnTo>
                <a:cubicBezTo>
                  <a:pt x="2078569" y="313560"/>
                  <a:pt x="2064375" y="327762"/>
                  <a:pt x="2039534" y="352618"/>
                </a:cubicBezTo>
                <a:lnTo>
                  <a:pt x="2013898" y="378269"/>
                </a:lnTo>
                <a:lnTo>
                  <a:pt x="2021791" y="370371"/>
                </a:lnTo>
                <a:cubicBezTo>
                  <a:pt x="2029902" y="362255"/>
                  <a:pt x="2044097" y="348052"/>
                  <a:pt x="2068937" y="323197"/>
                </a:cubicBezTo>
                <a:close/>
                <a:moveTo>
                  <a:pt x="2195791" y="729"/>
                </a:moveTo>
                <a:cubicBezTo>
                  <a:pt x="2218445" y="-3034"/>
                  <a:pt x="2244875" y="8255"/>
                  <a:pt x="2259978" y="23307"/>
                </a:cubicBezTo>
                <a:cubicBezTo>
                  <a:pt x="2278856" y="42122"/>
                  <a:pt x="2286407" y="64699"/>
                  <a:pt x="2282632" y="87277"/>
                </a:cubicBezTo>
                <a:cubicBezTo>
                  <a:pt x="2282632" y="87277"/>
                  <a:pt x="2282632" y="87277"/>
                  <a:pt x="2252426" y="331870"/>
                </a:cubicBezTo>
                <a:cubicBezTo>
                  <a:pt x="2244875" y="373262"/>
                  <a:pt x="2207118" y="403366"/>
                  <a:pt x="2161810" y="399603"/>
                </a:cubicBezTo>
                <a:cubicBezTo>
                  <a:pt x="2120278" y="392077"/>
                  <a:pt x="2090072" y="354448"/>
                  <a:pt x="2093848" y="309292"/>
                </a:cubicBezTo>
                <a:cubicBezTo>
                  <a:pt x="2093848" y="309292"/>
                  <a:pt x="2093848" y="309292"/>
                  <a:pt x="2094143" y="307058"/>
                </a:cubicBezTo>
                <a:lnTo>
                  <a:pt x="2095524" y="296595"/>
                </a:lnTo>
                <a:lnTo>
                  <a:pt x="2094573" y="297546"/>
                </a:lnTo>
                <a:lnTo>
                  <a:pt x="2095524" y="296595"/>
                </a:lnTo>
                <a:lnTo>
                  <a:pt x="2095584" y="296139"/>
                </a:lnTo>
                <a:lnTo>
                  <a:pt x="2071557" y="320179"/>
                </a:lnTo>
                <a:cubicBezTo>
                  <a:pt x="1994805" y="396970"/>
                  <a:pt x="1883167" y="508666"/>
                  <a:pt x="1720784" y="671133"/>
                </a:cubicBezTo>
                <a:cubicBezTo>
                  <a:pt x="1690661" y="701272"/>
                  <a:pt x="1641711" y="701272"/>
                  <a:pt x="1611588" y="671133"/>
                </a:cubicBezTo>
                <a:cubicBezTo>
                  <a:pt x="1611588" y="671133"/>
                  <a:pt x="1611588" y="671133"/>
                  <a:pt x="1412022" y="471463"/>
                </a:cubicBezTo>
                <a:cubicBezTo>
                  <a:pt x="1412022" y="471463"/>
                  <a:pt x="1412022" y="471463"/>
                  <a:pt x="918756" y="964987"/>
                </a:cubicBezTo>
                <a:cubicBezTo>
                  <a:pt x="888632" y="998893"/>
                  <a:pt x="839682" y="998893"/>
                  <a:pt x="809559" y="964987"/>
                </a:cubicBezTo>
                <a:cubicBezTo>
                  <a:pt x="809559" y="964987"/>
                  <a:pt x="809559" y="964987"/>
                  <a:pt x="606228" y="765317"/>
                </a:cubicBezTo>
                <a:cubicBezTo>
                  <a:pt x="606228" y="765317"/>
                  <a:pt x="606228" y="765317"/>
                  <a:pt x="135554" y="1240003"/>
                </a:cubicBezTo>
                <a:cubicBezTo>
                  <a:pt x="101665" y="1270142"/>
                  <a:pt x="52715" y="1270142"/>
                  <a:pt x="22592" y="1240003"/>
                </a:cubicBezTo>
                <a:cubicBezTo>
                  <a:pt x="-7531" y="1209865"/>
                  <a:pt x="-7531" y="1160889"/>
                  <a:pt x="22592" y="1126983"/>
                </a:cubicBezTo>
                <a:cubicBezTo>
                  <a:pt x="22592" y="1126983"/>
                  <a:pt x="22592" y="1126983"/>
                  <a:pt x="553512" y="599553"/>
                </a:cubicBezTo>
                <a:cubicBezTo>
                  <a:pt x="583636" y="569415"/>
                  <a:pt x="632586" y="569415"/>
                  <a:pt x="662709" y="599553"/>
                </a:cubicBezTo>
                <a:cubicBezTo>
                  <a:pt x="662709" y="599553"/>
                  <a:pt x="662709" y="599553"/>
                  <a:pt x="862275" y="799223"/>
                </a:cubicBezTo>
                <a:cubicBezTo>
                  <a:pt x="862275" y="799223"/>
                  <a:pt x="862275" y="799223"/>
                  <a:pt x="1355541" y="305700"/>
                </a:cubicBezTo>
                <a:cubicBezTo>
                  <a:pt x="1385664" y="275561"/>
                  <a:pt x="1438380" y="275561"/>
                  <a:pt x="1468503" y="305700"/>
                </a:cubicBezTo>
                <a:cubicBezTo>
                  <a:pt x="1468503" y="305700"/>
                  <a:pt x="1468503" y="305700"/>
                  <a:pt x="1664303" y="505370"/>
                </a:cubicBezTo>
                <a:cubicBezTo>
                  <a:pt x="1664303" y="505370"/>
                  <a:pt x="1664303" y="505370"/>
                  <a:pt x="1977096" y="192414"/>
                </a:cubicBezTo>
                <a:lnTo>
                  <a:pt x="1991408" y="178096"/>
                </a:lnTo>
                <a:lnTo>
                  <a:pt x="1991009" y="178134"/>
                </a:lnTo>
                <a:lnTo>
                  <a:pt x="1989347" y="178412"/>
                </a:lnTo>
                <a:cubicBezTo>
                  <a:pt x="1986525" y="178882"/>
                  <a:pt x="1980883" y="179823"/>
                  <a:pt x="1969598" y="181705"/>
                </a:cubicBezTo>
                <a:cubicBezTo>
                  <a:pt x="1969598" y="181705"/>
                  <a:pt x="1969598" y="181705"/>
                  <a:pt x="1972419" y="181235"/>
                </a:cubicBezTo>
                <a:lnTo>
                  <a:pt x="1991009" y="178134"/>
                </a:lnTo>
                <a:lnTo>
                  <a:pt x="1957923" y="181351"/>
                </a:lnTo>
                <a:cubicBezTo>
                  <a:pt x="1916391" y="185114"/>
                  <a:pt x="1878634" y="155011"/>
                  <a:pt x="1874858" y="113618"/>
                </a:cubicBezTo>
                <a:cubicBezTo>
                  <a:pt x="1867307" y="68462"/>
                  <a:pt x="1901288" y="30833"/>
                  <a:pt x="1942821" y="27070"/>
                </a:cubicBezTo>
                <a:cubicBezTo>
                  <a:pt x="1942821" y="27070"/>
                  <a:pt x="1942821" y="27070"/>
                  <a:pt x="2112291" y="9424"/>
                </a:cubicBezTo>
                <a:lnTo>
                  <a:pt x="2184227" y="1933"/>
                </a:lnTo>
                <a:close/>
                <a:moveTo>
                  <a:pt x="2194974" y="141"/>
                </a:moveTo>
                <a:lnTo>
                  <a:pt x="2184227" y="1933"/>
                </a:lnTo>
                <a:lnTo>
                  <a:pt x="2192148" y="612"/>
                </a:lnTo>
                <a:cubicBezTo>
                  <a:pt x="2194974" y="141"/>
                  <a:pt x="2194974" y="141"/>
                  <a:pt x="2194974" y="14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128" name="任意多边形: 形状 127"/>
          <p:cNvSpPr/>
          <p:nvPr/>
        </p:nvSpPr>
        <p:spPr>
          <a:xfrm>
            <a:off x="1159526" y="1669924"/>
            <a:ext cx="3853199" cy="1114659"/>
          </a:xfrm>
          <a:custGeom>
            <a:avLst/>
            <a:gdLst>
              <a:gd name="connsiteX0" fmla="*/ 0 w 3163481"/>
              <a:gd name="connsiteY0" fmla="*/ 0 h 1498526"/>
              <a:gd name="connsiteX1" fmla="*/ 3163481 w 3163481"/>
              <a:gd name="connsiteY1" fmla="*/ 0 h 1498526"/>
              <a:gd name="connsiteX2" fmla="*/ 3163481 w 3163481"/>
              <a:gd name="connsiteY2" fmla="*/ 1296912 h 1498526"/>
              <a:gd name="connsiteX3" fmla="*/ 1779702 w 3163481"/>
              <a:gd name="connsiteY3" fmla="*/ 1296912 h 1498526"/>
              <a:gd name="connsiteX4" fmla="*/ 1581740 w 3163481"/>
              <a:gd name="connsiteY4" fmla="*/ 1498526 h 1498526"/>
              <a:gd name="connsiteX5" fmla="*/ 1383778 w 3163481"/>
              <a:gd name="connsiteY5" fmla="*/ 1296912 h 1498526"/>
              <a:gd name="connsiteX6" fmla="*/ 0 w 3163481"/>
              <a:gd name="connsiteY6" fmla="*/ 1296912 h 14985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163481" h="1498526">
                <a:moveTo>
                  <a:pt x="0" y="0"/>
                </a:moveTo>
                <a:lnTo>
                  <a:pt x="3163481" y="0"/>
                </a:lnTo>
                <a:lnTo>
                  <a:pt x="3163481" y="1296912"/>
                </a:lnTo>
                <a:lnTo>
                  <a:pt x="1779702" y="1296912"/>
                </a:lnTo>
                <a:lnTo>
                  <a:pt x="1581740" y="1498526"/>
                </a:lnTo>
                <a:lnTo>
                  <a:pt x="1383778" y="1296912"/>
                </a:lnTo>
                <a:lnTo>
                  <a:pt x="0" y="1296912"/>
                </a:ln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26" name="任意多边形: 形状 125"/>
          <p:cNvSpPr/>
          <p:nvPr/>
        </p:nvSpPr>
        <p:spPr>
          <a:xfrm>
            <a:off x="1083988" y="1756963"/>
            <a:ext cx="3853199" cy="1114659"/>
          </a:xfrm>
          <a:custGeom>
            <a:avLst/>
            <a:gdLst>
              <a:gd name="connsiteX0" fmla="*/ 0 w 3163481"/>
              <a:gd name="connsiteY0" fmla="*/ 0 h 1498526"/>
              <a:gd name="connsiteX1" fmla="*/ 3163481 w 3163481"/>
              <a:gd name="connsiteY1" fmla="*/ 0 h 1498526"/>
              <a:gd name="connsiteX2" fmla="*/ 3163481 w 3163481"/>
              <a:gd name="connsiteY2" fmla="*/ 1296912 h 1498526"/>
              <a:gd name="connsiteX3" fmla="*/ 1779702 w 3163481"/>
              <a:gd name="connsiteY3" fmla="*/ 1296912 h 1498526"/>
              <a:gd name="connsiteX4" fmla="*/ 1581740 w 3163481"/>
              <a:gd name="connsiteY4" fmla="*/ 1498526 h 1498526"/>
              <a:gd name="connsiteX5" fmla="*/ 1383778 w 3163481"/>
              <a:gd name="connsiteY5" fmla="*/ 1296912 h 1498526"/>
              <a:gd name="connsiteX6" fmla="*/ 0 w 3163481"/>
              <a:gd name="connsiteY6" fmla="*/ 1296912 h 14985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163481" h="1498526">
                <a:moveTo>
                  <a:pt x="0" y="0"/>
                </a:moveTo>
                <a:lnTo>
                  <a:pt x="3163481" y="0"/>
                </a:lnTo>
                <a:lnTo>
                  <a:pt x="3163481" y="1296912"/>
                </a:lnTo>
                <a:lnTo>
                  <a:pt x="1779702" y="1296912"/>
                </a:lnTo>
                <a:lnTo>
                  <a:pt x="1581740" y="1498526"/>
                </a:lnTo>
                <a:lnTo>
                  <a:pt x="1383778" y="1296912"/>
                </a:lnTo>
                <a:lnTo>
                  <a:pt x="0" y="1296912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6000" bIns="180000" rtlCol="0" anchor="ctr">
            <a:noAutofit/>
          </a:bodyPr>
          <a:lstStyle/>
          <a:p>
            <a:pPr>
              <a:lnSpc>
                <a:spcPct val="120000"/>
              </a:lnSpc>
            </a:pPr>
            <a:r>
              <a:rPr lang="en-US" altLang="zh-CN" sz="2000" dirty="0">
                <a:cs typeface="+mn-ea"/>
                <a:sym typeface="+mn-lt"/>
              </a:rPr>
              <a:t>100</a:t>
            </a:r>
            <a:r>
              <a:rPr lang="zh-CN" altLang="en-US" sz="2000" dirty="0">
                <a:cs typeface="+mn-ea"/>
                <a:sym typeface="+mn-lt"/>
              </a:rPr>
              <a:t>年前，幸运的人差不多一辈子只能读</a:t>
            </a:r>
            <a:r>
              <a:rPr lang="en-US" altLang="zh-CN" sz="2000" b="1" dirty="0">
                <a:cs typeface="+mn-ea"/>
                <a:sym typeface="+mn-lt"/>
              </a:rPr>
              <a:t>50</a:t>
            </a:r>
            <a:r>
              <a:rPr lang="zh-CN" altLang="en-US" sz="2000" b="1" dirty="0">
                <a:cs typeface="+mn-ea"/>
                <a:sym typeface="+mn-lt"/>
              </a:rPr>
              <a:t>本书</a:t>
            </a:r>
          </a:p>
        </p:txBody>
      </p:sp>
      <p:sp>
        <p:nvSpPr>
          <p:cNvPr id="133" name="任意多边形: 形状 132"/>
          <p:cNvSpPr/>
          <p:nvPr/>
        </p:nvSpPr>
        <p:spPr>
          <a:xfrm>
            <a:off x="6701163" y="1756963"/>
            <a:ext cx="3853199" cy="1114659"/>
          </a:xfrm>
          <a:custGeom>
            <a:avLst/>
            <a:gdLst>
              <a:gd name="connsiteX0" fmla="*/ 0 w 3163481"/>
              <a:gd name="connsiteY0" fmla="*/ 0 h 1498526"/>
              <a:gd name="connsiteX1" fmla="*/ 3163481 w 3163481"/>
              <a:gd name="connsiteY1" fmla="*/ 0 h 1498526"/>
              <a:gd name="connsiteX2" fmla="*/ 3163481 w 3163481"/>
              <a:gd name="connsiteY2" fmla="*/ 1296912 h 1498526"/>
              <a:gd name="connsiteX3" fmla="*/ 1779702 w 3163481"/>
              <a:gd name="connsiteY3" fmla="*/ 1296912 h 1498526"/>
              <a:gd name="connsiteX4" fmla="*/ 1581740 w 3163481"/>
              <a:gd name="connsiteY4" fmla="*/ 1498526 h 1498526"/>
              <a:gd name="connsiteX5" fmla="*/ 1383778 w 3163481"/>
              <a:gd name="connsiteY5" fmla="*/ 1296912 h 1498526"/>
              <a:gd name="connsiteX6" fmla="*/ 0 w 3163481"/>
              <a:gd name="connsiteY6" fmla="*/ 1296912 h 14985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163481" h="1498526">
                <a:moveTo>
                  <a:pt x="0" y="0"/>
                </a:moveTo>
                <a:lnTo>
                  <a:pt x="3163481" y="0"/>
                </a:lnTo>
                <a:lnTo>
                  <a:pt x="3163481" y="1296912"/>
                </a:lnTo>
                <a:lnTo>
                  <a:pt x="1779702" y="1296912"/>
                </a:lnTo>
                <a:lnTo>
                  <a:pt x="1581740" y="1498526"/>
                </a:lnTo>
                <a:lnTo>
                  <a:pt x="1383778" y="1296912"/>
                </a:lnTo>
                <a:lnTo>
                  <a:pt x="0" y="1296912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6000" bIns="180000" rtlCol="0" anchor="ctr">
            <a:noAutofit/>
          </a:bodyPr>
          <a:lstStyle/>
          <a:p>
            <a:pPr>
              <a:lnSpc>
                <a:spcPct val="120000"/>
              </a:lnSpc>
            </a:pPr>
            <a:r>
              <a:rPr lang="zh-CN" altLang="en-US" sz="2000" dirty="0">
                <a:cs typeface="+mn-ea"/>
                <a:sym typeface="+mn-lt"/>
              </a:rPr>
              <a:t>今天我们每天接受的信息量是</a:t>
            </a:r>
            <a:r>
              <a:rPr lang="en-US" altLang="zh-CN" sz="2000" dirty="0">
                <a:cs typeface="+mn-ea"/>
                <a:sym typeface="+mn-lt"/>
              </a:rPr>
              <a:t>1986</a:t>
            </a:r>
            <a:r>
              <a:rPr lang="zh-CN" altLang="en-US" sz="2000" dirty="0">
                <a:cs typeface="+mn-ea"/>
                <a:sym typeface="+mn-lt"/>
              </a:rPr>
              <a:t>年的</a:t>
            </a:r>
            <a:r>
              <a:rPr lang="en-US" altLang="zh-CN" sz="2000" b="1" dirty="0">
                <a:cs typeface="+mn-ea"/>
                <a:sym typeface="+mn-lt"/>
              </a:rPr>
              <a:t>5.5</a:t>
            </a:r>
            <a:r>
              <a:rPr lang="zh-CN" altLang="en-US" sz="2000" b="1" dirty="0">
                <a:cs typeface="+mn-ea"/>
                <a:sym typeface="+mn-lt"/>
              </a:rPr>
              <a:t>倍</a:t>
            </a:r>
          </a:p>
        </p:txBody>
      </p:sp>
      <p:pic>
        <p:nvPicPr>
          <p:cNvPr id="120" name="图片 11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00242" y="3268486"/>
            <a:ext cx="3656250" cy="2182500"/>
          </a:xfrm>
          <a:prstGeom prst="rect">
            <a:avLst/>
          </a:prstGeom>
        </p:spPr>
      </p:pic>
      <p:sp>
        <p:nvSpPr>
          <p:cNvPr id="9" name="矩形 8"/>
          <p:cNvSpPr/>
          <p:nvPr/>
        </p:nvSpPr>
        <p:spPr>
          <a:xfrm>
            <a:off x="1883329" y="5412536"/>
            <a:ext cx="2379458" cy="329387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grpSp>
        <p:nvGrpSpPr>
          <p:cNvPr id="122" name="组合 121"/>
          <p:cNvGrpSpPr/>
          <p:nvPr/>
        </p:nvGrpSpPr>
        <p:grpSpPr>
          <a:xfrm>
            <a:off x="1785751" y="3313232"/>
            <a:ext cx="2252713" cy="2263997"/>
            <a:chOff x="-2857163" y="793409"/>
            <a:chExt cx="2252713" cy="2600795"/>
          </a:xfrm>
        </p:grpSpPr>
        <p:sp>
          <p:nvSpPr>
            <p:cNvPr id="23" name="任意多边形: 形状 22"/>
            <p:cNvSpPr>
              <a:spLocks/>
            </p:cNvSpPr>
            <p:nvPr/>
          </p:nvSpPr>
          <p:spPr bwMode="auto">
            <a:xfrm>
              <a:off x="-2564200" y="1933969"/>
              <a:ext cx="1875453" cy="1460235"/>
            </a:xfrm>
            <a:custGeom>
              <a:avLst/>
              <a:gdLst>
                <a:gd name="T0" fmla="*/ 656 w 656"/>
                <a:gd name="T1" fmla="*/ 4 h 623"/>
                <a:gd name="T2" fmla="*/ 82 w 656"/>
                <a:gd name="T3" fmla="*/ 4 h 623"/>
                <a:gd name="T4" fmla="*/ 0 w 656"/>
                <a:gd name="T5" fmla="*/ 55 h 623"/>
                <a:gd name="T6" fmla="*/ 0 w 656"/>
                <a:gd name="T7" fmla="*/ 582 h 623"/>
                <a:gd name="T8" fmla="*/ 70 w 656"/>
                <a:gd name="T9" fmla="*/ 623 h 623"/>
                <a:gd name="T10" fmla="*/ 656 w 656"/>
                <a:gd name="T11" fmla="*/ 623 h 623"/>
                <a:gd name="T12" fmla="*/ 656 w 656"/>
                <a:gd name="T13" fmla="*/ 4 h 6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56" h="623">
                  <a:moveTo>
                    <a:pt x="656" y="4"/>
                  </a:moveTo>
                  <a:cubicBezTo>
                    <a:pt x="82" y="4"/>
                    <a:pt x="82" y="4"/>
                    <a:pt x="82" y="4"/>
                  </a:cubicBezTo>
                  <a:cubicBezTo>
                    <a:pt x="82" y="4"/>
                    <a:pt x="0" y="0"/>
                    <a:pt x="0" y="55"/>
                  </a:cubicBezTo>
                  <a:cubicBezTo>
                    <a:pt x="0" y="110"/>
                    <a:pt x="0" y="582"/>
                    <a:pt x="0" y="582"/>
                  </a:cubicBezTo>
                  <a:cubicBezTo>
                    <a:pt x="0" y="582"/>
                    <a:pt x="24" y="623"/>
                    <a:pt x="70" y="623"/>
                  </a:cubicBezTo>
                  <a:cubicBezTo>
                    <a:pt x="116" y="623"/>
                    <a:pt x="656" y="623"/>
                    <a:pt x="656" y="623"/>
                  </a:cubicBezTo>
                  <a:lnTo>
                    <a:pt x="656" y="4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4" name="任意多边形: 形状 23"/>
            <p:cNvSpPr>
              <a:spLocks/>
            </p:cNvSpPr>
            <p:nvPr/>
          </p:nvSpPr>
          <p:spPr bwMode="auto">
            <a:xfrm>
              <a:off x="-2576253" y="1943862"/>
              <a:ext cx="245882" cy="1450341"/>
            </a:xfrm>
            <a:custGeom>
              <a:avLst/>
              <a:gdLst>
                <a:gd name="T0" fmla="*/ 86 w 86"/>
                <a:gd name="T1" fmla="*/ 0 h 619"/>
                <a:gd name="T2" fmla="*/ 4 w 86"/>
                <a:gd name="T3" fmla="*/ 51 h 619"/>
                <a:gd name="T4" fmla="*/ 4 w 86"/>
                <a:gd name="T5" fmla="*/ 578 h 619"/>
                <a:gd name="T6" fmla="*/ 74 w 86"/>
                <a:gd name="T7" fmla="*/ 619 h 619"/>
                <a:gd name="T8" fmla="*/ 86 w 86"/>
                <a:gd name="T9" fmla="*/ 619 h 619"/>
                <a:gd name="T10" fmla="*/ 86 w 86"/>
                <a:gd name="T11" fmla="*/ 0 h 6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6" h="619">
                  <a:moveTo>
                    <a:pt x="86" y="0"/>
                  </a:moveTo>
                  <a:cubicBezTo>
                    <a:pt x="0" y="0"/>
                    <a:pt x="4" y="51"/>
                    <a:pt x="4" y="51"/>
                  </a:cubicBezTo>
                  <a:cubicBezTo>
                    <a:pt x="4" y="51"/>
                    <a:pt x="4" y="526"/>
                    <a:pt x="4" y="578"/>
                  </a:cubicBezTo>
                  <a:cubicBezTo>
                    <a:pt x="4" y="578"/>
                    <a:pt x="2" y="619"/>
                    <a:pt x="74" y="619"/>
                  </a:cubicBezTo>
                  <a:cubicBezTo>
                    <a:pt x="86" y="619"/>
                    <a:pt x="86" y="619"/>
                    <a:pt x="86" y="619"/>
                  </a:cubicBezTo>
                  <a:lnTo>
                    <a:pt x="86" y="0"/>
                  </a:lnTo>
                  <a:close/>
                </a:path>
              </a:pathLst>
            </a:custGeom>
            <a:solidFill>
              <a:srgbClr val="EE7A5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5" name="任意多边形: 形状 24"/>
            <p:cNvSpPr>
              <a:spLocks/>
            </p:cNvSpPr>
            <p:nvPr/>
          </p:nvSpPr>
          <p:spPr bwMode="auto">
            <a:xfrm>
              <a:off x="-2530451" y="3169628"/>
              <a:ext cx="1841704" cy="205778"/>
            </a:xfrm>
            <a:custGeom>
              <a:avLst/>
              <a:gdLst>
                <a:gd name="T0" fmla="*/ 0 w 644"/>
                <a:gd name="T1" fmla="*/ 20 h 88"/>
                <a:gd name="T2" fmla="*/ 0 w 644"/>
                <a:gd name="T3" fmla="*/ 54 h 88"/>
                <a:gd name="T4" fmla="*/ 70 w 644"/>
                <a:gd name="T5" fmla="*/ 88 h 88"/>
                <a:gd name="T6" fmla="*/ 644 w 644"/>
                <a:gd name="T7" fmla="*/ 88 h 88"/>
                <a:gd name="T8" fmla="*/ 644 w 644"/>
                <a:gd name="T9" fmla="*/ 0 h 88"/>
                <a:gd name="T10" fmla="*/ 0 w 644"/>
                <a:gd name="T11" fmla="*/ 0 h 88"/>
                <a:gd name="T12" fmla="*/ 0 w 644"/>
                <a:gd name="T13" fmla="*/ 20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44" h="88">
                  <a:moveTo>
                    <a:pt x="0" y="20"/>
                  </a:moveTo>
                  <a:cubicBezTo>
                    <a:pt x="0" y="54"/>
                    <a:pt x="0" y="54"/>
                    <a:pt x="0" y="54"/>
                  </a:cubicBezTo>
                  <a:cubicBezTo>
                    <a:pt x="0" y="54"/>
                    <a:pt x="9" y="88"/>
                    <a:pt x="70" y="88"/>
                  </a:cubicBezTo>
                  <a:cubicBezTo>
                    <a:pt x="131" y="88"/>
                    <a:pt x="644" y="88"/>
                    <a:pt x="644" y="88"/>
                  </a:cubicBezTo>
                  <a:cubicBezTo>
                    <a:pt x="644" y="0"/>
                    <a:pt x="644" y="0"/>
                    <a:pt x="644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grpSp>
          <p:nvGrpSpPr>
            <p:cNvPr id="134" name="组合 133"/>
            <p:cNvGrpSpPr>
              <a:grpSpLocks/>
            </p:cNvGrpSpPr>
            <p:nvPr/>
          </p:nvGrpSpPr>
          <p:grpSpPr>
            <a:xfrm>
              <a:off x="-2857163" y="793409"/>
              <a:ext cx="2252713" cy="2365461"/>
              <a:chOff x="1219200" y="1368425"/>
              <a:chExt cx="2967038" cy="3795713"/>
            </a:xfrm>
          </p:grpSpPr>
          <p:sp>
            <p:nvSpPr>
              <p:cNvPr id="135" name="任意多边形: 形状 134"/>
              <p:cNvSpPr>
                <a:spLocks/>
              </p:cNvSpPr>
              <p:nvPr/>
            </p:nvSpPr>
            <p:spPr bwMode="auto">
              <a:xfrm>
                <a:off x="1633538" y="2824163"/>
                <a:ext cx="2470150" cy="2339975"/>
              </a:xfrm>
              <a:custGeom>
                <a:avLst/>
                <a:gdLst>
                  <a:gd name="T0" fmla="*/ 656 w 656"/>
                  <a:gd name="T1" fmla="*/ 3 h 622"/>
                  <a:gd name="T2" fmla="*/ 82 w 656"/>
                  <a:gd name="T3" fmla="*/ 3 h 622"/>
                  <a:gd name="T4" fmla="*/ 0 w 656"/>
                  <a:gd name="T5" fmla="*/ 55 h 622"/>
                  <a:gd name="T6" fmla="*/ 0 w 656"/>
                  <a:gd name="T7" fmla="*/ 581 h 622"/>
                  <a:gd name="T8" fmla="*/ 70 w 656"/>
                  <a:gd name="T9" fmla="*/ 622 h 622"/>
                  <a:gd name="T10" fmla="*/ 656 w 656"/>
                  <a:gd name="T11" fmla="*/ 622 h 622"/>
                  <a:gd name="T12" fmla="*/ 656 w 656"/>
                  <a:gd name="T13" fmla="*/ 3 h 6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56" h="622">
                    <a:moveTo>
                      <a:pt x="656" y="3"/>
                    </a:moveTo>
                    <a:cubicBezTo>
                      <a:pt x="82" y="3"/>
                      <a:pt x="82" y="3"/>
                      <a:pt x="82" y="3"/>
                    </a:cubicBezTo>
                    <a:cubicBezTo>
                      <a:pt x="82" y="3"/>
                      <a:pt x="0" y="0"/>
                      <a:pt x="0" y="55"/>
                    </a:cubicBezTo>
                    <a:cubicBezTo>
                      <a:pt x="0" y="110"/>
                      <a:pt x="0" y="581"/>
                      <a:pt x="0" y="581"/>
                    </a:cubicBezTo>
                    <a:cubicBezTo>
                      <a:pt x="0" y="581"/>
                      <a:pt x="24" y="622"/>
                      <a:pt x="70" y="622"/>
                    </a:cubicBezTo>
                    <a:cubicBezTo>
                      <a:pt x="116" y="622"/>
                      <a:pt x="656" y="622"/>
                      <a:pt x="656" y="622"/>
                    </a:cubicBezTo>
                    <a:lnTo>
                      <a:pt x="656" y="3"/>
                    </a:lnTo>
                    <a:close/>
                  </a:path>
                </a:pathLst>
              </a:custGeom>
              <a:solidFill>
                <a:srgbClr val="47505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36" name="任意多边形: 形状 135"/>
              <p:cNvSpPr>
                <a:spLocks/>
              </p:cNvSpPr>
              <p:nvPr/>
            </p:nvSpPr>
            <p:spPr bwMode="auto">
              <a:xfrm>
                <a:off x="1619250" y="2835275"/>
                <a:ext cx="323850" cy="2328863"/>
              </a:xfrm>
              <a:custGeom>
                <a:avLst/>
                <a:gdLst>
                  <a:gd name="T0" fmla="*/ 86 w 86"/>
                  <a:gd name="T1" fmla="*/ 0 h 619"/>
                  <a:gd name="T2" fmla="*/ 4 w 86"/>
                  <a:gd name="T3" fmla="*/ 52 h 619"/>
                  <a:gd name="T4" fmla="*/ 4 w 86"/>
                  <a:gd name="T5" fmla="*/ 578 h 619"/>
                  <a:gd name="T6" fmla="*/ 74 w 86"/>
                  <a:gd name="T7" fmla="*/ 619 h 619"/>
                  <a:gd name="T8" fmla="*/ 86 w 86"/>
                  <a:gd name="T9" fmla="*/ 619 h 619"/>
                  <a:gd name="T10" fmla="*/ 86 w 86"/>
                  <a:gd name="T11" fmla="*/ 0 h 6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86" h="619">
                    <a:moveTo>
                      <a:pt x="86" y="0"/>
                    </a:moveTo>
                    <a:cubicBezTo>
                      <a:pt x="0" y="0"/>
                      <a:pt x="4" y="52"/>
                      <a:pt x="4" y="52"/>
                    </a:cubicBezTo>
                    <a:cubicBezTo>
                      <a:pt x="4" y="52"/>
                      <a:pt x="4" y="526"/>
                      <a:pt x="4" y="578"/>
                    </a:cubicBezTo>
                    <a:cubicBezTo>
                      <a:pt x="4" y="578"/>
                      <a:pt x="2" y="619"/>
                      <a:pt x="74" y="619"/>
                    </a:cubicBezTo>
                    <a:cubicBezTo>
                      <a:pt x="86" y="619"/>
                      <a:pt x="86" y="619"/>
                      <a:pt x="86" y="619"/>
                    </a:cubicBezTo>
                    <a:lnTo>
                      <a:pt x="86" y="0"/>
                    </a:lnTo>
                    <a:close/>
                  </a:path>
                </a:pathLst>
              </a:custGeom>
              <a:solidFill>
                <a:srgbClr val="343F4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37" name="任意多边形: 形状 136"/>
              <p:cNvSpPr>
                <a:spLocks/>
              </p:cNvSpPr>
              <p:nvPr/>
            </p:nvSpPr>
            <p:spPr bwMode="auto">
              <a:xfrm>
                <a:off x="1679575" y="4802188"/>
                <a:ext cx="2424113" cy="331788"/>
              </a:xfrm>
              <a:custGeom>
                <a:avLst/>
                <a:gdLst>
                  <a:gd name="T0" fmla="*/ 0 w 644"/>
                  <a:gd name="T1" fmla="*/ 20 h 88"/>
                  <a:gd name="T2" fmla="*/ 0 w 644"/>
                  <a:gd name="T3" fmla="*/ 55 h 88"/>
                  <a:gd name="T4" fmla="*/ 70 w 644"/>
                  <a:gd name="T5" fmla="*/ 88 h 88"/>
                  <a:gd name="T6" fmla="*/ 644 w 644"/>
                  <a:gd name="T7" fmla="*/ 88 h 88"/>
                  <a:gd name="T8" fmla="*/ 644 w 644"/>
                  <a:gd name="T9" fmla="*/ 0 h 88"/>
                  <a:gd name="T10" fmla="*/ 0 w 644"/>
                  <a:gd name="T11" fmla="*/ 0 h 88"/>
                  <a:gd name="T12" fmla="*/ 0 w 644"/>
                  <a:gd name="T13" fmla="*/ 20 h 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44" h="88">
                    <a:moveTo>
                      <a:pt x="0" y="20"/>
                    </a:moveTo>
                    <a:cubicBezTo>
                      <a:pt x="0" y="55"/>
                      <a:pt x="0" y="55"/>
                      <a:pt x="0" y="55"/>
                    </a:cubicBezTo>
                    <a:cubicBezTo>
                      <a:pt x="0" y="55"/>
                      <a:pt x="9" y="88"/>
                      <a:pt x="70" y="88"/>
                    </a:cubicBezTo>
                    <a:cubicBezTo>
                      <a:pt x="131" y="88"/>
                      <a:pt x="644" y="88"/>
                      <a:pt x="644" y="88"/>
                    </a:cubicBezTo>
                    <a:cubicBezTo>
                      <a:pt x="644" y="0"/>
                      <a:pt x="644" y="0"/>
                      <a:pt x="644" y="0"/>
                    </a:cubicBezTo>
                    <a:cubicBezTo>
                      <a:pt x="0" y="0"/>
                      <a:pt x="0" y="0"/>
                      <a:pt x="0" y="0"/>
                    </a:cubicBezTo>
                    <a:lnTo>
                      <a:pt x="0" y="2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39" name="任意多边形: 形状 138"/>
              <p:cNvSpPr>
                <a:spLocks/>
              </p:cNvSpPr>
              <p:nvPr/>
            </p:nvSpPr>
            <p:spPr bwMode="auto">
              <a:xfrm>
                <a:off x="1317625" y="2320925"/>
                <a:ext cx="2470150" cy="2343150"/>
              </a:xfrm>
              <a:custGeom>
                <a:avLst/>
                <a:gdLst>
                  <a:gd name="T0" fmla="*/ 656 w 656"/>
                  <a:gd name="T1" fmla="*/ 3 h 623"/>
                  <a:gd name="T2" fmla="*/ 82 w 656"/>
                  <a:gd name="T3" fmla="*/ 3 h 623"/>
                  <a:gd name="T4" fmla="*/ 0 w 656"/>
                  <a:gd name="T5" fmla="*/ 55 h 623"/>
                  <a:gd name="T6" fmla="*/ 0 w 656"/>
                  <a:gd name="T7" fmla="*/ 582 h 623"/>
                  <a:gd name="T8" fmla="*/ 70 w 656"/>
                  <a:gd name="T9" fmla="*/ 623 h 623"/>
                  <a:gd name="T10" fmla="*/ 656 w 656"/>
                  <a:gd name="T11" fmla="*/ 623 h 623"/>
                  <a:gd name="T12" fmla="*/ 656 w 656"/>
                  <a:gd name="T13" fmla="*/ 3 h 6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56" h="623">
                    <a:moveTo>
                      <a:pt x="656" y="3"/>
                    </a:moveTo>
                    <a:cubicBezTo>
                      <a:pt x="82" y="3"/>
                      <a:pt x="82" y="3"/>
                      <a:pt x="82" y="3"/>
                    </a:cubicBezTo>
                    <a:cubicBezTo>
                      <a:pt x="82" y="3"/>
                      <a:pt x="0" y="0"/>
                      <a:pt x="0" y="55"/>
                    </a:cubicBezTo>
                    <a:cubicBezTo>
                      <a:pt x="0" y="110"/>
                      <a:pt x="0" y="582"/>
                      <a:pt x="0" y="582"/>
                    </a:cubicBezTo>
                    <a:cubicBezTo>
                      <a:pt x="0" y="582"/>
                      <a:pt x="24" y="623"/>
                      <a:pt x="70" y="623"/>
                    </a:cubicBezTo>
                    <a:cubicBezTo>
                      <a:pt x="116" y="623"/>
                      <a:pt x="656" y="623"/>
                      <a:pt x="656" y="623"/>
                    </a:cubicBezTo>
                    <a:lnTo>
                      <a:pt x="656" y="3"/>
                    </a:lnTo>
                    <a:close/>
                  </a:path>
                </a:pathLst>
              </a:custGeom>
              <a:solidFill>
                <a:srgbClr val="F2936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40" name="任意多边形: 形状 139"/>
              <p:cNvSpPr>
                <a:spLocks/>
              </p:cNvSpPr>
              <p:nvPr/>
            </p:nvSpPr>
            <p:spPr bwMode="auto">
              <a:xfrm>
                <a:off x="1303338" y="2332038"/>
                <a:ext cx="323850" cy="2332038"/>
              </a:xfrm>
              <a:custGeom>
                <a:avLst/>
                <a:gdLst>
                  <a:gd name="T0" fmla="*/ 86 w 86"/>
                  <a:gd name="T1" fmla="*/ 0 h 620"/>
                  <a:gd name="T2" fmla="*/ 4 w 86"/>
                  <a:gd name="T3" fmla="*/ 52 h 620"/>
                  <a:gd name="T4" fmla="*/ 4 w 86"/>
                  <a:gd name="T5" fmla="*/ 579 h 620"/>
                  <a:gd name="T6" fmla="*/ 74 w 86"/>
                  <a:gd name="T7" fmla="*/ 620 h 620"/>
                  <a:gd name="T8" fmla="*/ 86 w 86"/>
                  <a:gd name="T9" fmla="*/ 620 h 620"/>
                  <a:gd name="T10" fmla="*/ 86 w 86"/>
                  <a:gd name="T11" fmla="*/ 0 h 6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86" h="620">
                    <a:moveTo>
                      <a:pt x="86" y="0"/>
                    </a:moveTo>
                    <a:cubicBezTo>
                      <a:pt x="0" y="0"/>
                      <a:pt x="4" y="52"/>
                      <a:pt x="4" y="52"/>
                    </a:cubicBezTo>
                    <a:cubicBezTo>
                      <a:pt x="4" y="52"/>
                      <a:pt x="4" y="527"/>
                      <a:pt x="4" y="579"/>
                    </a:cubicBezTo>
                    <a:cubicBezTo>
                      <a:pt x="4" y="579"/>
                      <a:pt x="2" y="620"/>
                      <a:pt x="74" y="620"/>
                    </a:cubicBezTo>
                    <a:cubicBezTo>
                      <a:pt x="86" y="620"/>
                      <a:pt x="86" y="620"/>
                      <a:pt x="86" y="620"/>
                    </a:cubicBezTo>
                    <a:lnTo>
                      <a:pt x="86" y="0"/>
                    </a:lnTo>
                    <a:close/>
                  </a:path>
                </a:pathLst>
              </a:custGeom>
              <a:solidFill>
                <a:srgbClr val="EE7A5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41" name="任意多边形: 形状 140"/>
              <p:cNvSpPr>
                <a:spLocks/>
              </p:cNvSpPr>
              <p:nvPr/>
            </p:nvSpPr>
            <p:spPr bwMode="auto">
              <a:xfrm>
                <a:off x="1363663" y="4302125"/>
                <a:ext cx="2424113" cy="331788"/>
              </a:xfrm>
              <a:custGeom>
                <a:avLst/>
                <a:gdLst>
                  <a:gd name="T0" fmla="*/ 0 w 644"/>
                  <a:gd name="T1" fmla="*/ 20 h 88"/>
                  <a:gd name="T2" fmla="*/ 0 w 644"/>
                  <a:gd name="T3" fmla="*/ 54 h 88"/>
                  <a:gd name="T4" fmla="*/ 70 w 644"/>
                  <a:gd name="T5" fmla="*/ 88 h 88"/>
                  <a:gd name="T6" fmla="*/ 644 w 644"/>
                  <a:gd name="T7" fmla="*/ 88 h 88"/>
                  <a:gd name="T8" fmla="*/ 644 w 644"/>
                  <a:gd name="T9" fmla="*/ 0 h 88"/>
                  <a:gd name="T10" fmla="*/ 0 w 644"/>
                  <a:gd name="T11" fmla="*/ 0 h 88"/>
                  <a:gd name="T12" fmla="*/ 0 w 644"/>
                  <a:gd name="T13" fmla="*/ 20 h 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44" h="88">
                    <a:moveTo>
                      <a:pt x="0" y="20"/>
                    </a:moveTo>
                    <a:cubicBezTo>
                      <a:pt x="0" y="54"/>
                      <a:pt x="0" y="54"/>
                      <a:pt x="0" y="54"/>
                    </a:cubicBezTo>
                    <a:cubicBezTo>
                      <a:pt x="0" y="54"/>
                      <a:pt x="9" y="88"/>
                      <a:pt x="70" y="88"/>
                    </a:cubicBezTo>
                    <a:cubicBezTo>
                      <a:pt x="131" y="88"/>
                      <a:pt x="644" y="88"/>
                      <a:pt x="644" y="88"/>
                    </a:cubicBezTo>
                    <a:cubicBezTo>
                      <a:pt x="644" y="0"/>
                      <a:pt x="644" y="0"/>
                      <a:pt x="644" y="0"/>
                    </a:cubicBezTo>
                    <a:cubicBezTo>
                      <a:pt x="0" y="0"/>
                      <a:pt x="0" y="0"/>
                      <a:pt x="0" y="0"/>
                    </a:cubicBezTo>
                    <a:lnTo>
                      <a:pt x="0" y="2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42" name="任意多边形: 形状 141"/>
              <p:cNvSpPr>
                <a:spLocks/>
              </p:cNvSpPr>
              <p:nvPr/>
            </p:nvSpPr>
            <p:spPr bwMode="auto">
              <a:xfrm>
                <a:off x="1717675" y="1824038"/>
                <a:ext cx="2468563" cy="2338388"/>
              </a:xfrm>
              <a:custGeom>
                <a:avLst/>
                <a:gdLst>
                  <a:gd name="T0" fmla="*/ 656 w 656"/>
                  <a:gd name="T1" fmla="*/ 3 h 622"/>
                  <a:gd name="T2" fmla="*/ 82 w 656"/>
                  <a:gd name="T3" fmla="*/ 3 h 622"/>
                  <a:gd name="T4" fmla="*/ 0 w 656"/>
                  <a:gd name="T5" fmla="*/ 55 h 622"/>
                  <a:gd name="T6" fmla="*/ 0 w 656"/>
                  <a:gd name="T7" fmla="*/ 581 h 622"/>
                  <a:gd name="T8" fmla="*/ 70 w 656"/>
                  <a:gd name="T9" fmla="*/ 622 h 622"/>
                  <a:gd name="T10" fmla="*/ 656 w 656"/>
                  <a:gd name="T11" fmla="*/ 622 h 622"/>
                  <a:gd name="T12" fmla="*/ 656 w 656"/>
                  <a:gd name="T13" fmla="*/ 3 h 6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56" h="622">
                    <a:moveTo>
                      <a:pt x="656" y="3"/>
                    </a:moveTo>
                    <a:cubicBezTo>
                      <a:pt x="82" y="3"/>
                      <a:pt x="82" y="3"/>
                      <a:pt x="82" y="3"/>
                    </a:cubicBezTo>
                    <a:cubicBezTo>
                      <a:pt x="82" y="3"/>
                      <a:pt x="0" y="0"/>
                      <a:pt x="0" y="55"/>
                    </a:cubicBezTo>
                    <a:cubicBezTo>
                      <a:pt x="0" y="110"/>
                      <a:pt x="0" y="581"/>
                      <a:pt x="0" y="581"/>
                    </a:cubicBezTo>
                    <a:cubicBezTo>
                      <a:pt x="0" y="581"/>
                      <a:pt x="24" y="622"/>
                      <a:pt x="70" y="622"/>
                    </a:cubicBezTo>
                    <a:cubicBezTo>
                      <a:pt x="116" y="622"/>
                      <a:pt x="656" y="622"/>
                      <a:pt x="656" y="622"/>
                    </a:cubicBezTo>
                    <a:lnTo>
                      <a:pt x="656" y="3"/>
                    </a:lnTo>
                    <a:close/>
                  </a:path>
                </a:pathLst>
              </a:custGeom>
              <a:solidFill>
                <a:srgbClr val="FFDB7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43" name="任意多边形: 形状 142"/>
              <p:cNvSpPr>
                <a:spLocks/>
              </p:cNvSpPr>
              <p:nvPr/>
            </p:nvSpPr>
            <p:spPr bwMode="auto">
              <a:xfrm>
                <a:off x="1701800" y="1835150"/>
                <a:ext cx="323850" cy="2327275"/>
              </a:xfrm>
              <a:custGeom>
                <a:avLst/>
                <a:gdLst>
                  <a:gd name="T0" fmla="*/ 86 w 86"/>
                  <a:gd name="T1" fmla="*/ 0 h 619"/>
                  <a:gd name="T2" fmla="*/ 4 w 86"/>
                  <a:gd name="T3" fmla="*/ 52 h 619"/>
                  <a:gd name="T4" fmla="*/ 4 w 86"/>
                  <a:gd name="T5" fmla="*/ 578 h 619"/>
                  <a:gd name="T6" fmla="*/ 74 w 86"/>
                  <a:gd name="T7" fmla="*/ 619 h 619"/>
                  <a:gd name="T8" fmla="*/ 86 w 86"/>
                  <a:gd name="T9" fmla="*/ 619 h 619"/>
                  <a:gd name="T10" fmla="*/ 86 w 86"/>
                  <a:gd name="T11" fmla="*/ 0 h 6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86" h="619">
                    <a:moveTo>
                      <a:pt x="86" y="0"/>
                    </a:moveTo>
                    <a:cubicBezTo>
                      <a:pt x="0" y="0"/>
                      <a:pt x="4" y="52"/>
                      <a:pt x="4" y="52"/>
                    </a:cubicBezTo>
                    <a:cubicBezTo>
                      <a:pt x="4" y="52"/>
                      <a:pt x="4" y="526"/>
                      <a:pt x="4" y="578"/>
                    </a:cubicBezTo>
                    <a:cubicBezTo>
                      <a:pt x="4" y="578"/>
                      <a:pt x="2" y="619"/>
                      <a:pt x="74" y="619"/>
                    </a:cubicBezTo>
                    <a:cubicBezTo>
                      <a:pt x="86" y="619"/>
                      <a:pt x="86" y="619"/>
                      <a:pt x="86" y="619"/>
                    </a:cubicBezTo>
                    <a:lnTo>
                      <a:pt x="86" y="0"/>
                    </a:lnTo>
                    <a:close/>
                  </a:path>
                </a:pathLst>
              </a:custGeom>
              <a:solidFill>
                <a:srgbClr val="FCC95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44" name="任意多边形: 形状 143"/>
              <p:cNvSpPr>
                <a:spLocks/>
              </p:cNvSpPr>
              <p:nvPr/>
            </p:nvSpPr>
            <p:spPr bwMode="auto">
              <a:xfrm>
                <a:off x="1762125" y="3802063"/>
                <a:ext cx="2424113" cy="331788"/>
              </a:xfrm>
              <a:custGeom>
                <a:avLst/>
                <a:gdLst>
                  <a:gd name="T0" fmla="*/ 0 w 644"/>
                  <a:gd name="T1" fmla="*/ 20 h 88"/>
                  <a:gd name="T2" fmla="*/ 0 w 644"/>
                  <a:gd name="T3" fmla="*/ 55 h 88"/>
                  <a:gd name="T4" fmla="*/ 70 w 644"/>
                  <a:gd name="T5" fmla="*/ 88 h 88"/>
                  <a:gd name="T6" fmla="*/ 644 w 644"/>
                  <a:gd name="T7" fmla="*/ 88 h 88"/>
                  <a:gd name="T8" fmla="*/ 644 w 644"/>
                  <a:gd name="T9" fmla="*/ 0 h 88"/>
                  <a:gd name="T10" fmla="*/ 0 w 644"/>
                  <a:gd name="T11" fmla="*/ 0 h 88"/>
                  <a:gd name="T12" fmla="*/ 0 w 644"/>
                  <a:gd name="T13" fmla="*/ 20 h 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44" h="88">
                    <a:moveTo>
                      <a:pt x="0" y="20"/>
                    </a:moveTo>
                    <a:cubicBezTo>
                      <a:pt x="0" y="55"/>
                      <a:pt x="0" y="55"/>
                      <a:pt x="0" y="55"/>
                    </a:cubicBezTo>
                    <a:cubicBezTo>
                      <a:pt x="0" y="55"/>
                      <a:pt x="9" y="88"/>
                      <a:pt x="70" y="88"/>
                    </a:cubicBezTo>
                    <a:cubicBezTo>
                      <a:pt x="131" y="88"/>
                      <a:pt x="644" y="88"/>
                      <a:pt x="644" y="88"/>
                    </a:cubicBezTo>
                    <a:cubicBezTo>
                      <a:pt x="644" y="0"/>
                      <a:pt x="644" y="0"/>
                      <a:pt x="644" y="0"/>
                    </a:cubicBezTo>
                    <a:cubicBezTo>
                      <a:pt x="0" y="0"/>
                      <a:pt x="0" y="0"/>
                      <a:pt x="0" y="0"/>
                    </a:cubicBezTo>
                    <a:lnTo>
                      <a:pt x="0" y="2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45" name="任意多边形: 形状 144"/>
              <p:cNvSpPr>
                <a:spLocks/>
              </p:cNvSpPr>
              <p:nvPr/>
            </p:nvSpPr>
            <p:spPr bwMode="auto">
              <a:xfrm>
                <a:off x="3449638" y="3917950"/>
                <a:ext cx="255588" cy="331788"/>
              </a:xfrm>
              <a:custGeom>
                <a:avLst/>
                <a:gdLst>
                  <a:gd name="T0" fmla="*/ 0 w 161"/>
                  <a:gd name="T1" fmla="*/ 0 h 209"/>
                  <a:gd name="T2" fmla="*/ 161 w 161"/>
                  <a:gd name="T3" fmla="*/ 0 h 209"/>
                  <a:gd name="T4" fmla="*/ 161 w 161"/>
                  <a:gd name="T5" fmla="*/ 119 h 209"/>
                  <a:gd name="T6" fmla="*/ 0 w 161"/>
                  <a:gd name="T7" fmla="*/ 209 h 209"/>
                  <a:gd name="T8" fmla="*/ 0 w 161"/>
                  <a:gd name="T9" fmla="*/ 0 h 2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61" h="209">
                    <a:moveTo>
                      <a:pt x="0" y="0"/>
                    </a:moveTo>
                    <a:lnTo>
                      <a:pt x="161" y="0"/>
                    </a:lnTo>
                    <a:lnTo>
                      <a:pt x="161" y="119"/>
                    </a:lnTo>
                    <a:lnTo>
                      <a:pt x="0" y="20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97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46" name="任意多边形: 形状 145"/>
              <p:cNvSpPr>
                <a:spLocks/>
              </p:cNvSpPr>
              <p:nvPr/>
            </p:nvSpPr>
            <p:spPr bwMode="auto">
              <a:xfrm>
                <a:off x="3705225" y="3917950"/>
                <a:ext cx="255588" cy="331788"/>
              </a:xfrm>
              <a:custGeom>
                <a:avLst/>
                <a:gdLst>
                  <a:gd name="T0" fmla="*/ 161 w 161"/>
                  <a:gd name="T1" fmla="*/ 0 h 209"/>
                  <a:gd name="T2" fmla="*/ 0 w 161"/>
                  <a:gd name="T3" fmla="*/ 0 h 209"/>
                  <a:gd name="T4" fmla="*/ 0 w 161"/>
                  <a:gd name="T5" fmla="*/ 119 h 209"/>
                  <a:gd name="T6" fmla="*/ 161 w 161"/>
                  <a:gd name="T7" fmla="*/ 209 h 209"/>
                  <a:gd name="T8" fmla="*/ 161 w 161"/>
                  <a:gd name="T9" fmla="*/ 0 h 2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61" h="209">
                    <a:moveTo>
                      <a:pt x="161" y="0"/>
                    </a:moveTo>
                    <a:lnTo>
                      <a:pt x="0" y="0"/>
                    </a:lnTo>
                    <a:lnTo>
                      <a:pt x="0" y="119"/>
                    </a:lnTo>
                    <a:lnTo>
                      <a:pt x="161" y="209"/>
                    </a:lnTo>
                    <a:lnTo>
                      <a:pt x="161" y="0"/>
                    </a:lnTo>
                    <a:close/>
                  </a:path>
                </a:pathLst>
              </a:custGeom>
              <a:solidFill>
                <a:srgbClr val="FCC95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47" name="任意多边形: 形状 146"/>
              <p:cNvSpPr>
                <a:spLocks/>
              </p:cNvSpPr>
              <p:nvPr/>
            </p:nvSpPr>
            <p:spPr bwMode="auto">
              <a:xfrm>
                <a:off x="3449638" y="3917950"/>
                <a:ext cx="255588" cy="331788"/>
              </a:xfrm>
              <a:custGeom>
                <a:avLst/>
                <a:gdLst>
                  <a:gd name="T0" fmla="*/ 0 w 161"/>
                  <a:gd name="T1" fmla="*/ 0 h 209"/>
                  <a:gd name="T2" fmla="*/ 161 w 161"/>
                  <a:gd name="T3" fmla="*/ 0 h 209"/>
                  <a:gd name="T4" fmla="*/ 161 w 161"/>
                  <a:gd name="T5" fmla="*/ 119 h 209"/>
                  <a:gd name="T6" fmla="*/ 0 w 161"/>
                  <a:gd name="T7" fmla="*/ 209 h 209"/>
                  <a:gd name="T8" fmla="*/ 0 w 161"/>
                  <a:gd name="T9" fmla="*/ 0 h 2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61" h="209">
                    <a:moveTo>
                      <a:pt x="0" y="0"/>
                    </a:moveTo>
                    <a:lnTo>
                      <a:pt x="161" y="0"/>
                    </a:lnTo>
                    <a:lnTo>
                      <a:pt x="161" y="119"/>
                    </a:lnTo>
                    <a:lnTo>
                      <a:pt x="0" y="20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97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48" name="任意多边形: 形状 147"/>
              <p:cNvSpPr>
                <a:spLocks/>
              </p:cNvSpPr>
              <p:nvPr/>
            </p:nvSpPr>
            <p:spPr bwMode="auto">
              <a:xfrm>
                <a:off x="3705225" y="3917950"/>
                <a:ext cx="255588" cy="331788"/>
              </a:xfrm>
              <a:custGeom>
                <a:avLst/>
                <a:gdLst>
                  <a:gd name="T0" fmla="*/ 161 w 161"/>
                  <a:gd name="T1" fmla="*/ 0 h 209"/>
                  <a:gd name="T2" fmla="*/ 0 w 161"/>
                  <a:gd name="T3" fmla="*/ 0 h 209"/>
                  <a:gd name="T4" fmla="*/ 0 w 161"/>
                  <a:gd name="T5" fmla="*/ 119 h 209"/>
                  <a:gd name="T6" fmla="*/ 161 w 161"/>
                  <a:gd name="T7" fmla="*/ 209 h 209"/>
                  <a:gd name="T8" fmla="*/ 161 w 161"/>
                  <a:gd name="T9" fmla="*/ 0 h 2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61" h="209">
                    <a:moveTo>
                      <a:pt x="161" y="0"/>
                    </a:moveTo>
                    <a:lnTo>
                      <a:pt x="0" y="0"/>
                    </a:lnTo>
                    <a:lnTo>
                      <a:pt x="0" y="119"/>
                    </a:lnTo>
                    <a:lnTo>
                      <a:pt x="161" y="209"/>
                    </a:lnTo>
                    <a:lnTo>
                      <a:pt x="161" y="0"/>
                    </a:lnTo>
                    <a:close/>
                  </a:path>
                </a:pathLst>
              </a:custGeom>
              <a:solidFill>
                <a:srgbClr val="FCC95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49" name="任意多边形: 形状 148"/>
              <p:cNvSpPr>
                <a:spLocks/>
              </p:cNvSpPr>
              <p:nvPr/>
            </p:nvSpPr>
            <p:spPr bwMode="auto">
              <a:xfrm>
                <a:off x="1235075" y="1368425"/>
                <a:ext cx="2470151" cy="2343151"/>
              </a:xfrm>
              <a:custGeom>
                <a:avLst/>
                <a:gdLst>
                  <a:gd name="T0" fmla="*/ 656 w 656"/>
                  <a:gd name="T1" fmla="*/ 4 h 623"/>
                  <a:gd name="T2" fmla="*/ 82 w 656"/>
                  <a:gd name="T3" fmla="*/ 4 h 623"/>
                  <a:gd name="T4" fmla="*/ 0 w 656"/>
                  <a:gd name="T5" fmla="*/ 55 h 623"/>
                  <a:gd name="T6" fmla="*/ 0 w 656"/>
                  <a:gd name="T7" fmla="*/ 582 h 623"/>
                  <a:gd name="T8" fmla="*/ 70 w 656"/>
                  <a:gd name="T9" fmla="*/ 623 h 623"/>
                  <a:gd name="T10" fmla="*/ 656 w 656"/>
                  <a:gd name="T11" fmla="*/ 623 h 623"/>
                  <a:gd name="T12" fmla="*/ 656 w 656"/>
                  <a:gd name="T13" fmla="*/ 4 h 6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56" h="623">
                    <a:moveTo>
                      <a:pt x="656" y="4"/>
                    </a:moveTo>
                    <a:cubicBezTo>
                      <a:pt x="82" y="4"/>
                      <a:pt x="82" y="4"/>
                      <a:pt x="82" y="4"/>
                    </a:cubicBezTo>
                    <a:cubicBezTo>
                      <a:pt x="82" y="4"/>
                      <a:pt x="0" y="0"/>
                      <a:pt x="0" y="55"/>
                    </a:cubicBezTo>
                    <a:cubicBezTo>
                      <a:pt x="0" y="110"/>
                      <a:pt x="0" y="582"/>
                      <a:pt x="0" y="582"/>
                    </a:cubicBezTo>
                    <a:cubicBezTo>
                      <a:pt x="0" y="582"/>
                      <a:pt x="24" y="623"/>
                      <a:pt x="70" y="623"/>
                    </a:cubicBezTo>
                    <a:cubicBezTo>
                      <a:pt x="116" y="623"/>
                      <a:pt x="656" y="623"/>
                      <a:pt x="656" y="623"/>
                    </a:cubicBezTo>
                    <a:lnTo>
                      <a:pt x="656" y="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50" name="任意多边形: 形状 149"/>
              <p:cNvSpPr>
                <a:spLocks/>
              </p:cNvSpPr>
              <p:nvPr/>
            </p:nvSpPr>
            <p:spPr bwMode="auto">
              <a:xfrm>
                <a:off x="1219200" y="1384300"/>
                <a:ext cx="323850" cy="2327275"/>
              </a:xfrm>
              <a:custGeom>
                <a:avLst/>
                <a:gdLst>
                  <a:gd name="T0" fmla="*/ 86 w 86"/>
                  <a:gd name="T1" fmla="*/ 0 h 619"/>
                  <a:gd name="T2" fmla="*/ 4 w 86"/>
                  <a:gd name="T3" fmla="*/ 51 h 619"/>
                  <a:gd name="T4" fmla="*/ 4 w 86"/>
                  <a:gd name="T5" fmla="*/ 578 h 619"/>
                  <a:gd name="T6" fmla="*/ 74 w 86"/>
                  <a:gd name="T7" fmla="*/ 619 h 619"/>
                  <a:gd name="T8" fmla="*/ 86 w 86"/>
                  <a:gd name="T9" fmla="*/ 619 h 619"/>
                  <a:gd name="T10" fmla="*/ 86 w 86"/>
                  <a:gd name="T11" fmla="*/ 0 h 6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86" h="619">
                    <a:moveTo>
                      <a:pt x="86" y="0"/>
                    </a:moveTo>
                    <a:cubicBezTo>
                      <a:pt x="0" y="0"/>
                      <a:pt x="4" y="51"/>
                      <a:pt x="4" y="51"/>
                    </a:cubicBezTo>
                    <a:cubicBezTo>
                      <a:pt x="4" y="51"/>
                      <a:pt x="4" y="526"/>
                      <a:pt x="4" y="578"/>
                    </a:cubicBezTo>
                    <a:cubicBezTo>
                      <a:pt x="4" y="578"/>
                      <a:pt x="2" y="619"/>
                      <a:pt x="74" y="619"/>
                    </a:cubicBezTo>
                    <a:cubicBezTo>
                      <a:pt x="86" y="619"/>
                      <a:pt x="86" y="619"/>
                      <a:pt x="86" y="619"/>
                    </a:cubicBezTo>
                    <a:lnTo>
                      <a:pt x="86" y="0"/>
                    </a:lnTo>
                    <a:close/>
                  </a:path>
                </a:pathLst>
              </a:custGeom>
              <a:solidFill>
                <a:srgbClr val="EE7A5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51" name="任意多边形: 形状 150"/>
              <p:cNvSpPr>
                <a:spLocks/>
              </p:cNvSpPr>
              <p:nvPr/>
            </p:nvSpPr>
            <p:spPr bwMode="auto">
              <a:xfrm>
                <a:off x="1279525" y="3351213"/>
                <a:ext cx="2425700" cy="330200"/>
              </a:xfrm>
              <a:custGeom>
                <a:avLst/>
                <a:gdLst>
                  <a:gd name="T0" fmla="*/ 0 w 644"/>
                  <a:gd name="T1" fmla="*/ 20 h 88"/>
                  <a:gd name="T2" fmla="*/ 0 w 644"/>
                  <a:gd name="T3" fmla="*/ 54 h 88"/>
                  <a:gd name="T4" fmla="*/ 70 w 644"/>
                  <a:gd name="T5" fmla="*/ 88 h 88"/>
                  <a:gd name="T6" fmla="*/ 644 w 644"/>
                  <a:gd name="T7" fmla="*/ 88 h 88"/>
                  <a:gd name="T8" fmla="*/ 644 w 644"/>
                  <a:gd name="T9" fmla="*/ 0 h 88"/>
                  <a:gd name="T10" fmla="*/ 0 w 644"/>
                  <a:gd name="T11" fmla="*/ 0 h 88"/>
                  <a:gd name="T12" fmla="*/ 0 w 644"/>
                  <a:gd name="T13" fmla="*/ 20 h 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44" h="88">
                    <a:moveTo>
                      <a:pt x="0" y="20"/>
                    </a:moveTo>
                    <a:cubicBezTo>
                      <a:pt x="0" y="54"/>
                      <a:pt x="0" y="54"/>
                      <a:pt x="0" y="54"/>
                    </a:cubicBezTo>
                    <a:cubicBezTo>
                      <a:pt x="0" y="54"/>
                      <a:pt x="9" y="88"/>
                      <a:pt x="70" y="88"/>
                    </a:cubicBezTo>
                    <a:cubicBezTo>
                      <a:pt x="131" y="88"/>
                      <a:pt x="644" y="88"/>
                      <a:pt x="644" y="88"/>
                    </a:cubicBezTo>
                    <a:cubicBezTo>
                      <a:pt x="644" y="0"/>
                      <a:pt x="644" y="0"/>
                      <a:pt x="644" y="0"/>
                    </a:cubicBezTo>
                    <a:cubicBezTo>
                      <a:pt x="0" y="0"/>
                      <a:pt x="0" y="0"/>
                      <a:pt x="0" y="0"/>
                    </a:cubicBezTo>
                    <a:lnTo>
                      <a:pt x="0" y="2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</p:grpSp>
      </p:grpSp>
      <p:sp>
        <p:nvSpPr>
          <p:cNvPr id="152" name="矩形 151"/>
          <p:cNvSpPr/>
          <p:nvPr/>
        </p:nvSpPr>
        <p:spPr>
          <a:xfrm>
            <a:off x="6452752" y="5412538"/>
            <a:ext cx="4101609" cy="352288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grpSp>
        <p:nvGrpSpPr>
          <p:cNvPr id="176" name="组合 175"/>
          <p:cNvGrpSpPr/>
          <p:nvPr/>
        </p:nvGrpSpPr>
        <p:grpSpPr>
          <a:xfrm>
            <a:off x="1874838" y="712788"/>
            <a:ext cx="890587" cy="890587"/>
            <a:chOff x="1874838" y="712788"/>
            <a:chExt cx="890587" cy="890587"/>
          </a:xfrm>
        </p:grpSpPr>
        <p:grpSp>
          <p:nvGrpSpPr>
            <p:cNvPr id="174" name="组合 173"/>
            <p:cNvGrpSpPr/>
            <p:nvPr/>
          </p:nvGrpSpPr>
          <p:grpSpPr>
            <a:xfrm>
              <a:off x="1874838" y="712788"/>
              <a:ext cx="723900" cy="723900"/>
              <a:chOff x="1874838" y="712788"/>
              <a:chExt cx="723900" cy="723900"/>
            </a:xfrm>
            <a:solidFill>
              <a:schemeClr val="accent4">
                <a:lumMod val="75000"/>
              </a:schemeClr>
            </a:solidFill>
          </p:grpSpPr>
          <p:sp>
            <p:nvSpPr>
              <p:cNvPr id="162" name="任意多边形: 形状 161"/>
              <p:cNvSpPr>
                <a:spLocks/>
              </p:cNvSpPr>
              <p:nvPr/>
            </p:nvSpPr>
            <p:spPr bwMode="auto">
              <a:xfrm>
                <a:off x="1985963" y="712788"/>
                <a:ext cx="55562" cy="166687"/>
              </a:xfrm>
              <a:custGeom>
                <a:avLst/>
                <a:gdLst>
                  <a:gd name="T0" fmla="*/ 51 w 102"/>
                  <a:gd name="T1" fmla="*/ 307 h 307"/>
                  <a:gd name="T2" fmla="*/ 102 w 102"/>
                  <a:gd name="T3" fmla="*/ 256 h 307"/>
                  <a:gd name="T4" fmla="*/ 102 w 102"/>
                  <a:gd name="T5" fmla="*/ 51 h 307"/>
                  <a:gd name="T6" fmla="*/ 51 w 102"/>
                  <a:gd name="T7" fmla="*/ 0 h 307"/>
                  <a:gd name="T8" fmla="*/ 0 w 102"/>
                  <a:gd name="T9" fmla="*/ 51 h 307"/>
                  <a:gd name="T10" fmla="*/ 0 w 102"/>
                  <a:gd name="T11" fmla="*/ 256 h 307"/>
                  <a:gd name="T12" fmla="*/ 51 w 102"/>
                  <a:gd name="T13" fmla="*/ 307 h 3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02" h="307">
                    <a:moveTo>
                      <a:pt x="51" y="307"/>
                    </a:moveTo>
                    <a:cubicBezTo>
                      <a:pt x="79" y="307"/>
                      <a:pt x="102" y="284"/>
                      <a:pt x="102" y="256"/>
                    </a:cubicBezTo>
                    <a:cubicBezTo>
                      <a:pt x="102" y="51"/>
                      <a:pt x="102" y="51"/>
                      <a:pt x="102" y="51"/>
                    </a:cubicBezTo>
                    <a:cubicBezTo>
                      <a:pt x="102" y="23"/>
                      <a:pt x="79" y="0"/>
                      <a:pt x="51" y="0"/>
                    </a:cubicBezTo>
                    <a:cubicBezTo>
                      <a:pt x="23" y="0"/>
                      <a:pt x="0" y="23"/>
                      <a:pt x="0" y="51"/>
                    </a:cubicBezTo>
                    <a:cubicBezTo>
                      <a:pt x="0" y="256"/>
                      <a:pt x="0" y="256"/>
                      <a:pt x="0" y="256"/>
                    </a:cubicBezTo>
                    <a:cubicBezTo>
                      <a:pt x="0" y="284"/>
                      <a:pt x="23" y="307"/>
                      <a:pt x="51" y="307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63" name="任意多边形: 形状 162"/>
              <p:cNvSpPr>
                <a:spLocks/>
              </p:cNvSpPr>
              <p:nvPr/>
            </p:nvSpPr>
            <p:spPr bwMode="auto">
              <a:xfrm>
                <a:off x="2432050" y="712788"/>
                <a:ext cx="55562" cy="166687"/>
              </a:xfrm>
              <a:custGeom>
                <a:avLst/>
                <a:gdLst>
                  <a:gd name="T0" fmla="*/ 51 w 102"/>
                  <a:gd name="T1" fmla="*/ 307 h 307"/>
                  <a:gd name="T2" fmla="*/ 102 w 102"/>
                  <a:gd name="T3" fmla="*/ 256 h 307"/>
                  <a:gd name="T4" fmla="*/ 102 w 102"/>
                  <a:gd name="T5" fmla="*/ 51 h 307"/>
                  <a:gd name="T6" fmla="*/ 51 w 102"/>
                  <a:gd name="T7" fmla="*/ 0 h 307"/>
                  <a:gd name="T8" fmla="*/ 0 w 102"/>
                  <a:gd name="T9" fmla="*/ 51 h 307"/>
                  <a:gd name="T10" fmla="*/ 0 w 102"/>
                  <a:gd name="T11" fmla="*/ 256 h 307"/>
                  <a:gd name="T12" fmla="*/ 51 w 102"/>
                  <a:gd name="T13" fmla="*/ 307 h 3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02" h="307">
                    <a:moveTo>
                      <a:pt x="51" y="307"/>
                    </a:moveTo>
                    <a:cubicBezTo>
                      <a:pt x="79" y="307"/>
                      <a:pt x="102" y="284"/>
                      <a:pt x="102" y="256"/>
                    </a:cubicBezTo>
                    <a:cubicBezTo>
                      <a:pt x="102" y="51"/>
                      <a:pt x="102" y="51"/>
                      <a:pt x="102" y="51"/>
                    </a:cubicBezTo>
                    <a:cubicBezTo>
                      <a:pt x="102" y="23"/>
                      <a:pt x="79" y="0"/>
                      <a:pt x="51" y="0"/>
                    </a:cubicBezTo>
                    <a:cubicBezTo>
                      <a:pt x="23" y="0"/>
                      <a:pt x="0" y="23"/>
                      <a:pt x="0" y="51"/>
                    </a:cubicBezTo>
                    <a:cubicBezTo>
                      <a:pt x="0" y="256"/>
                      <a:pt x="0" y="256"/>
                      <a:pt x="0" y="256"/>
                    </a:cubicBezTo>
                    <a:cubicBezTo>
                      <a:pt x="0" y="284"/>
                      <a:pt x="23" y="307"/>
                      <a:pt x="51" y="307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64" name="矩形 163"/>
              <p:cNvSpPr>
                <a:spLocks noChangeArrowheads="1"/>
              </p:cNvSpPr>
              <p:nvPr/>
            </p:nvSpPr>
            <p:spPr bwMode="auto">
              <a:xfrm>
                <a:off x="1985963" y="1046163"/>
                <a:ext cx="111125" cy="111125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65" name="矩形 164"/>
              <p:cNvSpPr>
                <a:spLocks noChangeArrowheads="1"/>
              </p:cNvSpPr>
              <p:nvPr/>
            </p:nvSpPr>
            <p:spPr bwMode="auto">
              <a:xfrm>
                <a:off x="1985963" y="1214438"/>
                <a:ext cx="111125" cy="109537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66" name="矩形 165"/>
              <p:cNvSpPr>
                <a:spLocks noChangeArrowheads="1"/>
              </p:cNvSpPr>
              <p:nvPr/>
            </p:nvSpPr>
            <p:spPr bwMode="auto">
              <a:xfrm>
                <a:off x="2152650" y="1046163"/>
                <a:ext cx="112712" cy="111125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67" name="矩形 166"/>
              <p:cNvSpPr>
                <a:spLocks noChangeArrowheads="1"/>
              </p:cNvSpPr>
              <p:nvPr/>
            </p:nvSpPr>
            <p:spPr bwMode="auto">
              <a:xfrm>
                <a:off x="2152650" y="1214438"/>
                <a:ext cx="112712" cy="109537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68" name="任意多边形: 形状 167"/>
              <p:cNvSpPr>
                <a:spLocks/>
              </p:cNvSpPr>
              <p:nvPr/>
            </p:nvSpPr>
            <p:spPr bwMode="auto">
              <a:xfrm>
                <a:off x="1874838" y="823913"/>
                <a:ext cx="723900" cy="612775"/>
              </a:xfrm>
              <a:custGeom>
                <a:avLst/>
                <a:gdLst>
                  <a:gd name="T0" fmla="*/ 1220 w 1331"/>
                  <a:gd name="T1" fmla="*/ 0 h 1126"/>
                  <a:gd name="T2" fmla="*/ 1178 w 1331"/>
                  <a:gd name="T3" fmla="*/ 0 h 1126"/>
                  <a:gd name="T4" fmla="*/ 1178 w 1331"/>
                  <a:gd name="T5" fmla="*/ 51 h 1126"/>
                  <a:gd name="T6" fmla="*/ 1075 w 1331"/>
                  <a:gd name="T7" fmla="*/ 153 h 1126"/>
                  <a:gd name="T8" fmla="*/ 973 w 1331"/>
                  <a:gd name="T9" fmla="*/ 51 h 1126"/>
                  <a:gd name="T10" fmla="*/ 973 w 1331"/>
                  <a:gd name="T11" fmla="*/ 0 h 1126"/>
                  <a:gd name="T12" fmla="*/ 358 w 1331"/>
                  <a:gd name="T13" fmla="*/ 0 h 1126"/>
                  <a:gd name="T14" fmla="*/ 358 w 1331"/>
                  <a:gd name="T15" fmla="*/ 51 h 1126"/>
                  <a:gd name="T16" fmla="*/ 256 w 1331"/>
                  <a:gd name="T17" fmla="*/ 153 h 1126"/>
                  <a:gd name="T18" fmla="*/ 154 w 1331"/>
                  <a:gd name="T19" fmla="*/ 51 h 1126"/>
                  <a:gd name="T20" fmla="*/ 154 w 1331"/>
                  <a:gd name="T21" fmla="*/ 0 h 1126"/>
                  <a:gd name="T22" fmla="*/ 111 w 1331"/>
                  <a:gd name="T23" fmla="*/ 0 h 1126"/>
                  <a:gd name="T24" fmla="*/ 0 w 1331"/>
                  <a:gd name="T25" fmla="*/ 112 h 1126"/>
                  <a:gd name="T26" fmla="*/ 0 w 1331"/>
                  <a:gd name="T27" fmla="*/ 1014 h 1126"/>
                  <a:gd name="T28" fmla="*/ 111 w 1331"/>
                  <a:gd name="T29" fmla="*/ 1126 h 1126"/>
                  <a:gd name="T30" fmla="*/ 717 w 1331"/>
                  <a:gd name="T31" fmla="*/ 1126 h 1126"/>
                  <a:gd name="T32" fmla="*/ 717 w 1331"/>
                  <a:gd name="T33" fmla="*/ 1024 h 1126"/>
                  <a:gd name="T34" fmla="*/ 111 w 1331"/>
                  <a:gd name="T35" fmla="*/ 1024 h 1126"/>
                  <a:gd name="T36" fmla="*/ 102 w 1331"/>
                  <a:gd name="T37" fmla="*/ 1014 h 1126"/>
                  <a:gd name="T38" fmla="*/ 102 w 1331"/>
                  <a:gd name="T39" fmla="*/ 307 h 1126"/>
                  <a:gd name="T40" fmla="*/ 1229 w 1331"/>
                  <a:gd name="T41" fmla="*/ 307 h 1126"/>
                  <a:gd name="T42" fmla="*/ 1229 w 1331"/>
                  <a:gd name="T43" fmla="*/ 512 h 1126"/>
                  <a:gd name="T44" fmla="*/ 1331 w 1331"/>
                  <a:gd name="T45" fmla="*/ 512 h 1126"/>
                  <a:gd name="T46" fmla="*/ 1331 w 1331"/>
                  <a:gd name="T47" fmla="*/ 112 h 1126"/>
                  <a:gd name="T48" fmla="*/ 1220 w 1331"/>
                  <a:gd name="T49" fmla="*/ 0 h 1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1331" h="1126">
                    <a:moveTo>
                      <a:pt x="1220" y="0"/>
                    </a:moveTo>
                    <a:cubicBezTo>
                      <a:pt x="1178" y="0"/>
                      <a:pt x="1178" y="0"/>
                      <a:pt x="1178" y="0"/>
                    </a:cubicBezTo>
                    <a:cubicBezTo>
                      <a:pt x="1178" y="51"/>
                      <a:pt x="1178" y="51"/>
                      <a:pt x="1178" y="51"/>
                    </a:cubicBezTo>
                    <a:cubicBezTo>
                      <a:pt x="1178" y="107"/>
                      <a:pt x="1132" y="153"/>
                      <a:pt x="1075" y="153"/>
                    </a:cubicBezTo>
                    <a:cubicBezTo>
                      <a:pt x="1019" y="153"/>
                      <a:pt x="973" y="107"/>
                      <a:pt x="973" y="51"/>
                    </a:cubicBezTo>
                    <a:cubicBezTo>
                      <a:pt x="973" y="0"/>
                      <a:pt x="973" y="0"/>
                      <a:pt x="973" y="0"/>
                    </a:cubicBezTo>
                    <a:cubicBezTo>
                      <a:pt x="358" y="0"/>
                      <a:pt x="358" y="0"/>
                      <a:pt x="358" y="0"/>
                    </a:cubicBezTo>
                    <a:cubicBezTo>
                      <a:pt x="358" y="51"/>
                      <a:pt x="358" y="51"/>
                      <a:pt x="358" y="51"/>
                    </a:cubicBezTo>
                    <a:cubicBezTo>
                      <a:pt x="358" y="107"/>
                      <a:pt x="312" y="153"/>
                      <a:pt x="256" y="153"/>
                    </a:cubicBezTo>
                    <a:cubicBezTo>
                      <a:pt x="199" y="153"/>
                      <a:pt x="154" y="107"/>
                      <a:pt x="154" y="51"/>
                    </a:cubicBezTo>
                    <a:cubicBezTo>
                      <a:pt x="154" y="0"/>
                      <a:pt x="154" y="0"/>
                      <a:pt x="154" y="0"/>
                    </a:cubicBezTo>
                    <a:cubicBezTo>
                      <a:pt x="111" y="0"/>
                      <a:pt x="111" y="0"/>
                      <a:pt x="111" y="0"/>
                    </a:cubicBezTo>
                    <a:cubicBezTo>
                      <a:pt x="50" y="0"/>
                      <a:pt x="0" y="50"/>
                      <a:pt x="0" y="112"/>
                    </a:cubicBezTo>
                    <a:cubicBezTo>
                      <a:pt x="0" y="1014"/>
                      <a:pt x="0" y="1014"/>
                      <a:pt x="0" y="1014"/>
                    </a:cubicBezTo>
                    <a:cubicBezTo>
                      <a:pt x="0" y="1076"/>
                      <a:pt x="50" y="1126"/>
                      <a:pt x="111" y="1126"/>
                    </a:cubicBezTo>
                    <a:cubicBezTo>
                      <a:pt x="717" y="1126"/>
                      <a:pt x="717" y="1126"/>
                      <a:pt x="717" y="1126"/>
                    </a:cubicBezTo>
                    <a:cubicBezTo>
                      <a:pt x="717" y="1024"/>
                      <a:pt x="717" y="1024"/>
                      <a:pt x="717" y="1024"/>
                    </a:cubicBezTo>
                    <a:cubicBezTo>
                      <a:pt x="111" y="1024"/>
                      <a:pt x="111" y="1024"/>
                      <a:pt x="111" y="1024"/>
                    </a:cubicBezTo>
                    <a:cubicBezTo>
                      <a:pt x="106" y="1024"/>
                      <a:pt x="102" y="1019"/>
                      <a:pt x="102" y="1014"/>
                    </a:cubicBezTo>
                    <a:cubicBezTo>
                      <a:pt x="102" y="307"/>
                      <a:pt x="102" y="307"/>
                      <a:pt x="102" y="307"/>
                    </a:cubicBezTo>
                    <a:cubicBezTo>
                      <a:pt x="1229" y="307"/>
                      <a:pt x="1229" y="307"/>
                      <a:pt x="1229" y="307"/>
                    </a:cubicBezTo>
                    <a:cubicBezTo>
                      <a:pt x="1229" y="512"/>
                      <a:pt x="1229" y="512"/>
                      <a:pt x="1229" y="512"/>
                    </a:cubicBezTo>
                    <a:cubicBezTo>
                      <a:pt x="1331" y="512"/>
                      <a:pt x="1331" y="512"/>
                      <a:pt x="1331" y="512"/>
                    </a:cubicBezTo>
                    <a:cubicBezTo>
                      <a:pt x="1331" y="112"/>
                      <a:pt x="1331" y="112"/>
                      <a:pt x="1331" y="112"/>
                    </a:cubicBezTo>
                    <a:cubicBezTo>
                      <a:pt x="1331" y="50"/>
                      <a:pt x="1282" y="0"/>
                      <a:pt x="122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69" name="矩形 168"/>
              <p:cNvSpPr>
                <a:spLocks noChangeArrowheads="1"/>
              </p:cNvSpPr>
              <p:nvPr/>
            </p:nvSpPr>
            <p:spPr bwMode="auto">
              <a:xfrm>
                <a:off x="2320925" y="1046163"/>
                <a:ext cx="111125" cy="111125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</p:grpSp>
        <p:grpSp>
          <p:nvGrpSpPr>
            <p:cNvPr id="175" name="组合 174"/>
            <p:cNvGrpSpPr/>
            <p:nvPr/>
          </p:nvGrpSpPr>
          <p:grpSpPr>
            <a:xfrm>
              <a:off x="2320925" y="1157288"/>
              <a:ext cx="444500" cy="446087"/>
              <a:chOff x="2320925" y="1157288"/>
              <a:chExt cx="444500" cy="446087"/>
            </a:xfrm>
          </p:grpSpPr>
          <p:sp>
            <p:nvSpPr>
              <p:cNvPr id="170" name="任意多边形: 形状 169"/>
              <p:cNvSpPr>
                <a:spLocks noEditPoints="1"/>
              </p:cNvSpPr>
              <p:nvPr/>
            </p:nvSpPr>
            <p:spPr bwMode="auto">
              <a:xfrm>
                <a:off x="2320925" y="1157288"/>
                <a:ext cx="444500" cy="446087"/>
              </a:xfrm>
              <a:custGeom>
                <a:avLst/>
                <a:gdLst>
                  <a:gd name="T0" fmla="*/ 410 w 819"/>
                  <a:gd name="T1" fmla="*/ 0 h 819"/>
                  <a:gd name="T2" fmla="*/ 0 w 819"/>
                  <a:gd name="T3" fmla="*/ 410 h 819"/>
                  <a:gd name="T4" fmla="*/ 410 w 819"/>
                  <a:gd name="T5" fmla="*/ 819 h 819"/>
                  <a:gd name="T6" fmla="*/ 819 w 819"/>
                  <a:gd name="T7" fmla="*/ 410 h 819"/>
                  <a:gd name="T8" fmla="*/ 410 w 819"/>
                  <a:gd name="T9" fmla="*/ 0 h 819"/>
                  <a:gd name="T10" fmla="*/ 410 w 819"/>
                  <a:gd name="T11" fmla="*/ 717 h 819"/>
                  <a:gd name="T12" fmla="*/ 103 w 819"/>
                  <a:gd name="T13" fmla="*/ 410 h 819"/>
                  <a:gd name="T14" fmla="*/ 410 w 819"/>
                  <a:gd name="T15" fmla="*/ 103 h 819"/>
                  <a:gd name="T16" fmla="*/ 717 w 819"/>
                  <a:gd name="T17" fmla="*/ 410 h 819"/>
                  <a:gd name="T18" fmla="*/ 410 w 819"/>
                  <a:gd name="T19" fmla="*/ 717 h 8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819" h="819">
                    <a:moveTo>
                      <a:pt x="410" y="0"/>
                    </a:moveTo>
                    <a:cubicBezTo>
                      <a:pt x="184" y="0"/>
                      <a:pt x="0" y="184"/>
                      <a:pt x="0" y="410"/>
                    </a:cubicBezTo>
                    <a:cubicBezTo>
                      <a:pt x="0" y="636"/>
                      <a:pt x="184" y="819"/>
                      <a:pt x="410" y="819"/>
                    </a:cubicBezTo>
                    <a:cubicBezTo>
                      <a:pt x="636" y="819"/>
                      <a:pt x="819" y="636"/>
                      <a:pt x="819" y="410"/>
                    </a:cubicBezTo>
                    <a:cubicBezTo>
                      <a:pt x="819" y="184"/>
                      <a:pt x="636" y="0"/>
                      <a:pt x="410" y="0"/>
                    </a:cubicBezTo>
                    <a:close/>
                    <a:moveTo>
                      <a:pt x="410" y="717"/>
                    </a:moveTo>
                    <a:cubicBezTo>
                      <a:pt x="240" y="717"/>
                      <a:pt x="103" y="579"/>
                      <a:pt x="103" y="410"/>
                    </a:cubicBezTo>
                    <a:cubicBezTo>
                      <a:pt x="103" y="240"/>
                      <a:pt x="240" y="103"/>
                      <a:pt x="410" y="103"/>
                    </a:cubicBezTo>
                    <a:cubicBezTo>
                      <a:pt x="579" y="103"/>
                      <a:pt x="717" y="240"/>
                      <a:pt x="717" y="410"/>
                    </a:cubicBezTo>
                    <a:cubicBezTo>
                      <a:pt x="717" y="579"/>
                      <a:pt x="579" y="717"/>
                      <a:pt x="410" y="717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71" name="任意多边形: 形状 170"/>
              <p:cNvSpPr>
                <a:spLocks/>
              </p:cNvSpPr>
              <p:nvPr/>
            </p:nvSpPr>
            <p:spPr bwMode="auto">
              <a:xfrm>
                <a:off x="2487613" y="1268413"/>
                <a:ext cx="166687" cy="168275"/>
              </a:xfrm>
              <a:custGeom>
                <a:avLst/>
                <a:gdLst>
                  <a:gd name="T0" fmla="*/ 256 w 308"/>
                  <a:gd name="T1" fmla="*/ 205 h 307"/>
                  <a:gd name="T2" fmla="*/ 103 w 308"/>
                  <a:gd name="T3" fmla="*/ 205 h 307"/>
                  <a:gd name="T4" fmla="*/ 103 w 308"/>
                  <a:gd name="T5" fmla="*/ 51 h 307"/>
                  <a:gd name="T6" fmla="*/ 52 w 308"/>
                  <a:gd name="T7" fmla="*/ 0 h 307"/>
                  <a:gd name="T8" fmla="*/ 0 w 308"/>
                  <a:gd name="T9" fmla="*/ 51 h 307"/>
                  <a:gd name="T10" fmla="*/ 0 w 308"/>
                  <a:gd name="T11" fmla="*/ 256 h 307"/>
                  <a:gd name="T12" fmla="*/ 52 w 308"/>
                  <a:gd name="T13" fmla="*/ 307 h 307"/>
                  <a:gd name="T14" fmla="*/ 256 w 308"/>
                  <a:gd name="T15" fmla="*/ 307 h 307"/>
                  <a:gd name="T16" fmla="*/ 308 w 308"/>
                  <a:gd name="T17" fmla="*/ 256 h 307"/>
                  <a:gd name="T18" fmla="*/ 256 w 308"/>
                  <a:gd name="T19" fmla="*/ 205 h 3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308" h="307">
                    <a:moveTo>
                      <a:pt x="256" y="205"/>
                    </a:moveTo>
                    <a:cubicBezTo>
                      <a:pt x="103" y="205"/>
                      <a:pt x="103" y="205"/>
                      <a:pt x="103" y="205"/>
                    </a:cubicBezTo>
                    <a:cubicBezTo>
                      <a:pt x="103" y="51"/>
                      <a:pt x="103" y="51"/>
                      <a:pt x="103" y="51"/>
                    </a:cubicBezTo>
                    <a:cubicBezTo>
                      <a:pt x="103" y="23"/>
                      <a:pt x="80" y="0"/>
                      <a:pt x="52" y="0"/>
                    </a:cubicBezTo>
                    <a:cubicBezTo>
                      <a:pt x="23" y="0"/>
                      <a:pt x="0" y="23"/>
                      <a:pt x="0" y="51"/>
                    </a:cubicBezTo>
                    <a:cubicBezTo>
                      <a:pt x="0" y="256"/>
                      <a:pt x="0" y="256"/>
                      <a:pt x="0" y="256"/>
                    </a:cubicBezTo>
                    <a:cubicBezTo>
                      <a:pt x="0" y="284"/>
                      <a:pt x="23" y="307"/>
                      <a:pt x="52" y="307"/>
                    </a:cubicBezTo>
                    <a:cubicBezTo>
                      <a:pt x="256" y="307"/>
                      <a:pt x="256" y="307"/>
                      <a:pt x="256" y="307"/>
                    </a:cubicBezTo>
                    <a:cubicBezTo>
                      <a:pt x="285" y="307"/>
                      <a:pt x="308" y="284"/>
                      <a:pt x="308" y="256"/>
                    </a:cubicBezTo>
                    <a:cubicBezTo>
                      <a:pt x="308" y="228"/>
                      <a:pt x="285" y="205"/>
                      <a:pt x="256" y="205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72" name="直接连接符 171"/>
              <p:cNvSpPr>
                <a:spLocks noChangeShapeType="1"/>
              </p:cNvSpPr>
              <p:nvPr/>
            </p:nvSpPr>
            <p:spPr bwMode="auto">
              <a:xfrm>
                <a:off x="2625725" y="1381125"/>
                <a:ext cx="0" cy="0"/>
              </a:xfrm>
              <a:prstGeom prst="lin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73" name="直接连接符 172"/>
              <p:cNvSpPr>
                <a:spLocks noChangeShapeType="1"/>
              </p:cNvSpPr>
              <p:nvPr/>
            </p:nvSpPr>
            <p:spPr bwMode="auto">
              <a:xfrm>
                <a:off x="2625725" y="1381125"/>
                <a:ext cx="0" cy="0"/>
              </a:xfrm>
              <a:prstGeom prst="lin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177" name="组合 176"/>
          <p:cNvGrpSpPr/>
          <p:nvPr/>
        </p:nvGrpSpPr>
        <p:grpSpPr>
          <a:xfrm>
            <a:off x="7737175" y="712788"/>
            <a:ext cx="890587" cy="890587"/>
            <a:chOff x="1874838" y="712788"/>
            <a:chExt cx="890587" cy="890587"/>
          </a:xfrm>
        </p:grpSpPr>
        <p:grpSp>
          <p:nvGrpSpPr>
            <p:cNvPr id="178" name="组合 177"/>
            <p:cNvGrpSpPr/>
            <p:nvPr/>
          </p:nvGrpSpPr>
          <p:grpSpPr>
            <a:xfrm>
              <a:off x="1874838" y="712788"/>
              <a:ext cx="723900" cy="723900"/>
              <a:chOff x="1874838" y="712788"/>
              <a:chExt cx="723900" cy="723900"/>
            </a:xfrm>
            <a:solidFill>
              <a:schemeClr val="accent4">
                <a:lumMod val="75000"/>
              </a:schemeClr>
            </a:solidFill>
          </p:grpSpPr>
          <p:sp>
            <p:nvSpPr>
              <p:cNvPr id="184" name="任意多边形: 形状 183"/>
              <p:cNvSpPr>
                <a:spLocks/>
              </p:cNvSpPr>
              <p:nvPr/>
            </p:nvSpPr>
            <p:spPr bwMode="auto">
              <a:xfrm>
                <a:off x="1985963" y="712788"/>
                <a:ext cx="55562" cy="166687"/>
              </a:xfrm>
              <a:custGeom>
                <a:avLst/>
                <a:gdLst>
                  <a:gd name="T0" fmla="*/ 51 w 102"/>
                  <a:gd name="T1" fmla="*/ 307 h 307"/>
                  <a:gd name="T2" fmla="*/ 102 w 102"/>
                  <a:gd name="T3" fmla="*/ 256 h 307"/>
                  <a:gd name="T4" fmla="*/ 102 w 102"/>
                  <a:gd name="T5" fmla="*/ 51 h 307"/>
                  <a:gd name="T6" fmla="*/ 51 w 102"/>
                  <a:gd name="T7" fmla="*/ 0 h 307"/>
                  <a:gd name="T8" fmla="*/ 0 w 102"/>
                  <a:gd name="T9" fmla="*/ 51 h 307"/>
                  <a:gd name="T10" fmla="*/ 0 w 102"/>
                  <a:gd name="T11" fmla="*/ 256 h 307"/>
                  <a:gd name="T12" fmla="*/ 51 w 102"/>
                  <a:gd name="T13" fmla="*/ 307 h 3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02" h="307">
                    <a:moveTo>
                      <a:pt x="51" y="307"/>
                    </a:moveTo>
                    <a:cubicBezTo>
                      <a:pt x="79" y="307"/>
                      <a:pt x="102" y="284"/>
                      <a:pt x="102" y="256"/>
                    </a:cubicBezTo>
                    <a:cubicBezTo>
                      <a:pt x="102" y="51"/>
                      <a:pt x="102" y="51"/>
                      <a:pt x="102" y="51"/>
                    </a:cubicBezTo>
                    <a:cubicBezTo>
                      <a:pt x="102" y="23"/>
                      <a:pt x="79" y="0"/>
                      <a:pt x="51" y="0"/>
                    </a:cubicBezTo>
                    <a:cubicBezTo>
                      <a:pt x="23" y="0"/>
                      <a:pt x="0" y="23"/>
                      <a:pt x="0" y="51"/>
                    </a:cubicBezTo>
                    <a:cubicBezTo>
                      <a:pt x="0" y="256"/>
                      <a:pt x="0" y="256"/>
                      <a:pt x="0" y="256"/>
                    </a:cubicBezTo>
                    <a:cubicBezTo>
                      <a:pt x="0" y="284"/>
                      <a:pt x="23" y="307"/>
                      <a:pt x="51" y="307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85" name="任意多边形: 形状 184"/>
              <p:cNvSpPr>
                <a:spLocks/>
              </p:cNvSpPr>
              <p:nvPr/>
            </p:nvSpPr>
            <p:spPr bwMode="auto">
              <a:xfrm>
                <a:off x="2432050" y="712788"/>
                <a:ext cx="55562" cy="166687"/>
              </a:xfrm>
              <a:custGeom>
                <a:avLst/>
                <a:gdLst>
                  <a:gd name="T0" fmla="*/ 51 w 102"/>
                  <a:gd name="T1" fmla="*/ 307 h 307"/>
                  <a:gd name="T2" fmla="*/ 102 w 102"/>
                  <a:gd name="T3" fmla="*/ 256 h 307"/>
                  <a:gd name="T4" fmla="*/ 102 w 102"/>
                  <a:gd name="T5" fmla="*/ 51 h 307"/>
                  <a:gd name="T6" fmla="*/ 51 w 102"/>
                  <a:gd name="T7" fmla="*/ 0 h 307"/>
                  <a:gd name="T8" fmla="*/ 0 w 102"/>
                  <a:gd name="T9" fmla="*/ 51 h 307"/>
                  <a:gd name="T10" fmla="*/ 0 w 102"/>
                  <a:gd name="T11" fmla="*/ 256 h 307"/>
                  <a:gd name="T12" fmla="*/ 51 w 102"/>
                  <a:gd name="T13" fmla="*/ 307 h 3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02" h="307">
                    <a:moveTo>
                      <a:pt x="51" y="307"/>
                    </a:moveTo>
                    <a:cubicBezTo>
                      <a:pt x="79" y="307"/>
                      <a:pt x="102" y="284"/>
                      <a:pt x="102" y="256"/>
                    </a:cubicBezTo>
                    <a:cubicBezTo>
                      <a:pt x="102" y="51"/>
                      <a:pt x="102" y="51"/>
                      <a:pt x="102" y="51"/>
                    </a:cubicBezTo>
                    <a:cubicBezTo>
                      <a:pt x="102" y="23"/>
                      <a:pt x="79" y="0"/>
                      <a:pt x="51" y="0"/>
                    </a:cubicBezTo>
                    <a:cubicBezTo>
                      <a:pt x="23" y="0"/>
                      <a:pt x="0" y="23"/>
                      <a:pt x="0" y="51"/>
                    </a:cubicBezTo>
                    <a:cubicBezTo>
                      <a:pt x="0" y="256"/>
                      <a:pt x="0" y="256"/>
                      <a:pt x="0" y="256"/>
                    </a:cubicBezTo>
                    <a:cubicBezTo>
                      <a:pt x="0" y="284"/>
                      <a:pt x="23" y="307"/>
                      <a:pt x="51" y="307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86" name="矩形 185"/>
              <p:cNvSpPr>
                <a:spLocks noChangeArrowheads="1"/>
              </p:cNvSpPr>
              <p:nvPr/>
            </p:nvSpPr>
            <p:spPr bwMode="auto">
              <a:xfrm>
                <a:off x="1985963" y="1046163"/>
                <a:ext cx="111125" cy="111125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87" name="矩形 186"/>
              <p:cNvSpPr>
                <a:spLocks noChangeArrowheads="1"/>
              </p:cNvSpPr>
              <p:nvPr/>
            </p:nvSpPr>
            <p:spPr bwMode="auto">
              <a:xfrm>
                <a:off x="1985963" y="1214438"/>
                <a:ext cx="111125" cy="109537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88" name="矩形 187"/>
              <p:cNvSpPr>
                <a:spLocks noChangeArrowheads="1"/>
              </p:cNvSpPr>
              <p:nvPr/>
            </p:nvSpPr>
            <p:spPr bwMode="auto">
              <a:xfrm>
                <a:off x="2152650" y="1046163"/>
                <a:ext cx="112712" cy="111125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89" name="矩形 188"/>
              <p:cNvSpPr>
                <a:spLocks noChangeArrowheads="1"/>
              </p:cNvSpPr>
              <p:nvPr/>
            </p:nvSpPr>
            <p:spPr bwMode="auto">
              <a:xfrm>
                <a:off x="2152650" y="1214438"/>
                <a:ext cx="112712" cy="109537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90" name="任意多边形: 形状 189"/>
              <p:cNvSpPr>
                <a:spLocks/>
              </p:cNvSpPr>
              <p:nvPr/>
            </p:nvSpPr>
            <p:spPr bwMode="auto">
              <a:xfrm>
                <a:off x="1874838" y="823913"/>
                <a:ext cx="723900" cy="612775"/>
              </a:xfrm>
              <a:custGeom>
                <a:avLst/>
                <a:gdLst>
                  <a:gd name="T0" fmla="*/ 1220 w 1331"/>
                  <a:gd name="T1" fmla="*/ 0 h 1126"/>
                  <a:gd name="T2" fmla="*/ 1178 w 1331"/>
                  <a:gd name="T3" fmla="*/ 0 h 1126"/>
                  <a:gd name="T4" fmla="*/ 1178 w 1331"/>
                  <a:gd name="T5" fmla="*/ 51 h 1126"/>
                  <a:gd name="T6" fmla="*/ 1075 w 1331"/>
                  <a:gd name="T7" fmla="*/ 153 h 1126"/>
                  <a:gd name="T8" fmla="*/ 973 w 1331"/>
                  <a:gd name="T9" fmla="*/ 51 h 1126"/>
                  <a:gd name="T10" fmla="*/ 973 w 1331"/>
                  <a:gd name="T11" fmla="*/ 0 h 1126"/>
                  <a:gd name="T12" fmla="*/ 358 w 1331"/>
                  <a:gd name="T13" fmla="*/ 0 h 1126"/>
                  <a:gd name="T14" fmla="*/ 358 w 1331"/>
                  <a:gd name="T15" fmla="*/ 51 h 1126"/>
                  <a:gd name="T16" fmla="*/ 256 w 1331"/>
                  <a:gd name="T17" fmla="*/ 153 h 1126"/>
                  <a:gd name="T18" fmla="*/ 154 w 1331"/>
                  <a:gd name="T19" fmla="*/ 51 h 1126"/>
                  <a:gd name="T20" fmla="*/ 154 w 1331"/>
                  <a:gd name="T21" fmla="*/ 0 h 1126"/>
                  <a:gd name="T22" fmla="*/ 111 w 1331"/>
                  <a:gd name="T23" fmla="*/ 0 h 1126"/>
                  <a:gd name="T24" fmla="*/ 0 w 1331"/>
                  <a:gd name="T25" fmla="*/ 112 h 1126"/>
                  <a:gd name="T26" fmla="*/ 0 w 1331"/>
                  <a:gd name="T27" fmla="*/ 1014 h 1126"/>
                  <a:gd name="T28" fmla="*/ 111 w 1331"/>
                  <a:gd name="T29" fmla="*/ 1126 h 1126"/>
                  <a:gd name="T30" fmla="*/ 717 w 1331"/>
                  <a:gd name="T31" fmla="*/ 1126 h 1126"/>
                  <a:gd name="T32" fmla="*/ 717 w 1331"/>
                  <a:gd name="T33" fmla="*/ 1024 h 1126"/>
                  <a:gd name="T34" fmla="*/ 111 w 1331"/>
                  <a:gd name="T35" fmla="*/ 1024 h 1126"/>
                  <a:gd name="T36" fmla="*/ 102 w 1331"/>
                  <a:gd name="T37" fmla="*/ 1014 h 1126"/>
                  <a:gd name="T38" fmla="*/ 102 w 1331"/>
                  <a:gd name="T39" fmla="*/ 307 h 1126"/>
                  <a:gd name="T40" fmla="*/ 1229 w 1331"/>
                  <a:gd name="T41" fmla="*/ 307 h 1126"/>
                  <a:gd name="T42" fmla="*/ 1229 w 1331"/>
                  <a:gd name="T43" fmla="*/ 512 h 1126"/>
                  <a:gd name="T44" fmla="*/ 1331 w 1331"/>
                  <a:gd name="T45" fmla="*/ 512 h 1126"/>
                  <a:gd name="T46" fmla="*/ 1331 w 1331"/>
                  <a:gd name="T47" fmla="*/ 112 h 1126"/>
                  <a:gd name="T48" fmla="*/ 1220 w 1331"/>
                  <a:gd name="T49" fmla="*/ 0 h 1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1331" h="1126">
                    <a:moveTo>
                      <a:pt x="1220" y="0"/>
                    </a:moveTo>
                    <a:cubicBezTo>
                      <a:pt x="1178" y="0"/>
                      <a:pt x="1178" y="0"/>
                      <a:pt x="1178" y="0"/>
                    </a:cubicBezTo>
                    <a:cubicBezTo>
                      <a:pt x="1178" y="51"/>
                      <a:pt x="1178" y="51"/>
                      <a:pt x="1178" y="51"/>
                    </a:cubicBezTo>
                    <a:cubicBezTo>
                      <a:pt x="1178" y="107"/>
                      <a:pt x="1132" y="153"/>
                      <a:pt x="1075" y="153"/>
                    </a:cubicBezTo>
                    <a:cubicBezTo>
                      <a:pt x="1019" y="153"/>
                      <a:pt x="973" y="107"/>
                      <a:pt x="973" y="51"/>
                    </a:cubicBezTo>
                    <a:cubicBezTo>
                      <a:pt x="973" y="0"/>
                      <a:pt x="973" y="0"/>
                      <a:pt x="973" y="0"/>
                    </a:cubicBezTo>
                    <a:cubicBezTo>
                      <a:pt x="358" y="0"/>
                      <a:pt x="358" y="0"/>
                      <a:pt x="358" y="0"/>
                    </a:cubicBezTo>
                    <a:cubicBezTo>
                      <a:pt x="358" y="51"/>
                      <a:pt x="358" y="51"/>
                      <a:pt x="358" y="51"/>
                    </a:cubicBezTo>
                    <a:cubicBezTo>
                      <a:pt x="358" y="107"/>
                      <a:pt x="312" y="153"/>
                      <a:pt x="256" y="153"/>
                    </a:cubicBezTo>
                    <a:cubicBezTo>
                      <a:pt x="199" y="153"/>
                      <a:pt x="154" y="107"/>
                      <a:pt x="154" y="51"/>
                    </a:cubicBezTo>
                    <a:cubicBezTo>
                      <a:pt x="154" y="0"/>
                      <a:pt x="154" y="0"/>
                      <a:pt x="154" y="0"/>
                    </a:cubicBezTo>
                    <a:cubicBezTo>
                      <a:pt x="111" y="0"/>
                      <a:pt x="111" y="0"/>
                      <a:pt x="111" y="0"/>
                    </a:cubicBezTo>
                    <a:cubicBezTo>
                      <a:pt x="50" y="0"/>
                      <a:pt x="0" y="50"/>
                      <a:pt x="0" y="112"/>
                    </a:cubicBezTo>
                    <a:cubicBezTo>
                      <a:pt x="0" y="1014"/>
                      <a:pt x="0" y="1014"/>
                      <a:pt x="0" y="1014"/>
                    </a:cubicBezTo>
                    <a:cubicBezTo>
                      <a:pt x="0" y="1076"/>
                      <a:pt x="50" y="1126"/>
                      <a:pt x="111" y="1126"/>
                    </a:cubicBezTo>
                    <a:cubicBezTo>
                      <a:pt x="717" y="1126"/>
                      <a:pt x="717" y="1126"/>
                      <a:pt x="717" y="1126"/>
                    </a:cubicBezTo>
                    <a:cubicBezTo>
                      <a:pt x="717" y="1024"/>
                      <a:pt x="717" y="1024"/>
                      <a:pt x="717" y="1024"/>
                    </a:cubicBezTo>
                    <a:cubicBezTo>
                      <a:pt x="111" y="1024"/>
                      <a:pt x="111" y="1024"/>
                      <a:pt x="111" y="1024"/>
                    </a:cubicBezTo>
                    <a:cubicBezTo>
                      <a:pt x="106" y="1024"/>
                      <a:pt x="102" y="1019"/>
                      <a:pt x="102" y="1014"/>
                    </a:cubicBezTo>
                    <a:cubicBezTo>
                      <a:pt x="102" y="307"/>
                      <a:pt x="102" y="307"/>
                      <a:pt x="102" y="307"/>
                    </a:cubicBezTo>
                    <a:cubicBezTo>
                      <a:pt x="1229" y="307"/>
                      <a:pt x="1229" y="307"/>
                      <a:pt x="1229" y="307"/>
                    </a:cubicBezTo>
                    <a:cubicBezTo>
                      <a:pt x="1229" y="512"/>
                      <a:pt x="1229" y="512"/>
                      <a:pt x="1229" y="512"/>
                    </a:cubicBezTo>
                    <a:cubicBezTo>
                      <a:pt x="1331" y="512"/>
                      <a:pt x="1331" y="512"/>
                      <a:pt x="1331" y="512"/>
                    </a:cubicBezTo>
                    <a:cubicBezTo>
                      <a:pt x="1331" y="112"/>
                      <a:pt x="1331" y="112"/>
                      <a:pt x="1331" y="112"/>
                    </a:cubicBezTo>
                    <a:cubicBezTo>
                      <a:pt x="1331" y="50"/>
                      <a:pt x="1282" y="0"/>
                      <a:pt x="122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91" name="矩形 190"/>
              <p:cNvSpPr>
                <a:spLocks noChangeArrowheads="1"/>
              </p:cNvSpPr>
              <p:nvPr/>
            </p:nvSpPr>
            <p:spPr bwMode="auto">
              <a:xfrm>
                <a:off x="2320925" y="1046163"/>
                <a:ext cx="111125" cy="111125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</p:grpSp>
        <p:grpSp>
          <p:nvGrpSpPr>
            <p:cNvPr id="179" name="组合 178"/>
            <p:cNvGrpSpPr/>
            <p:nvPr/>
          </p:nvGrpSpPr>
          <p:grpSpPr>
            <a:xfrm>
              <a:off x="2320925" y="1157288"/>
              <a:ext cx="444500" cy="446087"/>
              <a:chOff x="2320925" y="1157288"/>
              <a:chExt cx="444500" cy="446087"/>
            </a:xfrm>
          </p:grpSpPr>
          <p:sp>
            <p:nvSpPr>
              <p:cNvPr id="180" name="任意多边形: 形状 179"/>
              <p:cNvSpPr>
                <a:spLocks noEditPoints="1"/>
              </p:cNvSpPr>
              <p:nvPr/>
            </p:nvSpPr>
            <p:spPr bwMode="auto">
              <a:xfrm>
                <a:off x="2320925" y="1157288"/>
                <a:ext cx="444500" cy="446087"/>
              </a:xfrm>
              <a:custGeom>
                <a:avLst/>
                <a:gdLst>
                  <a:gd name="T0" fmla="*/ 410 w 819"/>
                  <a:gd name="T1" fmla="*/ 0 h 819"/>
                  <a:gd name="T2" fmla="*/ 0 w 819"/>
                  <a:gd name="T3" fmla="*/ 410 h 819"/>
                  <a:gd name="T4" fmla="*/ 410 w 819"/>
                  <a:gd name="T5" fmla="*/ 819 h 819"/>
                  <a:gd name="T6" fmla="*/ 819 w 819"/>
                  <a:gd name="T7" fmla="*/ 410 h 819"/>
                  <a:gd name="T8" fmla="*/ 410 w 819"/>
                  <a:gd name="T9" fmla="*/ 0 h 819"/>
                  <a:gd name="T10" fmla="*/ 410 w 819"/>
                  <a:gd name="T11" fmla="*/ 717 h 819"/>
                  <a:gd name="T12" fmla="*/ 103 w 819"/>
                  <a:gd name="T13" fmla="*/ 410 h 819"/>
                  <a:gd name="T14" fmla="*/ 410 w 819"/>
                  <a:gd name="T15" fmla="*/ 103 h 819"/>
                  <a:gd name="T16" fmla="*/ 717 w 819"/>
                  <a:gd name="T17" fmla="*/ 410 h 819"/>
                  <a:gd name="T18" fmla="*/ 410 w 819"/>
                  <a:gd name="T19" fmla="*/ 717 h 8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819" h="819">
                    <a:moveTo>
                      <a:pt x="410" y="0"/>
                    </a:moveTo>
                    <a:cubicBezTo>
                      <a:pt x="184" y="0"/>
                      <a:pt x="0" y="184"/>
                      <a:pt x="0" y="410"/>
                    </a:cubicBezTo>
                    <a:cubicBezTo>
                      <a:pt x="0" y="636"/>
                      <a:pt x="184" y="819"/>
                      <a:pt x="410" y="819"/>
                    </a:cubicBezTo>
                    <a:cubicBezTo>
                      <a:pt x="636" y="819"/>
                      <a:pt x="819" y="636"/>
                      <a:pt x="819" y="410"/>
                    </a:cubicBezTo>
                    <a:cubicBezTo>
                      <a:pt x="819" y="184"/>
                      <a:pt x="636" y="0"/>
                      <a:pt x="410" y="0"/>
                    </a:cubicBezTo>
                    <a:close/>
                    <a:moveTo>
                      <a:pt x="410" y="717"/>
                    </a:moveTo>
                    <a:cubicBezTo>
                      <a:pt x="240" y="717"/>
                      <a:pt x="103" y="579"/>
                      <a:pt x="103" y="410"/>
                    </a:cubicBezTo>
                    <a:cubicBezTo>
                      <a:pt x="103" y="240"/>
                      <a:pt x="240" y="103"/>
                      <a:pt x="410" y="103"/>
                    </a:cubicBezTo>
                    <a:cubicBezTo>
                      <a:pt x="579" y="103"/>
                      <a:pt x="717" y="240"/>
                      <a:pt x="717" y="410"/>
                    </a:cubicBezTo>
                    <a:cubicBezTo>
                      <a:pt x="717" y="579"/>
                      <a:pt x="579" y="717"/>
                      <a:pt x="410" y="717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81" name="任意多边形: 形状 180"/>
              <p:cNvSpPr>
                <a:spLocks/>
              </p:cNvSpPr>
              <p:nvPr/>
            </p:nvSpPr>
            <p:spPr bwMode="auto">
              <a:xfrm>
                <a:off x="2487613" y="1268413"/>
                <a:ext cx="166687" cy="168275"/>
              </a:xfrm>
              <a:custGeom>
                <a:avLst/>
                <a:gdLst>
                  <a:gd name="T0" fmla="*/ 256 w 308"/>
                  <a:gd name="T1" fmla="*/ 205 h 307"/>
                  <a:gd name="T2" fmla="*/ 103 w 308"/>
                  <a:gd name="T3" fmla="*/ 205 h 307"/>
                  <a:gd name="T4" fmla="*/ 103 w 308"/>
                  <a:gd name="T5" fmla="*/ 51 h 307"/>
                  <a:gd name="T6" fmla="*/ 52 w 308"/>
                  <a:gd name="T7" fmla="*/ 0 h 307"/>
                  <a:gd name="T8" fmla="*/ 0 w 308"/>
                  <a:gd name="T9" fmla="*/ 51 h 307"/>
                  <a:gd name="T10" fmla="*/ 0 w 308"/>
                  <a:gd name="T11" fmla="*/ 256 h 307"/>
                  <a:gd name="T12" fmla="*/ 52 w 308"/>
                  <a:gd name="T13" fmla="*/ 307 h 307"/>
                  <a:gd name="T14" fmla="*/ 256 w 308"/>
                  <a:gd name="T15" fmla="*/ 307 h 307"/>
                  <a:gd name="T16" fmla="*/ 308 w 308"/>
                  <a:gd name="T17" fmla="*/ 256 h 307"/>
                  <a:gd name="T18" fmla="*/ 256 w 308"/>
                  <a:gd name="T19" fmla="*/ 205 h 3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308" h="307">
                    <a:moveTo>
                      <a:pt x="256" y="205"/>
                    </a:moveTo>
                    <a:cubicBezTo>
                      <a:pt x="103" y="205"/>
                      <a:pt x="103" y="205"/>
                      <a:pt x="103" y="205"/>
                    </a:cubicBezTo>
                    <a:cubicBezTo>
                      <a:pt x="103" y="51"/>
                      <a:pt x="103" y="51"/>
                      <a:pt x="103" y="51"/>
                    </a:cubicBezTo>
                    <a:cubicBezTo>
                      <a:pt x="103" y="23"/>
                      <a:pt x="80" y="0"/>
                      <a:pt x="52" y="0"/>
                    </a:cubicBezTo>
                    <a:cubicBezTo>
                      <a:pt x="23" y="0"/>
                      <a:pt x="0" y="23"/>
                      <a:pt x="0" y="51"/>
                    </a:cubicBezTo>
                    <a:cubicBezTo>
                      <a:pt x="0" y="256"/>
                      <a:pt x="0" y="256"/>
                      <a:pt x="0" y="256"/>
                    </a:cubicBezTo>
                    <a:cubicBezTo>
                      <a:pt x="0" y="284"/>
                      <a:pt x="23" y="307"/>
                      <a:pt x="52" y="307"/>
                    </a:cubicBezTo>
                    <a:cubicBezTo>
                      <a:pt x="256" y="307"/>
                      <a:pt x="256" y="307"/>
                      <a:pt x="256" y="307"/>
                    </a:cubicBezTo>
                    <a:cubicBezTo>
                      <a:pt x="285" y="307"/>
                      <a:pt x="308" y="284"/>
                      <a:pt x="308" y="256"/>
                    </a:cubicBezTo>
                    <a:cubicBezTo>
                      <a:pt x="308" y="228"/>
                      <a:pt x="285" y="205"/>
                      <a:pt x="256" y="205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82" name="直接连接符 181"/>
              <p:cNvSpPr>
                <a:spLocks noChangeShapeType="1"/>
              </p:cNvSpPr>
              <p:nvPr/>
            </p:nvSpPr>
            <p:spPr bwMode="auto">
              <a:xfrm>
                <a:off x="2625725" y="1381125"/>
                <a:ext cx="0" cy="0"/>
              </a:xfrm>
              <a:prstGeom prst="lin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83" name="直接连接符 182"/>
              <p:cNvSpPr>
                <a:spLocks noChangeShapeType="1"/>
              </p:cNvSpPr>
              <p:nvPr/>
            </p:nvSpPr>
            <p:spPr bwMode="auto">
              <a:xfrm>
                <a:off x="2625725" y="1381125"/>
                <a:ext cx="0" cy="0"/>
              </a:xfrm>
              <a:prstGeom prst="lin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29812924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TEMPLATE" val="964f618a-26e0-4783-993d-99fbf47e8525"/>
</p:tagLst>
</file>

<file path=ppt/theme/theme1.xml><?xml version="1.0" encoding="utf-8"?>
<a:theme xmlns:a="http://schemas.openxmlformats.org/drawingml/2006/main" name="Office 主题​​">
  <a:themeElements>
    <a:clrScheme name="信息图这个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55275"/>
      </a:accent1>
      <a:accent2>
        <a:srgbClr val="F14D20"/>
      </a:accent2>
      <a:accent3>
        <a:srgbClr val="5EC0D8"/>
      </a:accent3>
      <a:accent4>
        <a:srgbClr val="FFC02F"/>
      </a:accent4>
      <a:accent5>
        <a:srgbClr val="7F7F7F"/>
      </a:accent5>
      <a:accent6>
        <a:srgbClr val="7F7F7F"/>
      </a:accent6>
      <a:hlink>
        <a:srgbClr val="0563C1"/>
      </a:hlink>
      <a:folHlink>
        <a:srgbClr val="954F72"/>
      </a:folHlink>
    </a:clrScheme>
    <a:fontScheme name="ailudtoy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1443A8EF62DE444B1FF07917E22EF72" ma:contentTypeVersion="15" ma:contentTypeDescription="Create a new document." ma:contentTypeScope="" ma:versionID="93a012c9a81027335424ba9f7b4858de">
  <xsd:schema xmlns:xsd="http://www.w3.org/2001/XMLSchema" xmlns:xs="http://www.w3.org/2001/XMLSchema" xmlns:p="http://schemas.microsoft.com/office/2006/metadata/properties" xmlns:ns2="0a5c0dea-e5d7-4228-9256-3793bb42faa5" xmlns:ns3="97934b4b-eba6-486d-bfc1-4b8e3fe39092" targetNamespace="http://schemas.microsoft.com/office/2006/metadata/properties" ma:root="true" ma:fieldsID="9a709ec72f4fcd18515a248f36769751" ns2:_="" ns3:_="">
    <xsd:import namespace="0a5c0dea-e5d7-4228-9256-3793bb42faa5"/>
    <xsd:import namespace="97934b4b-eba6-486d-bfc1-4b8e3fe39092"/>
    <xsd:element name="properties">
      <xsd:complexType>
        <xsd:sequence>
          <xsd:element name="documentManagement">
            <xsd:complexType>
              <xsd:all>
                <xsd:element ref="ns2:OneNoteFluid_FileOrder" minOccurs="0"/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a5c0dea-e5d7-4228-9256-3793bb42faa5" elementFormDefault="qualified">
    <xsd:import namespace="http://schemas.microsoft.com/office/2006/documentManagement/types"/>
    <xsd:import namespace="http://schemas.microsoft.com/office/infopath/2007/PartnerControls"/>
    <xsd:element name="OneNoteFluid_FileOrder" ma:index="8" nillable="true" ma:displayName="OneNoteFluid_FileOrder" ma:internalName="OneNoteFluid_FileOrder">
      <xsd:simpleType>
        <xsd:restriction base="dms:Text">
          <xsd:maxLength value="255"/>
        </xsd:restriction>
      </xsd:simple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8" nillable="true" ma:taxonomy="true" ma:internalName="lcf76f155ced4ddcb4097134ff3c332f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2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7934b4b-eba6-486d-bfc1-4b8e3fe39092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9" nillable="true" ma:displayName="Taxonomy Catch All Column" ma:hidden="true" ma:list="{a885aa0b-334b-483f-9125-6409c6335a4b}" ma:internalName="TaxCatchAll" ma:showField="CatchAllData" ma:web="97934b4b-eba6-486d-bfc1-4b8e3fe3909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97934b4b-eba6-486d-bfc1-4b8e3fe39092" xsi:nil="true"/>
    <lcf76f155ced4ddcb4097134ff3c332f xmlns="0a5c0dea-e5d7-4228-9256-3793bb42faa5">
      <Terms xmlns="http://schemas.microsoft.com/office/infopath/2007/PartnerControls"/>
    </lcf76f155ced4ddcb4097134ff3c332f>
    <OneNoteFluid_FileOrder xmlns="0a5c0dea-e5d7-4228-9256-3793bb42faa5" xsi:nil="true"/>
  </documentManagement>
</p:properties>
</file>

<file path=customXml/itemProps1.xml><?xml version="1.0" encoding="utf-8"?>
<ds:datastoreItem xmlns:ds="http://schemas.openxmlformats.org/officeDocument/2006/customXml" ds:itemID="{6BFC5409-0AA6-4764-97C5-2079053D9F6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698EC97-8569-448C-9850-254F2617553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a5c0dea-e5d7-4228-9256-3793bb42faa5"/>
    <ds:schemaRef ds:uri="97934b4b-eba6-486d-bfc1-4b8e3fe3909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A07A47B-9FAC-473D-BEF9-12C7787FFC5C}">
  <ds:schemaRefs>
    <ds:schemaRef ds:uri="http://schemas.microsoft.com/office/2006/metadata/properties"/>
    <ds:schemaRef ds:uri="http://schemas.microsoft.com/office/infopath/2007/PartnerControls"/>
    <ds:schemaRef ds:uri="97934b4b-eba6-486d-bfc1-4b8e3fe39092"/>
    <ds:schemaRef ds:uri="0a5c0dea-e5d7-4228-9256-3793bb42faa5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iSlide</Template>
  <TotalTime>25</TotalTime>
  <Words>494</Words>
  <Application>Microsoft Office PowerPoint</Application>
  <PresentationFormat>宽屏</PresentationFormat>
  <Paragraphs>88</Paragraphs>
  <Slides>13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16" baseType="lpstr">
      <vt:lpstr>Impact</vt:lpstr>
      <vt:lpstr>微软雅黑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Manager>iSlide</Manager>
  <Company>iSlide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OfficePLUS</dc:creator>
  <cp:lastModifiedBy>Zi yi Zhang (Chinasoft Shanghai)</cp:lastModifiedBy>
  <cp:revision>3</cp:revision>
  <cp:lastPrinted>2019-04-25T16:00:00Z</cp:lastPrinted>
  <dcterms:created xsi:type="dcterms:W3CDTF">2019-04-25T16:00:00Z</dcterms:created>
  <dcterms:modified xsi:type="dcterms:W3CDTF">2022-09-05T09:20:59Z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Slide.Theme">
    <vt:lpwstr>964f618a-26e0-4783-993d-99fbf47e8525</vt:lpwstr>
  </property>
  <property fmtid="{D5CDD505-2E9C-101B-9397-08002B2CF9AE}" pid="3" name="ContentTypeId">
    <vt:lpwstr>0x010100D1443A8EF62DE444B1FF07917E22EF72</vt:lpwstr>
  </property>
</Properties>
</file>