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</p:sldMasterIdLst>
  <p:sldIdLst>
    <p:sldId id="256" r:id="rId3"/>
    <p:sldId id="270" r:id="rId4"/>
    <p:sldId id="261" r:id="rId5"/>
    <p:sldId id="275" r:id="rId6"/>
    <p:sldId id="273" r:id="rId7"/>
    <p:sldId id="264" r:id="rId8"/>
    <p:sldId id="271" r:id="rId9"/>
    <p:sldId id="262" r:id="rId10"/>
    <p:sldId id="263" r:id="rId11"/>
    <p:sldId id="265" r:id="rId12"/>
    <p:sldId id="266" r:id="rId13"/>
    <p:sldId id="267" r:id="rId14"/>
    <p:sldId id="269" r:id="rId15"/>
    <p:sldId id="268" r:id="rId16"/>
    <p:sldId id="276" r:id="rId17"/>
    <p:sldId id="291" r:id="rId18"/>
    <p:sldId id="287" r:id="rId19"/>
    <p:sldId id="484" r:id="rId20"/>
    <p:sldId id="277" r:id="rId21"/>
    <p:sldId id="278" r:id="rId22"/>
    <p:sldId id="279" r:id="rId23"/>
    <p:sldId id="280" r:id="rId24"/>
    <p:sldId id="482" r:id="rId25"/>
    <p:sldId id="281" r:id="rId26"/>
    <p:sldId id="282" r:id="rId27"/>
    <p:sldId id="283" r:id="rId28"/>
    <p:sldId id="284" r:id="rId29"/>
    <p:sldId id="288" r:id="rId30"/>
    <p:sldId id="290" r:id="rId31"/>
    <p:sldId id="478" r:id="rId32"/>
    <p:sldId id="483" r:id="rId33"/>
    <p:sldId id="289" r:id="rId34"/>
    <p:sldId id="285" r:id="rId35"/>
    <p:sldId id="481" r:id="rId36"/>
    <p:sldId id="476" r:id="rId37"/>
    <p:sldId id="314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822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4A4C"/>
    <a:srgbClr val="444449"/>
    <a:srgbClr val="484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E491AA-31FB-4B82-8DD4-4D4D9BE80EFB}" v="5" dt="2022-01-27T03:58:51.9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>
        <p:scale>
          <a:sx n="50" d="100"/>
          <a:sy n="50" d="100"/>
        </p:scale>
        <p:origin x="1061" y="653"/>
      </p:cViewPr>
      <p:guideLst>
        <p:guide orient="horz" pos="1117"/>
        <p:guide orient="horz" pos="82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4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6/11/relationships/changesInfo" Target="changesInfos/changesInfo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n Zhang (FA Talent)" userId="474f572f-8271-4f60-858e-cee871e0aec6" providerId="ADAL" clId="{A4E491AA-31FB-4B82-8DD4-4D4D9BE80EFB}"/>
    <pc:docChg chg="undo custSel addSld delSld modSld delSection">
      <pc:chgData name="Xin Zhang (FA Talent)" userId="474f572f-8271-4f60-858e-cee871e0aec6" providerId="ADAL" clId="{A4E491AA-31FB-4B82-8DD4-4D4D9BE80EFB}" dt="2022-01-27T03:59:18.425" v="23" actId="20577"/>
      <pc:docMkLst>
        <pc:docMk/>
      </pc:docMkLst>
      <pc:sldChg chg="modSp mod">
        <pc:chgData name="Xin Zhang (FA Talent)" userId="474f572f-8271-4f60-858e-cee871e0aec6" providerId="ADAL" clId="{A4E491AA-31FB-4B82-8DD4-4D4D9BE80EFB}" dt="2022-01-27T03:44:55.524" v="11" actId="20577"/>
        <pc:sldMkLst>
          <pc:docMk/>
          <pc:sldMk cId="575114207" sldId="256"/>
        </pc:sldMkLst>
        <pc:spChg chg="mod">
          <ac:chgData name="Xin Zhang (FA Talent)" userId="474f572f-8271-4f60-858e-cee871e0aec6" providerId="ADAL" clId="{A4E491AA-31FB-4B82-8DD4-4D4D9BE80EFB}" dt="2022-01-27T03:44:55.524" v="11" actId="20577"/>
          <ac:spMkLst>
            <pc:docMk/>
            <pc:sldMk cId="575114207" sldId="256"/>
            <ac:spMk id="11" creationId="{FD1D02EE-A698-4CC3-A30D-171AC9822B7C}"/>
          </ac:spMkLst>
        </pc:spChg>
      </pc:sldChg>
      <pc:sldChg chg="del">
        <pc:chgData name="Xin Zhang (FA Talent)" userId="474f572f-8271-4f60-858e-cee871e0aec6" providerId="ADAL" clId="{A4E491AA-31FB-4B82-8DD4-4D4D9BE80EFB}" dt="2022-01-27T03:59:16.384" v="21" actId="47"/>
        <pc:sldMkLst>
          <pc:docMk/>
          <pc:sldMk cId="338888228" sldId="286"/>
        </pc:sldMkLst>
      </pc:sldChg>
      <pc:sldChg chg="modSp add mod">
        <pc:chgData name="Xin Zhang (FA Talent)" userId="474f572f-8271-4f60-858e-cee871e0aec6" providerId="ADAL" clId="{A4E491AA-31FB-4B82-8DD4-4D4D9BE80EFB}" dt="2022-01-27T03:59:18.425" v="23" actId="20577"/>
        <pc:sldMkLst>
          <pc:docMk/>
          <pc:sldMk cId="3179033524" sldId="314"/>
        </pc:sldMkLst>
        <pc:spChg chg="mod">
          <ac:chgData name="Xin Zhang (FA Talent)" userId="474f572f-8271-4f60-858e-cee871e0aec6" providerId="ADAL" clId="{A4E491AA-31FB-4B82-8DD4-4D4D9BE80EFB}" dt="2022-01-27T03:59:18.425" v="23" actId="20577"/>
          <ac:spMkLst>
            <pc:docMk/>
            <pc:sldMk cId="3179033524" sldId="314"/>
            <ac:spMk id="3" creationId="{9AFB47E1-7AF0-204F-89F0-4C0DE2B37BF5}"/>
          </ac:spMkLst>
        </pc:spChg>
      </pc:sldChg>
      <pc:sldChg chg="del">
        <pc:chgData name="Xin Zhang (FA Talent)" userId="474f572f-8271-4f60-858e-cee871e0aec6" providerId="ADAL" clId="{A4E491AA-31FB-4B82-8DD4-4D4D9BE80EFB}" dt="2022-01-27T03:58:40.125" v="14" actId="47"/>
        <pc:sldMkLst>
          <pc:docMk/>
          <pc:sldMk cId="20171266" sldId="477"/>
        </pc:sldMkLst>
      </pc:sldChg>
      <pc:sldChg chg="del">
        <pc:chgData name="Xin Zhang (FA Talent)" userId="474f572f-8271-4f60-858e-cee871e0aec6" providerId="ADAL" clId="{A4E491AA-31FB-4B82-8DD4-4D4D9BE80EFB}" dt="2022-01-27T03:58:40.874" v="15" actId="47"/>
        <pc:sldMkLst>
          <pc:docMk/>
          <pc:sldMk cId="60086743" sldId="479"/>
        </pc:sldMkLst>
      </pc:sldChg>
      <pc:sldChg chg="del">
        <pc:chgData name="Xin Zhang (FA Talent)" userId="474f572f-8271-4f60-858e-cee871e0aec6" providerId="ADAL" clId="{A4E491AA-31FB-4B82-8DD4-4D4D9BE80EFB}" dt="2022-01-27T03:58:36.640" v="13" actId="47"/>
        <pc:sldMkLst>
          <pc:docMk/>
          <pc:sldMk cId="65310249" sldId="480"/>
        </pc:sldMkLst>
      </pc:sldChg>
      <pc:sldMasterChg chg="delSldLayout">
        <pc:chgData name="Xin Zhang (FA Talent)" userId="474f572f-8271-4f60-858e-cee871e0aec6" providerId="ADAL" clId="{A4E491AA-31FB-4B82-8DD4-4D4D9BE80EFB}" dt="2022-01-27T03:59:16.384" v="21" actId="47"/>
        <pc:sldMasterMkLst>
          <pc:docMk/>
          <pc:sldMasterMk cId="1408139326" sldId="2147483671"/>
        </pc:sldMasterMkLst>
        <pc:sldLayoutChg chg="del">
          <pc:chgData name="Xin Zhang (FA Talent)" userId="474f572f-8271-4f60-858e-cee871e0aec6" providerId="ADAL" clId="{A4E491AA-31FB-4B82-8DD4-4D4D9BE80EFB}" dt="2022-01-27T03:58:40.125" v="14" actId="47"/>
          <pc:sldLayoutMkLst>
            <pc:docMk/>
            <pc:sldMasterMk cId="1408139326" sldId="2147483671"/>
            <pc:sldLayoutMk cId="3445147694" sldId="2147483669"/>
          </pc:sldLayoutMkLst>
        </pc:sldLayoutChg>
        <pc:sldLayoutChg chg="del">
          <pc:chgData name="Xin Zhang (FA Talent)" userId="474f572f-8271-4f60-858e-cee871e0aec6" providerId="ADAL" clId="{A4E491AA-31FB-4B82-8DD4-4D4D9BE80EFB}" dt="2022-01-27T03:59:16.384" v="21" actId="47"/>
          <pc:sldLayoutMkLst>
            <pc:docMk/>
            <pc:sldMasterMk cId="1408139326" sldId="2147483671"/>
            <pc:sldLayoutMk cId="1634114784" sldId="2147483670"/>
          </pc:sldLayoutMkLst>
        </pc:sldLayoutChg>
        <pc:sldLayoutChg chg="del">
          <pc:chgData name="Xin Zhang (FA Talent)" userId="474f572f-8271-4f60-858e-cee871e0aec6" providerId="ADAL" clId="{A4E491AA-31FB-4B82-8DD4-4D4D9BE80EFB}" dt="2022-01-27T03:59:01.723" v="17" actId="2696"/>
          <pc:sldLayoutMkLst>
            <pc:docMk/>
            <pc:sldMasterMk cId="1408139326" sldId="2147483671"/>
            <pc:sldLayoutMk cId="862276346" sldId="2147483672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office.msn.com.cn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87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38" userDrawn="1">
          <p15:clr>
            <a:srgbClr val="FBAE40"/>
          </p15:clr>
        </p15:guide>
        <p15:guide id="4" pos="7242" userDrawn="1">
          <p15:clr>
            <a:srgbClr val="FBAE40"/>
          </p15:clr>
        </p15:guide>
        <p15:guide id="5" orient="horz" pos="346" userDrawn="1">
          <p15:clr>
            <a:srgbClr val="FBAE40"/>
          </p15:clr>
        </p15:guide>
        <p15:guide id="6" orient="horz" pos="397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234EB721-746B-480B-9E41-438E09FC9B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952" y="3876333"/>
            <a:ext cx="5446712" cy="682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2000" b="1" spc="300" dirty="0" smtClean="0">
                <a:latin typeface="+mn-ea"/>
              </a:defRPr>
            </a:lvl1pPr>
            <a:lvl2pPr>
              <a:defRPr lang="zh-CN" altLang="en-US" sz="1800" dirty="0"/>
            </a:lvl2pPr>
          </a:lstStyle>
          <a:p>
            <a:pPr marL="0" lvl="0"/>
            <a:r>
              <a:rPr lang="zh-CN" altLang="en-US" dirty="0"/>
              <a:t>项目：计算机的发展应用</a:t>
            </a:r>
          </a:p>
          <a:p>
            <a:pPr marL="457200" lvl="1"/>
            <a:endParaRPr lang="zh-CN" altLang="en-US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84D025D0-C186-41CC-A8FB-277E861622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7143" y="1972659"/>
            <a:ext cx="8658390" cy="2195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6000" b="1" dirty="0" smtClean="0">
                <a:ln w="25400">
                  <a:noFill/>
                </a:ln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2700000" scaled="1"/>
                  <a:tileRect/>
                </a:gradFill>
                <a:latin typeface="+mj-ea"/>
                <a:ea typeface="+mj-ea"/>
              </a:defRPr>
            </a:lvl1pPr>
            <a:lvl2pPr>
              <a:defRPr lang="zh-CN" altLang="en-US" sz="1800" dirty="0"/>
            </a:lvl2pPr>
          </a:lstStyle>
          <a:p>
            <a:pPr marL="0" lvl="0"/>
            <a:r>
              <a:rPr lang="zh-CN" altLang="en-US" dirty="0"/>
              <a:t>单片机</a:t>
            </a:r>
          </a:p>
          <a:p>
            <a:pPr marL="0" lvl="0"/>
            <a:r>
              <a:rPr lang="zh-CN" altLang="en-US" dirty="0"/>
              <a:t>应用实践教程</a:t>
            </a:r>
          </a:p>
          <a:p>
            <a:pPr marL="457200" lvl="1"/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B4D5172-E90D-47FF-BA01-1DED110CA41D}"/>
              </a:ext>
            </a:extLst>
          </p:cNvPr>
          <p:cNvSpPr/>
          <p:nvPr userDrawn="1"/>
        </p:nvSpPr>
        <p:spPr>
          <a:xfrm>
            <a:off x="8771631" y="0"/>
            <a:ext cx="3439402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82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" name="图片 3" descr="图片包含 鸟, 线, 刀, 群&#10;&#10;描述已自动生成">
            <a:extLst>
              <a:ext uri="{FF2B5EF4-FFF2-40B4-BE49-F238E27FC236}">
                <a16:creationId xmlns:a16="http://schemas.microsoft.com/office/drawing/2014/main" id="{94FCB61F-F09E-4151-A1A1-88A2020050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6" r="5326"/>
          <a:stretch>
            <a:fillRect/>
          </a:stretch>
        </p:blipFill>
        <p:spPr>
          <a:xfrm flipH="1">
            <a:off x="8677" y="0"/>
            <a:ext cx="8940297" cy="6858000"/>
          </a:xfrm>
          <a:custGeom>
            <a:avLst/>
            <a:gdLst>
              <a:gd name="connsiteX0" fmla="*/ 7524750 w 7524750"/>
              <a:gd name="connsiteY0" fmla="*/ 0 h 5772150"/>
              <a:gd name="connsiteX1" fmla="*/ 0 w 7524750"/>
              <a:gd name="connsiteY1" fmla="*/ 0 h 5772150"/>
              <a:gd name="connsiteX2" fmla="*/ 0 w 7524750"/>
              <a:gd name="connsiteY2" fmla="*/ 5772150 h 5772150"/>
              <a:gd name="connsiteX3" fmla="*/ 7524750 w 7524750"/>
              <a:gd name="connsiteY3" fmla="*/ 5772150 h 577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4750" h="5772150">
                <a:moveTo>
                  <a:pt x="7524750" y="0"/>
                </a:moveTo>
                <a:lnTo>
                  <a:pt x="0" y="0"/>
                </a:lnTo>
                <a:lnTo>
                  <a:pt x="0" y="5772150"/>
                </a:lnTo>
                <a:lnTo>
                  <a:pt x="7524750" y="5772150"/>
                </a:lnTo>
                <a:close/>
              </a:path>
            </a:pathLst>
          </a:custGeom>
        </p:spPr>
      </p:pic>
      <p:sp>
        <p:nvSpPr>
          <p:cNvPr id="6" name="缺角矩形 5">
            <a:extLst>
              <a:ext uri="{FF2B5EF4-FFF2-40B4-BE49-F238E27FC236}">
                <a16:creationId xmlns:a16="http://schemas.microsoft.com/office/drawing/2014/main" id="{B5F0FB86-F8AE-4D82-90D8-B34C46D05323}"/>
              </a:ext>
            </a:extLst>
          </p:cNvPr>
          <p:cNvSpPr/>
          <p:nvPr userDrawn="1"/>
        </p:nvSpPr>
        <p:spPr>
          <a:xfrm>
            <a:off x="1023357" y="4411262"/>
            <a:ext cx="2032000" cy="528700"/>
          </a:xfrm>
          <a:prstGeom prst="plaque">
            <a:avLst>
              <a:gd name="adj" fmla="val 12453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82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9" name="OfficePLUS.cn-14">
            <a:hlinkClick r:id="rId4"/>
            <a:extLst>
              <a:ext uri="{FF2B5EF4-FFF2-40B4-BE49-F238E27FC236}">
                <a16:creationId xmlns:a16="http://schemas.microsoft.com/office/drawing/2014/main" id="{48D5D5A6-8A66-44F2-940C-A362982F49E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87" y="556333"/>
            <a:ext cx="1828800" cy="24384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6F340E4-C8C2-4514-BDDC-C35A5C52C5B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7000">
            <a:off x="4984705" y="-303146"/>
            <a:ext cx="8252460" cy="8252460"/>
          </a:xfrm>
          <a:prstGeom prst="rect">
            <a:avLst/>
          </a:prstGeom>
          <a:effectLst>
            <a:outerShdw blurRad="304800" dist="165100" dir="2700000" algn="tl" rotWithShape="0">
              <a:prstClr val="black">
                <a:alpha val="19000"/>
              </a:prstClr>
            </a:outerShdw>
          </a:effec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6BBED70-4F4C-4078-8F28-89BB684318FA}"/>
              </a:ext>
            </a:extLst>
          </p:cNvPr>
          <p:cNvSpPr txBox="1"/>
          <p:nvPr userDrawn="1"/>
        </p:nvSpPr>
        <p:spPr>
          <a:xfrm>
            <a:off x="9216958" y="508331"/>
            <a:ext cx="262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prstClr val="black"/>
                </a:solidFill>
                <a:latin typeface="+mj-ea"/>
                <a:ea typeface="+mj-ea"/>
              </a:rPr>
              <a:t>以人为本 追随智慧</a:t>
            </a:r>
          </a:p>
        </p:txBody>
      </p:sp>
    </p:spTree>
    <p:extLst>
      <p:ext uri="{BB962C8B-B14F-4D97-AF65-F5344CB8AC3E}">
        <p14:creationId xmlns:p14="http://schemas.microsoft.com/office/powerpoint/2010/main" val="379721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目录页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8A5B51D5-D6DD-468B-BB99-F755F11E2E87}"/>
              </a:ext>
            </a:extLst>
          </p:cNvPr>
          <p:cNvSpPr/>
          <p:nvPr userDrawn="1"/>
        </p:nvSpPr>
        <p:spPr>
          <a:xfrm>
            <a:off x="1019175" y="870463"/>
            <a:ext cx="4019550" cy="5438261"/>
          </a:xfrm>
          <a:prstGeom prst="roundRect">
            <a:avLst>
              <a:gd name="adj" fmla="val 3624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82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F1FBBE2-FEE3-4453-8B3F-8EA174FBD2E1}"/>
              </a:ext>
            </a:extLst>
          </p:cNvPr>
          <p:cNvSpPr txBox="1"/>
          <p:nvPr userDrawn="1"/>
        </p:nvSpPr>
        <p:spPr>
          <a:xfrm>
            <a:off x="1673364" y="1723850"/>
            <a:ext cx="2711172" cy="110799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6600" b="1" dirty="0">
                <a:latin typeface="+mn-ea"/>
              </a:rPr>
              <a:t>目 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C33F8CA-9AEF-4AA1-97DD-F479B4BF31EC}"/>
              </a:ext>
            </a:extLst>
          </p:cNvPr>
          <p:cNvSpPr txBox="1"/>
          <p:nvPr userDrawn="1"/>
        </p:nvSpPr>
        <p:spPr>
          <a:xfrm>
            <a:off x="1960632" y="2882392"/>
            <a:ext cx="2136636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altLang="zh-CN" sz="2400" dirty="0">
                <a:latin typeface="+mj-lt"/>
                <a:ea typeface="微软雅黑" panose="020B0503020204020204" pitchFamily="34" charset="-122"/>
              </a:rPr>
              <a:t>CONTENTS</a:t>
            </a:r>
            <a:endParaRPr lang="zh-CN" altLang="en-US" sz="2400" dirty="0">
              <a:latin typeface="+mj-lt"/>
              <a:ea typeface="微软雅黑" panose="020B0503020204020204" pitchFamily="34" charset="-122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8534AA1-D2E1-4972-8C16-425A5491FDD4}"/>
              </a:ext>
            </a:extLst>
          </p:cNvPr>
          <p:cNvCxnSpPr>
            <a:cxnSpLocks/>
          </p:cNvCxnSpPr>
          <p:nvPr userDrawn="1"/>
        </p:nvCxnSpPr>
        <p:spPr>
          <a:xfrm>
            <a:off x="2038950" y="1600200"/>
            <a:ext cx="1980000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tx1">
                    <a:lumMod val="85000"/>
                    <a:lumOff val="15000"/>
                    <a:alpha val="0"/>
                  </a:schemeClr>
                </a:gs>
                <a:gs pos="53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85000"/>
                    <a:lumOff val="15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20304390-1E93-4238-9F48-4F8D7CD35032}"/>
              </a:ext>
            </a:extLst>
          </p:cNvPr>
          <p:cNvCxnSpPr>
            <a:cxnSpLocks/>
          </p:cNvCxnSpPr>
          <p:nvPr userDrawn="1"/>
        </p:nvCxnSpPr>
        <p:spPr>
          <a:xfrm>
            <a:off x="2038950" y="3562350"/>
            <a:ext cx="1980000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tx1">
                    <a:lumMod val="85000"/>
                    <a:lumOff val="15000"/>
                    <a:alpha val="0"/>
                  </a:schemeClr>
                </a:gs>
                <a:gs pos="53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85000"/>
                    <a:lumOff val="15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>
            <a:extLst>
              <a:ext uri="{FF2B5EF4-FFF2-40B4-BE49-F238E27FC236}">
                <a16:creationId xmlns:a16="http://schemas.microsoft.com/office/drawing/2014/main" id="{59637FEC-E76E-4CD6-929D-37E53C53F636}"/>
              </a:ext>
            </a:extLst>
          </p:cNvPr>
          <p:cNvGrpSpPr/>
          <p:nvPr userDrawn="1"/>
        </p:nvGrpSpPr>
        <p:grpSpPr>
          <a:xfrm>
            <a:off x="1190624" y="5987535"/>
            <a:ext cx="288000" cy="152400"/>
            <a:chOff x="6800849" y="-432315"/>
            <a:chExt cx="288000" cy="152400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0E26F86F-EEE6-470A-9CBD-9C271F6D3A1F}"/>
                </a:ext>
              </a:extLst>
            </p:cNvPr>
            <p:cNvCxnSpPr>
              <a:cxnSpLocks/>
            </p:cNvCxnSpPr>
            <p:nvPr/>
          </p:nvCxnSpPr>
          <p:spPr>
            <a:xfrm>
              <a:off x="6800849" y="-432315"/>
              <a:ext cx="288000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6FEFA347-AA6F-4C83-8566-34050B0CDA87}"/>
                </a:ext>
              </a:extLst>
            </p:cNvPr>
            <p:cNvCxnSpPr>
              <a:cxnSpLocks/>
            </p:cNvCxnSpPr>
            <p:nvPr/>
          </p:nvCxnSpPr>
          <p:spPr>
            <a:xfrm>
              <a:off x="6800849" y="-356115"/>
              <a:ext cx="288000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F1152FB3-3F1A-42FD-860A-D5175DF25FF5}"/>
                </a:ext>
              </a:extLst>
            </p:cNvPr>
            <p:cNvCxnSpPr>
              <a:cxnSpLocks/>
            </p:cNvCxnSpPr>
            <p:nvPr/>
          </p:nvCxnSpPr>
          <p:spPr>
            <a:xfrm>
              <a:off x="6800849" y="-279915"/>
              <a:ext cx="288000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OfficePLUS.cn-14">
            <a:hlinkClick r:id="rId2"/>
            <a:extLst>
              <a:ext uri="{FF2B5EF4-FFF2-40B4-BE49-F238E27FC236}">
                <a16:creationId xmlns:a16="http://schemas.microsoft.com/office/drawing/2014/main" id="{38F5CFC2-7012-40D3-AF52-8AD2187319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15" y="556333"/>
            <a:ext cx="1828800" cy="24384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0C4BEDA-A979-4729-BE65-ECEA1A033D49}"/>
              </a:ext>
            </a:extLst>
          </p:cNvPr>
          <p:cNvSpPr txBox="1"/>
          <p:nvPr userDrawn="1"/>
        </p:nvSpPr>
        <p:spPr>
          <a:xfrm>
            <a:off x="9230606" y="494683"/>
            <a:ext cx="262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prstClr val="black"/>
                </a:solidFill>
                <a:latin typeface="+mj-ea"/>
                <a:ea typeface="+mj-ea"/>
              </a:rPr>
              <a:t>以人为本 追随智慧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42E8AA2-2D57-4AD4-959D-4016A2BF9A89}"/>
              </a:ext>
            </a:extLst>
          </p:cNvPr>
          <p:cNvGrpSpPr/>
          <p:nvPr userDrawn="1"/>
        </p:nvGrpSpPr>
        <p:grpSpPr>
          <a:xfrm>
            <a:off x="4511397" y="5952471"/>
            <a:ext cx="382726" cy="243096"/>
            <a:chOff x="4273272" y="5952471"/>
            <a:chExt cx="382726" cy="243096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D703F8C7-3EF0-40A4-9A71-89B03D08BB66}"/>
                </a:ext>
              </a:extLst>
            </p:cNvPr>
            <p:cNvSpPr/>
            <p:nvPr/>
          </p:nvSpPr>
          <p:spPr>
            <a:xfrm>
              <a:off x="4273272" y="5952471"/>
              <a:ext cx="111264" cy="11126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E1DEBEF3-43B1-49A5-90E5-DE4C1E8409B7}"/>
                </a:ext>
              </a:extLst>
            </p:cNvPr>
            <p:cNvSpPr/>
            <p:nvPr/>
          </p:nvSpPr>
          <p:spPr>
            <a:xfrm>
              <a:off x="4409003" y="5952471"/>
              <a:ext cx="111264" cy="11126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0BA4D3D2-85AD-4875-B1C0-409CFED49935}"/>
                </a:ext>
              </a:extLst>
            </p:cNvPr>
            <p:cNvSpPr/>
            <p:nvPr/>
          </p:nvSpPr>
          <p:spPr>
            <a:xfrm>
              <a:off x="4544734" y="5952471"/>
              <a:ext cx="111264" cy="11126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60AD530D-28AF-4311-9BD7-CF3EA4E66D38}"/>
                </a:ext>
              </a:extLst>
            </p:cNvPr>
            <p:cNvSpPr/>
            <p:nvPr/>
          </p:nvSpPr>
          <p:spPr>
            <a:xfrm>
              <a:off x="4273272" y="6084303"/>
              <a:ext cx="111264" cy="11126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6FEF7424-8229-4284-9C08-4DBB397FDB7A}"/>
                </a:ext>
              </a:extLst>
            </p:cNvPr>
            <p:cNvSpPr/>
            <p:nvPr/>
          </p:nvSpPr>
          <p:spPr>
            <a:xfrm>
              <a:off x="4409003" y="6084303"/>
              <a:ext cx="111264" cy="11126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1B66900C-6EFC-4483-9734-D9562F6BBADE}"/>
                </a:ext>
              </a:extLst>
            </p:cNvPr>
            <p:cNvSpPr/>
            <p:nvPr/>
          </p:nvSpPr>
          <p:spPr>
            <a:xfrm>
              <a:off x="4544734" y="6084303"/>
              <a:ext cx="111264" cy="11126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832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FEA05358-BA89-4291-ABBE-C029923F3971}"/>
              </a:ext>
            </a:extLst>
          </p:cNvPr>
          <p:cNvSpPr/>
          <p:nvPr userDrawn="1"/>
        </p:nvSpPr>
        <p:spPr>
          <a:xfrm>
            <a:off x="1541305" y="1553443"/>
            <a:ext cx="9109390" cy="3981450"/>
          </a:xfrm>
          <a:prstGeom prst="roundRect">
            <a:avLst>
              <a:gd name="adj" fmla="val 7505"/>
            </a:avLst>
          </a:prstGeom>
          <a:gradFill>
            <a:gsLst>
              <a:gs pos="28000">
                <a:schemeClr val="accent2"/>
              </a:gs>
              <a:gs pos="80000">
                <a:schemeClr val="accent2">
                  <a:lumMod val="100000"/>
                </a:schemeClr>
              </a:gs>
            </a:gsLst>
            <a:path path="circle">
              <a:fillToRect r="100000" b="100000"/>
            </a:path>
          </a:gradFill>
          <a:ln w="12700" cap="flat" cmpd="sng" algn="ctr">
            <a:noFill/>
            <a:prstDash val="solid"/>
            <a:miter lim="800000"/>
          </a:ln>
          <a:effectLst>
            <a:outerShdw blurRad="279400" dist="342900" dir="5400000" sx="88000" sy="88000" algn="t" rotWithShape="0">
              <a:srgbClr val="FFD23C">
                <a:alpha val="42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4" name="OfficePLUS.cn-14">
            <a:hlinkClick r:id="rId2"/>
            <a:extLst>
              <a:ext uri="{FF2B5EF4-FFF2-40B4-BE49-F238E27FC236}">
                <a16:creationId xmlns:a16="http://schemas.microsoft.com/office/drawing/2014/main" id="{3BAA8841-9890-4990-ACC5-A843286A05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56333"/>
            <a:ext cx="1828800" cy="243840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C5F8922E-9BF9-4118-A7FF-9983642BD65B}"/>
              </a:ext>
            </a:extLst>
          </p:cNvPr>
          <p:cNvSpPr txBox="1"/>
          <p:nvPr userDrawn="1"/>
        </p:nvSpPr>
        <p:spPr>
          <a:xfrm>
            <a:off x="9230606" y="494683"/>
            <a:ext cx="262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prstClr val="black"/>
                </a:solidFill>
                <a:latin typeface="+mj-ea"/>
                <a:ea typeface="+mj-ea"/>
              </a:rPr>
              <a:t>以人为本 追随智慧</a:t>
            </a:r>
          </a:p>
        </p:txBody>
      </p:sp>
    </p:spTree>
    <p:extLst>
      <p:ext uri="{BB962C8B-B14F-4D97-AF65-F5344CB8AC3E}">
        <p14:creationId xmlns:p14="http://schemas.microsoft.com/office/powerpoint/2010/main" val="761500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段板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D2C34F1F-3C1B-4341-8C3C-A75B11E7D29F}"/>
              </a:ext>
            </a:extLst>
          </p:cNvPr>
          <p:cNvSpPr/>
          <p:nvPr userDrawn="1"/>
        </p:nvSpPr>
        <p:spPr>
          <a:xfrm>
            <a:off x="0" y="1443354"/>
            <a:ext cx="12192000" cy="2568723"/>
          </a:xfrm>
          <a:prstGeom prst="rect">
            <a:avLst/>
          </a:prstGeom>
          <a:gradFill flip="none" rotWithShape="1">
            <a:gsLst>
              <a:gs pos="0">
                <a:srgbClr val="1B4F80"/>
              </a:gs>
              <a:gs pos="98000">
                <a:srgbClr val="1B4F80">
                  <a:lumMod val="50000"/>
                </a:srgb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0895138B-2317-4A57-BA28-EDD13EAF38B0}"/>
              </a:ext>
            </a:extLst>
          </p:cNvPr>
          <p:cNvSpPr/>
          <p:nvPr userDrawn="1"/>
        </p:nvSpPr>
        <p:spPr>
          <a:xfrm>
            <a:off x="874712" y="3627120"/>
            <a:ext cx="2530933" cy="2681605"/>
          </a:xfrm>
          <a:prstGeom prst="roundRect">
            <a:avLst>
              <a:gd name="adj" fmla="val 3235"/>
            </a:avLst>
          </a:prstGeom>
          <a:gradFill flip="none" rotWithShape="1">
            <a:gsLst>
              <a:gs pos="0">
                <a:srgbClr val="EFC49C"/>
              </a:gs>
              <a:gs pos="100000">
                <a:srgbClr val="CA865F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355600" dist="482600" dir="5400000" sx="86000" sy="86000" algn="t" rotWithShape="0">
              <a:srgbClr val="CA865F">
                <a:alpha val="6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1ADDBFE5-0693-4834-AABC-63DE68496362}"/>
              </a:ext>
            </a:extLst>
          </p:cNvPr>
          <p:cNvSpPr/>
          <p:nvPr userDrawn="1"/>
        </p:nvSpPr>
        <p:spPr>
          <a:xfrm>
            <a:off x="3511926" y="3627120"/>
            <a:ext cx="2530933" cy="2681605"/>
          </a:xfrm>
          <a:prstGeom prst="roundRect">
            <a:avLst>
              <a:gd name="adj" fmla="val 3235"/>
            </a:avLst>
          </a:prstGeom>
          <a:gradFill flip="none" rotWithShape="1">
            <a:gsLst>
              <a:gs pos="0">
                <a:srgbClr val="EFC49C"/>
              </a:gs>
              <a:gs pos="100000">
                <a:srgbClr val="CA865F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355600" dist="482600" dir="5400000" sx="86000" sy="86000" algn="t" rotWithShape="0">
              <a:srgbClr val="CA865F">
                <a:alpha val="6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9C721C88-C67D-49AC-90BC-2D6D39B56683}"/>
              </a:ext>
            </a:extLst>
          </p:cNvPr>
          <p:cNvSpPr/>
          <p:nvPr userDrawn="1"/>
        </p:nvSpPr>
        <p:spPr>
          <a:xfrm>
            <a:off x="6149140" y="3627120"/>
            <a:ext cx="2530933" cy="2681605"/>
          </a:xfrm>
          <a:prstGeom prst="roundRect">
            <a:avLst>
              <a:gd name="adj" fmla="val 3235"/>
            </a:avLst>
          </a:prstGeom>
          <a:gradFill flip="none" rotWithShape="1">
            <a:gsLst>
              <a:gs pos="0">
                <a:srgbClr val="EFC49C"/>
              </a:gs>
              <a:gs pos="100000">
                <a:srgbClr val="CA865F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355600" dist="482600" dir="5400000" sx="86000" sy="86000" algn="t" rotWithShape="0">
              <a:srgbClr val="CA865F">
                <a:alpha val="6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09870414-EAB8-4AB0-963A-0239065BE74E}"/>
              </a:ext>
            </a:extLst>
          </p:cNvPr>
          <p:cNvSpPr/>
          <p:nvPr userDrawn="1"/>
        </p:nvSpPr>
        <p:spPr>
          <a:xfrm>
            <a:off x="8786354" y="3627120"/>
            <a:ext cx="2530933" cy="2681605"/>
          </a:xfrm>
          <a:prstGeom prst="roundRect">
            <a:avLst>
              <a:gd name="adj" fmla="val 3235"/>
            </a:avLst>
          </a:prstGeom>
          <a:gradFill flip="none" rotWithShape="1">
            <a:gsLst>
              <a:gs pos="0">
                <a:srgbClr val="EFC49C"/>
              </a:gs>
              <a:gs pos="100000">
                <a:srgbClr val="CA865F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355600" dist="482600" dir="5400000" sx="86000" sy="86000" algn="t" rotWithShape="0">
              <a:srgbClr val="CA865F">
                <a:alpha val="6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049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fficePLUS.cn-14">
            <a:hlinkClick r:id="rId2"/>
            <a:extLst>
              <a:ext uri="{FF2B5EF4-FFF2-40B4-BE49-F238E27FC236}">
                <a16:creationId xmlns:a16="http://schemas.microsoft.com/office/drawing/2014/main" id="{B16F1AA2-3B8A-4684-9B5F-08D4DA9E1A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56333"/>
            <a:ext cx="1828800" cy="24384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7453343E-7476-4A19-88A5-263F45346A37}"/>
              </a:ext>
            </a:extLst>
          </p:cNvPr>
          <p:cNvSpPr txBox="1"/>
          <p:nvPr userDrawn="1"/>
        </p:nvSpPr>
        <p:spPr>
          <a:xfrm>
            <a:off x="9230606" y="494683"/>
            <a:ext cx="262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prstClr val="black"/>
                </a:solidFill>
                <a:latin typeface="+mj-ea"/>
                <a:ea typeface="+mj-ea"/>
              </a:rPr>
              <a:t>以人为本 追随智慧</a:t>
            </a:r>
          </a:p>
        </p:txBody>
      </p:sp>
    </p:spTree>
    <p:extLst>
      <p:ext uri="{BB962C8B-B14F-4D97-AF65-F5344CB8AC3E}">
        <p14:creationId xmlns:p14="http://schemas.microsoft.com/office/powerpoint/2010/main" val="414148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3Column_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形状&#10;&#10;描述已自动生成">
            <a:extLst>
              <a:ext uri="{FF2B5EF4-FFF2-40B4-BE49-F238E27FC236}">
                <a16:creationId xmlns:a16="http://schemas.microsoft.com/office/drawing/2014/main" id="{2B6B1E38-92E7-264B-8E89-41E6E84A3B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占位符 2">
            <a:extLst>
              <a:ext uri="{FF2B5EF4-FFF2-40B4-BE49-F238E27FC236}">
                <a16:creationId xmlns:a16="http://schemas.microsoft.com/office/drawing/2014/main" id="{8FD8A64B-6AD0-3A41-814C-1B63096892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603" y="182445"/>
            <a:ext cx="1657138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54EE1A10-8007-A34C-90EC-12BF9C0AED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3012" y="759876"/>
            <a:ext cx="7074345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FCC17F7B-0108-144F-8488-1E2862B906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3012" y="182445"/>
            <a:ext cx="2259871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30BB9E0B-0189-FE49-A78C-FE753F2AA7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603" y="759873"/>
            <a:ext cx="1657138" cy="440267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 b="0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0794DEC1-0DDB-5444-9DA7-6EDC75F3C8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603" y="1490309"/>
            <a:ext cx="1657138" cy="46078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2E329B3E-8E5D-6C4F-8355-071113D737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77999" y="182445"/>
            <a:ext cx="1494754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4" name="文本占位符 2">
            <a:extLst>
              <a:ext uri="{FF2B5EF4-FFF2-40B4-BE49-F238E27FC236}">
                <a16:creationId xmlns:a16="http://schemas.microsoft.com/office/drawing/2014/main" id="{EE8BE598-6F23-D84B-ABD3-65A6F031CF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78000" y="759876"/>
            <a:ext cx="1494754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075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74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8" r:id="rId2"/>
    <p:sldLayoutId id="2147483668" r:id="rId3"/>
    <p:sldLayoutId id="2147483673" r:id="rId4"/>
    <p:sldLayoutId id="2147483674" r:id="rId5"/>
    <p:sldLayoutId id="214748367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13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2.wdp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office.msn.com.cn/" TargetMode="Externa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sn.com.cn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hyperlink" Target="http://office.msn.com.cn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2.png"/><Relationship Id="rId4" Type="http://schemas.openxmlformats.org/officeDocument/2006/relationships/hyperlink" Target="http://office.msn.com.c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file:///C:\Users\linli\Desktop\1103\&#31532;5&#31456;&#23454;&#20363;2.wmv" TargetMode="External"/><Relationship Id="rId7" Type="http://schemas.openxmlformats.org/officeDocument/2006/relationships/image" Target="../media/image16.png"/><Relationship Id="rId2" Type="http://schemas.openxmlformats.org/officeDocument/2006/relationships/video" Target="file:///C:\Users\linli\Desktop\1103\&#31532;5&#31456;&#23454;&#20363;1.wmv" TargetMode="External"/><Relationship Id="rId1" Type="http://schemas.microsoft.com/office/2007/relationships/media" Target="file:///C:\Users\linli\Desktop\1103\&#31532;5&#31456;&#23454;&#20363;1.wmv" TargetMode="Externa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.png"/><Relationship Id="rId4" Type="http://schemas.openxmlformats.org/officeDocument/2006/relationships/video" Target="file:///C:\Users\linli\Desktop\1103\&#31532;5&#31456;&#23454;&#20363;2.wmv" TargetMode="External"/><Relationship Id="rId9" Type="http://schemas.openxmlformats.org/officeDocument/2006/relationships/hyperlink" Target="http://office.msn.com.cn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office.msn.com.cn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sn.com.cn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sn.com.cn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2.wmf"/><Relationship Id="rId7" Type="http://schemas.openxmlformats.org/officeDocument/2006/relationships/image" Target="../media/image2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.png"/><Relationship Id="rId5" Type="http://schemas.openxmlformats.org/officeDocument/2006/relationships/image" Target="../media/image23.wmf"/><Relationship Id="rId10" Type="http://schemas.openxmlformats.org/officeDocument/2006/relationships/hyperlink" Target="http://office.msn.com.cn/" TargetMode="External"/><Relationship Id="rId4" Type="http://schemas.openxmlformats.org/officeDocument/2006/relationships/oleObject" Target="../embeddings/oleObject2.bin"/><Relationship Id="rId9" Type="http://schemas.openxmlformats.org/officeDocument/2006/relationships/image" Target="../media/image2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://office.msn.com.cn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2.png"/><Relationship Id="rId4" Type="http://schemas.openxmlformats.org/officeDocument/2006/relationships/hyperlink" Target="http://office.msn.com.cn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anshen.com/article/68511205158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.png"/><Relationship Id="rId4" Type="http://schemas.openxmlformats.org/officeDocument/2006/relationships/hyperlink" Target="http://office.msn.com.cn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2.png"/><Relationship Id="rId5" Type="http://schemas.openxmlformats.org/officeDocument/2006/relationships/hyperlink" Target="http://office.msn.com.cn/" TargetMode="External"/><Relationship Id="rId4" Type="http://schemas.openxmlformats.org/officeDocument/2006/relationships/image" Target="../media/image29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2.wdp"/><Relationship Id="rId7" Type="http://schemas.openxmlformats.org/officeDocument/2006/relationships/hyperlink" Target="http://office.msn.com.cn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sn.com.cn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sn.com.cn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hyperlink" Target="http://office.msn.com.cn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sn.com.cn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85BFA83-F5DC-49D0-93A2-D7ADF445B57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E7E6E6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2981" b="12981"/>
          <a:stretch>
            <a:fillRect/>
          </a:stretch>
        </p:blipFill>
        <p:spPr>
          <a:xfrm>
            <a:off x="5" y="0"/>
            <a:ext cx="12191991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5ACF37D-3C3E-47BD-8358-9378B1F10B89}"/>
              </a:ext>
            </a:extLst>
          </p:cNvPr>
          <p:cNvSpPr/>
          <p:nvPr/>
        </p:nvSpPr>
        <p:spPr>
          <a:xfrm>
            <a:off x="8771631" y="0"/>
            <a:ext cx="3439402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82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" name="图片 3" descr="图片包含 鸟, 线, 刀, 群&#10;&#10;描述已自动生成">
            <a:extLst>
              <a:ext uri="{FF2B5EF4-FFF2-40B4-BE49-F238E27FC236}">
                <a16:creationId xmlns:a16="http://schemas.microsoft.com/office/drawing/2014/main" id="{DF13DC89-ABD9-4AD3-8EE6-9C4B449AEFA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6" r="5326"/>
          <a:stretch>
            <a:fillRect/>
          </a:stretch>
        </p:blipFill>
        <p:spPr>
          <a:xfrm flipH="1">
            <a:off x="8677" y="0"/>
            <a:ext cx="8940297" cy="6858000"/>
          </a:xfrm>
          <a:custGeom>
            <a:avLst/>
            <a:gdLst>
              <a:gd name="connsiteX0" fmla="*/ 7524750 w 7524750"/>
              <a:gd name="connsiteY0" fmla="*/ 0 h 5772150"/>
              <a:gd name="connsiteX1" fmla="*/ 0 w 7524750"/>
              <a:gd name="connsiteY1" fmla="*/ 0 h 5772150"/>
              <a:gd name="connsiteX2" fmla="*/ 0 w 7524750"/>
              <a:gd name="connsiteY2" fmla="*/ 5772150 h 5772150"/>
              <a:gd name="connsiteX3" fmla="*/ 7524750 w 7524750"/>
              <a:gd name="connsiteY3" fmla="*/ 5772150 h 577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4750" h="5772150">
                <a:moveTo>
                  <a:pt x="7524750" y="0"/>
                </a:moveTo>
                <a:lnTo>
                  <a:pt x="0" y="0"/>
                </a:lnTo>
                <a:lnTo>
                  <a:pt x="0" y="5772150"/>
                </a:lnTo>
                <a:lnTo>
                  <a:pt x="7524750" y="5772150"/>
                </a:lnTo>
                <a:close/>
              </a:path>
            </a:pathLst>
          </a:cu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9A1F178-3468-4802-BB56-2672AF5C46D2}"/>
              </a:ext>
            </a:extLst>
          </p:cNvPr>
          <p:cNvSpPr txBox="1"/>
          <p:nvPr/>
        </p:nvSpPr>
        <p:spPr>
          <a:xfrm>
            <a:off x="917143" y="1895169"/>
            <a:ext cx="53608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6000" b="1" dirty="0">
                <a:ln w="25400">
                  <a:noFill/>
                </a:ln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2700000" scaled="1"/>
                  <a:tileRect/>
                </a:gradFill>
                <a:latin typeface="+mj-ea"/>
                <a:ea typeface="+mj-ea"/>
              </a:rPr>
              <a:t>单片机</a:t>
            </a:r>
            <a:endParaRPr lang="en-US" altLang="zh-CN" sz="6000" b="1" dirty="0">
              <a:ln w="25400"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2700000" scaled="1"/>
                <a:tileRect/>
              </a:gradFill>
              <a:latin typeface="+mj-ea"/>
              <a:ea typeface="+mj-ea"/>
            </a:endParaRPr>
          </a:p>
          <a:p>
            <a:pPr>
              <a:defRPr/>
            </a:pPr>
            <a:r>
              <a:rPr lang="zh-CN" altLang="en-US" sz="60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应用实践教程</a:t>
            </a:r>
          </a:p>
        </p:txBody>
      </p:sp>
      <p:sp>
        <p:nvSpPr>
          <p:cNvPr id="7" name="缺角矩形 6">
            <a:extLst>
              <a:ext uri="{FF2B5EF4-FFF2-40B4-BE49-F238E27FC236}">
                <a16:creationId xmlns:a16="http://schemas.microsoft.com/office/drawing/2014/main" id="{CF6C2E8E-C9EA-49F9-BE25-A1F3A654F355}"/>
              </a:ext>
            </a:extLst>
          </p:cNvPr>
          <p:cNvSpPr/>
          <p:nvPr/>
        </p:nvSpPr>
        <p:spPr>
          <a:xfrm>
            <a:off x="1023357" y="4411262"/>
            <a:ext cx="2032000" cy="528700"/>
          </a:xfrm>
          <a:prstGeom prst="plaque">
            <a:avLst>
              <a:gd name="adj" fmla="val 12453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82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BC83964-4C86-478D-A223-FE2155D787F4}"/>
              </a:ext>
            </a:extLst>
          </p:cNvPr>
          <p:cNvSpPr txBox="1"/>
          <p:nvPr/>
        </p:nvSpPr>
        <p:spPr>
          <a:xfrm>
            <a:off x="1023357" y="4491624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b="1" dirty="0">
                <a:latin typeface="+mn-ea"/>
              </a:rPr>
              <a:t>计算机工程学院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5A81A55-A908-456E-80FE-271245EF405E}"/>
              </a:ext>
            </a:extLst>
          </p:cNvPr>
          <p:cNvSpPr txBox="1"/>
          <p:nvPr/>
        </p:nvSpPr>
        <p:spPr>
          <a:xfrm>
            <a:off x="959952" y="3849631"/>
            <a:ext cx="4377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latin typeface="+mn-ea"/>
              </a:rPr>
              <a:t>项目：计算机的发展应用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D1D02EE-A698-4CC3-A30D-171AC9822B7C}"/>
              </a:ext>
            </a:extLst>
          </p:cNvPr>
          <p:cNvSpPr txBox="1"/>
          <p:nvPr/>
        </p:nvSpPr>
        <p:spPr>
          <a:xfrm>
            <a:off x="959952" y="5215619"/>
            <a:ext cx="3160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latin typeface="+mn-ea"/>
              </a:rPr>
              <a:t>讲师：</a:t>
            </a:r>
            <a:r>
              <a:rPr lang="en-US" altLang="zh-CN" spc="300" dirty="0" err="1">
                <a:latin typeface="+mn-ea"/>
              </a:rPr>
              <a:t>OfficePLUS</a:t>
            </a:r>
            <a:endParaRPr lang="zh-CN" altLang="en-US" spc="300" dirty="0">
              <a:latin typeface="+mn-ea"/>
            </a:endParaRPr>
          </a:p>
        </p:txBody>
      </p:sp>
      <p:pic>
        <p:nvPicPr>
          <p:cNvPr id="12" name="OfficePLUS.cn-14">
            <a:hlinkClick r:id="rId6"/>
            <a:extLst>
              <a:ext uri="{FF2B5EF4-FFF2-40B4-BE49-F238E27FC236}">
                <a16:creationId xmlns:a16="http://schemas.microsoft.com/office/drawing/2014/main" id="{F3A83F44-7D20-49EE-A2FC-40D1F07421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87" y="556333"/>
            <a:ext cx="1828800" cy="24384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3CC4CFB-1AE8-4545-A3AB-5B645255ED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7000">
            <a:off x="4984705" y="-303146"/>
            <a:ext cx="8252460" cy="8252460"/>
          </a:xfrm>
          <a:prstGeom prst="rect">
            <a:avLst/>
          </a:prstGeom>
          <a:effectLst>
            <a:outerShdw blurRad="304800" dist="165100" dir="2700000" algn="tl" rotWithShape="0">
              <a:prstClr val="black">
                <a:alpha val="19000"/>
              </a:prstClr>
            </a:outerShdw>
          </a:effec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1944678-90C4-4A97-B3F5-E9D7365E646A}"/>
              </a:ext>
            </a:extLst>
          </p:cNvPr>
          <p:cNvSpPr txBox="1"/>
          <p:nvPr/>
        </p:nvSpPr>
        <p:spPr>
          <a:xfrm>
            <a:off x="9216958" y="508331"/>
            <a:ext cx="262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prstClr val="black"/>
                </a:solidFill>
                <a:latin typeface="+mj-ea"/>
                <a:ea typeface="+mj-ea"/>
              </a:rPr>
              <a:t>以人为本 追随智慧</a:t>
            </a:r>
          </a:p>
        </p:txBody>
      </p:sp>
    </p:spTree>
    <p:extLst>
      <p:ext uri="{BB962C8B-B14F-4D97-AF65-F5344CB8AC3E}">
        <p14:creationId xmlns:p14="http://schemas.microsoft.com/office/powerpoint/2010/main" val="575114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679034DC-30CC-4FC3-8392-81F17B3DC072}"/>
              </a:ext>
            </a:extLst>
          </p:cNvPr>
          <p:cNvSpPr/>
          <p:nvPr/>
        </p:nvSpPr>
        <p:spPr>
          <a:xfrm>
            <a:off x="1198365" y="1506239"/>
            <a:ext cx="9838230" cy="5081961"/>
          </a:xfrm>
          <a:prstGeom prst="roundRect">
            <a:avLst>
              <a:gd name="adj" fmla="val 4458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59B37E-96A1-4BB2-BFFC-9635F9BBB881}"/>
              </a:ext>
            </a:extLst>
          </p:cNvPr>
          <p:cNvSpPr txBox="1">
            <a:spLocks noChangeArrowheads="1"/>
          </p:cNvSpPr>
          <p:nvPr/>
        </p:nvSpPr>
        <p:spPr>
          <a:xfrm>
            <a:off x="3332144" y="859775"/>
            <a:ext cx="5939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Roboto"/>
                <a:ea typeface="思源黑体 CN Regular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rPr>
              <a:t>单片微型计算机</a:t>
            </a: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F640DE98-E1D7-4108-8FF8-2A0B85E1A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074" y="1617955"/>
            <a:ext cx="218281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kumimoji="1" sz="40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 b="1" kern="0" dirty="0">
                <a:solidFill>
                  <a:prstClr val="black"/>
                </a:solidFill>
                <a:latin typeface="+mn-ea"/>
                <a:ea typeface="+mn-ea"/>
              </a:rPr>
              <a:t>微型计算机系统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6B57D454-326F-4835-9BE3-4B3035D59A14}"/>
              </a:ext>
            </a:extLst>
          </p:cNvPr>
          <p:cNvSpPr/>
          <p:nvPr/>
        </p:nvSpPr>
        <p:spPr>
          <a:xfrm>
            <a:off x="2721008" y="2133077"/>
            <a:ext cx="5848834" cy="35401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硬件系统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4A4BEF95-84F0-4BD7-AAD4-463B0B0A9DDD}"/>
              </a:ext>
            </a:extLst>
          </p:cNvPr>
          <p:cNvSpPr/>
          <p:nvPr/>
        </p:nvSpPr>
        <p:spPr>
          <a:xfrm>
            <a:off x="2757153" y="2643175"/>
            <a:ext cx="586032" cy="22912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CN" altLang="en-US" kern="0" dirty="0">
                <a:solidFill>
                  <a:prstClr val="white"/>
                </a:solidFill>
                <a:latin typeface="+mn-ea"/>
              </a:rPr>
              <a:t>输入设备</a:t>
            </a: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3679BA00-9A51-4B8C-B051-136D899F3493}"/>
              </a:ext>
            </a:extLst>
          </p:cNvPr>
          <p:cNvCxnSpPr>
            <a:cxnSpLocks/>
          </p:cNvCxnSpPr>
          <p:nvPr/>
        </p:nvCxnSpPr>
        <p:spPr>
          <a:xfrm>
            <a:off x="3455581" y="3790356"/>
            <a:ext cx="529889" cy="0"/>
          </a:xfrm>
          <a:prstGeom prst="straightConnector1">
            <a:avLst/>
          </a:prstGeom>
          <a:noFill/>
          <a:ln w="44450" cap="flat" cmpd="sng" algn="ctr">
            <a:solidFill>
              <a:srgbClr val="2A7BC4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281C09B0-F0A3-4536-A54E-E35D8F5F21CC}"/>
              </a:ext>
            </a:extLst>
          </p:cNvPr>
          <p:cNvSpPr/>
          <p:nvPr/>
        </p:nvSpPr>
        <p:spPr>
          <a:xfrm>
            <a:off x="7951917" y="2643175"/>
            <a:ext cx="586032" cy="22912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输出设备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34B17BDE-8830-490C-B85E-77C9F1E0A6FD}"/>
              </a:ext>
            </a:extLst>
          </p:cNvPr>
          <p:cNvSpPr/>
          <p:nvPr/>
        </p:nvSpPr>
        <p:spPr>
          <a:xfrm>
            <a:off x="9448795" y="2009612"/>
            <a:ext cx="471613" cy="3138601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软件系统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80BE83F-2D90-40F1-93E0-3C2C15BA8334}"/>
              </a:ext>
            </a:extLst>
          </p:cNvPr>
          <p:cNvSpPr/>
          <p:nvPr/>
        </p:nvSpPr>
        <p:spPr>
          <a:xfrm>
            <a:off x="2281999" y="2028218"/>
            <a:ext cx="6872634" cy="3119996"/>
          </a:xfrm>
          <a:prstGeom prst="rect">
            <a:avLst/>
          </a:prstGeom>
          <a:noFill/>
          <a:ln w="19050" cap="flat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568CD44-4EC0-4B39-AA20-289B4DB6D29E}"/>
              </a:ext>
            </a:extLst>
          </p:cNvPr>
          <p:cNvSpPr txBox="1"/>
          <p:nvPr/>
        </p:nvSpPr>
        <p:spPr>
          <a:xfrm>
            <a:off x="2094956" y="5466126"/>
            <a:ext cx="8002088" cy="100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Roboto"/>
                <a:ea typeface="思源黑体 CN Regular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/>
                <a:ea typeface="宋体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/>
                <a:ea typeface="宋体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/>
                <a:ea typeface="宋体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/>
                <a:ea typeface="宋体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/>
                <a:ea typeface="宋体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/>
                <a:ea typeface="宋体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/>
                <a:ea typeface="宋体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/>
                <a:ea typeface="宋体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rPr>
              <a:t>单片微型计算机是指集成在一个芯片上的微型计算机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rPr>
              <a:t>简称单片机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rPr>
              <a:t>—— 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rPr>
              <a:t>单片机实质上就是一个芯片</a:t>
            </a:r>
          </a:p>
        </p:txBody>
      </p:sp>
      <p:pic>
        <p:nvPicPr>
          <p:cNvPr id="12" name="Picture 30">
            <a:extLst>
              <a:ext uri="{FF2B5EF4-FFF2-40B4-BE49-F238E27FC236}">
                <a16:creationId xmlns:a16="http://schemas.microsoft.com/office/drawing/2014/main" id="{26F4DEF8-735E-4098-A98B-B9989E89C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40039" y="2852137"/>
            <a:ext cx="3349425" cy="184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fficePLUS.cn-14">
            <a:hlinkClick r:id="rId3"/>
            <a:extLst>
              <a:ext uri="{FF2B5EF4-FFF2-40B4-BE49-F238E27FC236}">
                <a16:creationId xmlns:a16="http://schemas.microsoft.com/office/drawing/2014/main" id="{51927AB8-FC0E-4B89-AFA5-1D52660CB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56333"/>
            <a:ext cx="1828800" cy="24384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AEE2136A-8FF1-463C-B066-5880BC8A7670}"/>
              </a:ext>
            </a:extLst>
          </p:cNvPr>
          <p:cNvSpPr txBox="1"/>
          <p:nvPr/>
        </p:nvSpPr>
        <p:spPr>
          <a:xfrm>
            <a:off x="9230606" y="494683"/>
            <a:ext cx="262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prstClr val="black"/>
                </a:solidFill>
                <a:latin typeface="+mj-ea"/>
                <a:ea typeface="+mj-ea"/>
              </a:rPr>
              <a:t>以人为本 追随智慧</a:t>
            </a: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359DBE3D-6F70-4A3F-B365-C7CEB798E8ED}"/>
              </a:ext>
            </a:extLst>
          </p:cNvPr>
          <p:cNvCxnSpPr>
            <a:cxnSpLocks/>
          </p:cNvCxnSpPr>
          <p:nvPr/>
        </p:nvCxnSpPr>
        <p:spPr>
          <a:xfrm>
            <a:off x="7378831" y="3790356"/>
            <a:ext cx="529889" cy="0"/>
          </a:xfrm>
          <a:prstGeom prst="straightConnector1">
            <a:avLst/>
          </a:prstGeom>
          <a:noFill/>
          <a:ln w="44450" cap="flat" cmpd="sng" algn="ctr">
            <a:solidFill>
              <a:srgbClr val="2A7BC4"/>
            </a:solidFill>
            <a:prstDash val="solid"/>
            <a:miter lim="800000"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158341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7D991ED2-D7C2-4ACF-9BD0-AF8BDBCB60D5}"/>
              </a:ext>
            </a:extLst>
          </p:cNvPr>
          <p:cNvSpPr/>
          <p:nvPr/>
        </p:nvSpPr>
        <p:spPr>
          <a:xfrm>
            <a:off x="7419703" y="0"/>
            <a:ext cx="4772297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OfficePLUS.cn-14">
            <a:hlinkClick r:id="rId2"/>
            <a:extLst>
              <a:ext uri="{FF2B5EF4-FFF2-40B4-BE49-F238E27FC236}">
                <a16:creationId xmlns:a16="http://schemas.microsoft.com/office/drawing/2014/main" id="{AE9BB679-30FD-4116-818D-FDCE4E941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56333"/>
            <a:ext cx="1828800" cy="24384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178F8D0-A145-4639-B184-CA6D2556B8F6}"/>
              </a:ext>
            </a:extLst>
          </p:cNvPr>
          <p:cNvSpPr txBox="1"/>
          <p:nvPr/>
        </p:nvSpPr>
        <p:spPr>
          <a:xfrm>
            <a:off x="9230606" y="494683"/>
            <a:ext cx="262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prstClr val="black"/>
                </a:solidFill>
                <a:latin typeface="+mj-ea"/>
                <a:ea typeface="+mj-ea"/>
              </a:rPr>
              <a:t>以人为本 追随智慧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AC86F1-90DE-4E8E-B7EA-E8E45037DC04}"/>
              </a:ext>
            </a:extLst>
          </p:cNvPr>
          <p:cNvSpPr txBox="1">
            <a:spLocks noChangeArrowheads="1"/>
          </p:cNvSpPr>
          <p:nvPr/>
        </p:nvSpPr>
        <p:spPr>
          <a:xfrm>
            <a:off x="889390" y="1182337"/>
            <a:ext cx="5939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Roboto"/>
                <a:ea typeface="思源黑体 CN Regular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rPr>
              <a:t>单片机具有一台计算机的属性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rPr>
              <a:t>,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rPr>
              <a:t>也称为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767FB554-EF62-42FA-B2A9-91D771D135E8}"/>
              </a:ext>
            </a:extLst>
          </p:cNvPr>
          <p:cNvSpPr/>
          <p:nvPr/>
        </p:nvSpPr>
        <p:spPr>
          <a:xfrm>
            <a:off x="1358538" y="1961946"/>
            <a:ext cx="6688182" cy="1065562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330200" dist="76200" dir="8100000" algn="tr" rotWithShape="0">
              <a:srgbClr val="1B4F8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81726B0F-0D56-4CC4-A1DC-2F3A009F4123}"/>
              </a:ext>
            </a:extLst>
          </p:cNvPr>
          <p:cNvSpPr/>
          <p:nvPr/>
        </p:nvSpPr>
        <p:spPr>
          <a:xfrm>
            <a:off x="1358538" y="3576283"/>
            <a:ext cx="6688182" cy="1065562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330200" dist="76200" dir="8100000" algn="tr" rotWithShape="0">
              <a:srgbClr val="1B4F80">
                <a:alpha val="40000"/>
              </a:srgbClr>
            </a:outerShdw>
          </a:effectLst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A8862A71-E865-4C29-B05C-4A9B4F73D2F7}"/>
              </a:ext>
            </a:extLst>
          </p:cNvPr>
          <p:cNvSpPr/>
          <p:nvPr/>
        </p:nvSpPr>
        <p:spPr>
          <a:xfrm>
            <a:off x="1358538" y="5190621"/>
            <a:ext cx="6688182" cy="1065562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330200" dist="76200" dir="8100000" algn="tr" rotWithShape="0">
              <a:srgbClr val="1B4F80">
                <a:alpha val="40000"/>
              </a:srgbClr>
            </a:outerShdw>
          </a:effectLst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+mn-ea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A95DCC5-4923-4640-AB0E-69D1FDA2E4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0640">
            <a:off x="7461914" y="2423821"/>
            <a:ext cx="5314889" cy="2743461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D4E122BA-1E71-4DC7-970F-6DEC7E55B5FA}"/>
              </a:ext>
            </a:extLst>
          </p:cNvPr>
          <p:cNvSpPr txBox="1">
            <a:spLocks noChangeArrowheads="1"/>
          </p:cNvSpPr>
          <p:nvPr/>
        </p:nvSpPr>
        <p:spPr>
          <a:xfrm>
            <a:off x="1829916" y="2263894"/>
            <a:ext cx="5939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Roboto"/>
                <a:ea typeface="思源黑体 CN Regular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</a:rPr>
              <a:t>微控制器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</a:rPr>
              <a:t>MCU(</a:t>
            </a:r>
            <a:r>
              <a:rPr kumimoji="0" lang="en-US" altLang="zh-CN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</a:rPr>
              <a:t>MicroController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</a:rPr>
              <a:t> Unit)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BCB95CE4-9FA3-4854-BF54-960B741BAFA1}"/>
              </a:ext>
            </a:extLst>
          </p:cNvPr>
          <p:cNvSpPr txBox="1">
            <a:spLocks noChangeArrowheads="1"/>
          </p:cNvSpPr>
          <p:nvPr/>
        </p:nvSpPr>
        <p:spPr>
          <a:xfrm>
            <a:off x="1973372" y="3693565"/>
            <a:ext cx="5458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Roboto"/>
                <a:ea typeface="思源黑体 CN Regular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</a:rPr>
              <a:t>嵌入式控制器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</a:rPr>
              <a:t>EMCU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</a:rPr>
              <a:t>（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</a:rPr>
              <a:t>Embedded </a:t>
            </a:r>
            <a:r>
              <a:rPr kumimoji="0" lang="en-US" altLang="zh-CN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</a:rPr>
              <a:t>icroController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</a:rPr>
              <a:t> Unit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</a:rPr>
              <a:t>）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10E73D9-2A6C-4D70-AD94-215EA9497C50}"/>
              </a:ext>
            </a:extLst>
          </p:cNvPr>
          <p:cNvSpPr txBox="1">
            <a:spLocks noChangeArrowheads="1"/>
          </p:cNvSpPr>
          <p:nvPr/>
        </p:nvSpPr>
        <p:spPr>
          <a:xfrm>
            <a:off x="1829916" y="5492569"/>
            <a:ext cx="5939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Roboto"/>
                <a:ea typeface="思源黑体 CN Regular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</a:rPr>
              <a:t>我国习惯使用“单片机”这一名称</a:t>
            </a:r>
          </a:p>
        </p:txBody>
      </p:sp>
    </p:spTree>
    <p:extLst>
      <p:ext uri="{BB962C8B-B14F-4D97-AF65-F5344CB8AC3E}">
        <p14:creationId xmlns:p14="http://schemas.microsoft.com/office/powerpoint/2010/main" val="2741443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3B67E32-793E-4C6E-812C-5E0C293602C8}"/>
              </a:ext>
            </a:extLst>
          </p:cNvPr>
          <p:cNvSpPr txBox="1"/>
          <p:nvPr/>
        </p:nvSpPr>
        <p:spPr>
          <a:xfrm>
            <a:off x="695324" y="2605647"/>
            <a:ext cx="3089603" cy="853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lang="zh-CN" altLang="en-US" sz="2000" dirty="0">
                <a:solidFill>
                  <a:srgbClr val="1B4F80"/>
                </a:solidFill>
                <a:latin typeface="+mn-ea"/>
              </a:rPr>
              <a:t>能面向控制对象便于</a:t>
            </a:r>
            <a:endParaRPr lang="en-US" altLang="zh-CN" sz="2000" dirty="0">
              <a:solidFill>
                <a:srgbClr val="1B4F80"/>
              </a:solidFill>
              <a:latin typeface="+mn-ea"/>
            </a:endParaRPr>
          </a:p>
          <a:p>
            <a:pPr algn="r">
              <a:lnSpc>
                <a:spcPct val="130000"/>
              </a:lnSpc>
              <a:defRPr/>
            </a:pPr>
            <a:r>
              <a:rPr lang="zh-CN" altLang="en-US" sz="2000" dirty="0">
                <a:solidFill>
                  <a:srgbClr val="1B4F80"/>
                </a:solidFill>
                <a:latin typeface="+mn-ea"/>
              </a:rPr>
              <a:t>进行控制变量的输入输出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DADCA9E-17FD-4844-9DE0-140F4421E555}"/>
              </a:ext>
            </a:extLst>
          </p:cNvPr>
          <p:cNvSpPr txBox="1"/>
          <p:nvPr/>
        </p:nvSpPr>
        <p:spPr>
          <a:xfrm>
            <a:off x="8603971" y="2508364"/>
            <a:ext cx="3005951" cy="85356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000" dirty="0">
                <a:solidFill>
                  <a:srgbClr val="1B4F80"/>
                </a:solidFill>
                <a:latin typeface="+mn-ea"/>
              </a:rPr>
              <a:t>体积小巧</a:t>
            </a:r>
            <a:endParaRPr lang="en-US" altLang="zh-CN" sz="2000" dirty="0">
              <a:solidFill>
                <a:srgbClr val="1B4F80"/>
              </a:solidFill>
              <a:latin typeface="+mn-ea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2000" dirty="0">
                <a:solidFill>
                  <a:srgbClr val="1B4F80"/>
                </a:solidFill>
                <a:latin typeface="+mn-ea"/>
              </a:rPr>
              <a:t>能嵌入到控制系统的内部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23B0E9E-445C-4531-82DC-05625D214C39}"/>
              </a:ext>
            </a:extLst>
          </p:cNvPr>
          <p:cNvSpPr txBox="1"/>
          <p:nvPr/>
        </p:nvSpPr>
        <p:spPr>
          <a:xfrm>
            <a:off x="734154" y="4415152"/>
            <a:ext cx="3005951" cy="85356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lang="zh-CN" altLang="en-US" sz="2000" dirty="0">
                <a:solidFill>
                  <a:srgbClr val="1B4F80"/>
                </a:solidFill>
                <a:latin typeface="+mn-ea"/>
              </a:rPr>
              <a:t>能适应工业</a:t>
            </a:r>
            <a:endParaRPr lang="en-US" altLang="zh-CN" sz="2000" dirty="0">
              <a:solidFill>
                <a:srgbClr val="1B4F80"/>
              </a:solidFill>
              <a:latin typeface="+mn-ea"/>
            </a:endParaRPr>
          </a:p>
          <a:p>
            <a:pPr algn="r">
              <a:lnSpc>
                <a:spcPct val="130000"/>
              </a:lnSpc>
              <a:defRPr/>
            </a:pPr>
            <a:r>
              <a:rPr lang="zh-CN" altLang="en-US" sz="2000" dirty="0">
                <a:solidFill>
                  <a:srgbClr val="1B4F80"/>
                </a:solidFill>
                <a:latin typeface="+mn-ea"/>
              </a:rPr>
              <a:t>现场较为恶劣的工作环境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2D1E546-BD6B-42C7-95EE-E07AF80D0002}"/>
              </a:ext>
            </a:extLst>
          </p:cNvPr>
          <p:cNvSpPr txBox="1"/>
          <p:nvPr/>
        </p:nvSpPr>
        <p:spPr>
          <a:xfrm>
            <a:off x="8603971" y="4415151"/>
            <a:ext cx="3119067" cy="1253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000" dirty="0">
                <a:solidFill>
                  <a:srgbClr val="1B4F80"/>
                </a:solidFill>
                <a:latin typeface="+mn-ea"/>
              </a:rPr>
              <a:t>控制能力突出</a:t>
            </a:r>
            <a:endParaRPr lang="en-US" altLang="zh-CN" sz="2000" dirty="0">
              <a:solidFill>
                <a:srgbClr val="1B4F80"/>
              </a:solidFill>
              <a:latin typeface="+mn-ea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2000" dirty="0">
                <a:solidFill>
                  <a:srgbClr val="1B4F80"/>
                </a:solidFill>
                <a:latin typeface="+mn-ea"/>
              </a:rPr>
              <a:t>有丰富的用于控制</a:t>
            </a:r>
            <a:endParaRPr lang="en-US" altLang="zh-CN" sz="2000" dirty="0">
              <a:solidFill>
                <a:srgbClr val="1B4F80"/>
              </a:solidFill>
              <a:latin typeface="+mn-ea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2000" dirty="0">
                <a:solidFill>
                  <a:srgbClr val="1B4F80"/>
                </a:solidFill>
                <a:latin typeface="+mn-ea"/>
              </a:rPr>
              <a:t>的指令系统和</a:t>
            </a:r>
            <a:r>
              <a:rPr lang="en-US" altLang="zh-CN" sz="2000" dirty="0">
                <a:solidFill>
                  <a:srgbClr val="1B4F80"/>
                </a:solidFill>
                <a:latin typeface="+mn-ea"/>
              </a:rPr>
              <a:t>I/O</a:t>
            </a:r>
            <a:r>
              <a:rPr lang="zh-CN" altLang="en-US" sz="2000" dirty="0">
                <a:solidFill>
                  <a:srgbClr val="1B4F80"/>
                </a:solidFill>
                <a:latin typeface="+mn-ea"/>
              </a:rPr>
              <a:t>接口等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A06C895-3AF4-4F5A-B297-7F89D39FF4D8}"/>
              </a:ext>
            </a:extLst>
          </p:cNvPr>
          <p:cNvGrpSpPr/>
          <p:nvPr/>
        </p:nvGrpSpPr>
        <p:grpSpPr>
          <a:xfrm>
            <a:off x="3975100" y="1800672"/>
            <a:ext cx="4241800" cy="4246894"/>
            <a:chOff x="3975100" y="1578601"/>
            <a:chExt cx="4241800" cy="4246894"/>
          </a:xfrm>
        </p:grpSpPr>
        <p:sp>
          <p:nvSpPr>
            <p:cNvPr id="7" name="新月形 15">
              <a:extLst>
                <a:ext uri="{FF2B5EF4-FFF2-40B4-BE49-F238E27FC236}">
                  <a16:creationId xmlns:a16="http://schemas.microsoft.com/office/drawing/2014/main" id="{8B58DCAE-1EA6-400F-A9DB-D6C801CA00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751297">
              <a:off x="3975100" y="1885371"/>
              <a:ext cx="1963172" cy="3938109"/>
            </a:xfrm>
            <a:prstGeom prst="moon">
              <a:avLst>
                <a:gd name="adj" fmla="val 15190"/>
              </a:avLst>
            </a:prstGeom>
            <a:gradFill>
              <a:gsLst>
                <a:gs pos="0">
                  <a:srgbClr val="1B4F80">
                    <a:lumMod val="86000"/>
                    <a:lumOff val="14000"/>
                  </a:srgbClr>
                </a:gs>
                <a:gs pos="98000">
                  <a:srgbClr val="1B4F80">
                    <a:lumMod val="5000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1086709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1896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sym typeface="宋体" panose="02010600030101010101" pitchFamily="2" charset="-122"/>
              </a:endParaRPr>
            </a:p>
          </p:txBody>
        </p:sp>
        <p:sp>
          <p:nvSpPr>
            <p:cNvPr id="8" name="新月形 16">
              <a:extLst>
                <a:ext uri="{FF2B5EF4-FFF2-40B4-BE49-F238E27FC236}">
                  <a16:creationId xmlns:a16="http://schemas.microsoft.com/office/drawing/2014/main" id="{608CC642-9E72-4F02-B372-757296F01A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551297">
              <a:off x="4966018" y="599956"/>
              <a:ext cx="1969054" cy="3926344"/>
            </a:xfrm>
            <a:prstGeom prst="moon">
              <a:avLst>
                <a:gd name="adj" fmla="val 15190"/>
              </a:avLst>
            </a:prstGeom>
            <a:gradFill>
              <a:gsLst>
                <a:gs pos="0">
                  <a:srgbClr val="1B4F80">
                    <a:lumMod val="86000"/>
                    <a:lumOff val="14000"/>
                  </a:srgbClr>
                </a:gs>
                <a:gs pos="98000">
                  <a:srgbClr val="1B4F80">
                    <a:lumMod val="5000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1086709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1896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sym typeface="宋体" panose="02010600030101010101" pitchFamily="2" charset="-122"/>
              </a:endParaRPr>
            </a:p>
          </p:txBody>
        </p:sp>
        <p:sp>
          <p:nvSpPr>
            <p:cNvPr id="9" name="新月形 17">
              <a:extLst>
                <a:ext uri="{FF2B5EF4-FFF2-40B4-BE49-F238E27FC236}">
                  <a16:creationId xmlns:a16="http://schemas.microsoft.com/office/drawing/2014/main" id="{0EE2A27A-B976-4476-9F23-7923A28556A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951297">
              <a:off x="6253728" y="1584050"/>
              <a:ext cx="1963172" cy="3938109"/>
            </a:xfrm>
            <a:prstGeom prst="moon">
              <a:avLst>
                <a:gd name="adj" fmla="val 15190"/>
              </a:avLst>
            </a:prstGeom>
            <a:gradFill>
              <a:gsLst>
                <a:gs pos="0">
                  <a:srgbClr val="1B4F80">
                    <a:lumMod val="86000"/>
                    <a:lumOff val="14000"/>
                  </a:srgbClr>
                </a:gs>
                <a:gs pos="98000">
                  <a:srgbClr val="1B4F80">
                    <a:lumMod val="5000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1086709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1896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sym typeface="宋体" panose="02010600030101010101" pitchFamily="2" charset="-122"/>
              </a:endParaRPr>
            </a:p>
          </p:txBody>
        </p:sp>
        <p:sp>
          <p:nvSpPr>
            <p:cNvPr id="10" name="新月形 18">
              <a:extLst>
                <a:ext uri="{FF2B5EF4-FFF2-40B4-BE49-F238E27FC236}">
                  <a16:creationId xmlns:a16="http://schemas.microsoft.com/office/drawing/2014/main" id="{8B032D46-5A39-40A5-B1B6-618340F797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351297">
              <a:off x="5257871" y="2877796"/>
              <a:ext cx="1969054" cy="3926344"/>
            </a:xfrm>
            <a:prstGeom prst="moon">
              <a:avLst>
                <a:gd name="adj" fmla="val 15190"/>
              </a:avLst>
            </a:prstGeom>
            <a:gradFill>
              <a:gsLst>
                <a:gs pos="0">
                  <a:srgbClr val="1B4F80">
                    <a:lumMod val="86000"/>
                    <a:lumOff val="14000"/>
                  </a:srgbClr>
                </a:gs>
                <a:gs pos="98000">
                  <a:srgbClr val="1B4F80">
                    <a:lumMod val="5000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1086709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1896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sym typeface="宋体" panose="02010600030101010101" pitchFamily="2" charset="-122"/>
              </a:endParaRPr>
            </a:p>
          </p:txBody>
        </p:sp>
      </p:grp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50B7FAAB-90A9-4140-85E0-6CB6B19D79BC}"/>
              </a:ext>
            </a:extLst>
          </p:cNvPr>
          <p:cNvCxnSpPr>
            <a:cxnSpLocks/>
          </p:cNvCxnSpPr>
          <p:nvPr/>
        </p:nvCxnSpPr>
        <p:spPr>
          <a:xfrm>
            <a:off x="921660" y="3924119"/>
            <a:ext cx="2686050" cy="0"/>
          </a:xfrm>
          <a:prstGeom prst="line">
            <a:avLst/>
          </a:prstGeom>
          <a:noFill/>
          <a:ln w="6350" cap="flat" cmpd="sng" algn="ctr">
            <a:solidFill>
              <a:srgbClr val="1B4F80"/>
            </a:solidFill>
            <a:prstDash val="solid"/>
            <a:miter lim="800000"/>
          </a:ln>
          <a:effectLst/>
        </p:spPr>
      </p:cxnSp>
      <p:sp>
        <p:nvSpPr>
          <p:cNvPr id="12" name="椭圆 11">
            <a:extLst>
              <a:ext uri="{FF2B5EF4-FFF2-40B4-BE49-F238E27FC236}">
                <a16:creationId xmlns:a16="http://schemas.microsoft.com/office/drawing/2014/main" id="{265E0A5A-CD80-4841-B045-EE25FE3A7D71}"/>
              </a:ext>
            </a:extLst>
          </p:cNvPr>
          <p:cNvSpPr/>
          <p:nvPr/>
        </p:nvSpPr>
        <p:spPr>
          <a:xfrm>
            <a:off x="5067300" y="2895420"/>
            <a:ext cx="2057400" cy="2057398"/>
          </a:xfrm>
          <a:prstGeom prst="ellipse">
            <a:avLst/>
          </a:prstGeom>
          <a:gradFill>
            <a:gsLst>
              <a:gs pos="30000">
                <a:schemeClr val="accent2"/>
              </a:gs>
              <a:gs pos="76000">
                <a:schemeClr val="accent2">
                  <a:lumMod val="70000"/>
                </a:schemeClr>
              </a:gs>
            </a:gsLst>
            <a:path path="circle">
              <a:fillToRect r="100000" b="100000"/>
            </a:path>
          </a:gradFill>
          <a:ln w="12700" cap="flat" cmpd="sng" algn="ctr">
            <a:noFill/>
            <a:prstDash val="solid"/>
            <a:miter lim="800000"/>
          </a:ln>
          <a:effectLst>
            <a:outerShdw blurRad="279400" dist="342900" dir="5400000" sx="88000" sy="88000" algn="t" rotWithShape="0">
              <a:srgbClr val="CA865F">
                <a:alpha val="42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cs"/>
              </a:rPr>
              <a:t>单片机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0934E0AB-4693-4129-A94C-2D41319BB571}"/>
              </a:ext>
            </a:extLst>
          </p:cNvPr>
          <p:cNvCxnSpPr>
            <a:cxnSpLocks/>
          </p:cNvCxnSpPr>
          <p:nvPr/>
        </p:nvCxnSpPr>
        <p:spPr>
          <a:xfrm>
            <a:off x="8725254" y="3924119"/>
            <a:ext cx="2686050" cy="0"/>
          </a:xfrm>
          <a:prstGeom prst="line">
            <a:avLst/>
          </a:prstGeom>
          <a:noFill/>
          <a:ln w="6350" cap="flat" cmpd="sng" algn="ctr">
            <a:solidFill>
              <a:srgbClr val="1B4F80"/>
            </a:solidFill>
            <a:prstDash val="solid"/>
            <a:miter lim="800000"/>
          </a:ln>
          <a:effectLst/>
        </p:spPr>
      </p:cxnSp>
      <p:sp>
        <p:nvSpPr>
          <p:cNvPr id="14" name="椭圆 13">
            <a:extLst>
              <a:ext uri="{FF2B5EF4-FFF2-40B4-BE49-F238E27FC236}">
                <a16:creationId xmlns:a16="http://schemas.microsoft.com/office/drawing/2014/main" id="{2C55B3F2-9CE0-4849-A666-D10F870D2516}"/>
              </a:ext>
            </a:extLst>
          </p:cNvPr>
          <p:cNvSpPr/>
          <p:nvPr/>
        </p:nvSpPr>
        <p:spPr>
          <a:xfrm>
            <a:off x="3879848" y="6291301"/>
            <a:ext cx="4432302" cy="349910"/>
          </a:xfrm>
          <a:prstGeom prst="ellipse">
            <a:avLst/>
          </a:prstGeom>
          <a:gradFill flip="none" rotWithShape="1">
            <a:gsLst>
              <a:gs pos="0">
                <a:srgbClr val="1B4F80"/>
              </a:gs>
              <a:gs pos="93000">
                <a:srgbClr val="1B4F80">
                  <a:lumMod val="20000"/>
                  <a:lumOff val="80000"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17D08E53-67BC-4076-B45B-C44066A6F44C}"/>
              </a:ext>
            </a:extLst>
          </p:cNvPr>
          <p:cNvSpPr txBox="1">
            <a:spLocks noChangeArrowheads="1"/>
          </p:cNvSpPr>
          <p:nvPr/>
        </p:nvSpPr>
        <p:spPr>
          <a:xfrm>
            <a:off x="2388810" y="768334"/>
            <a:ext cx="782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Roboto"/>
                <a:ea typeface="思源黑体 CN Regular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rPr>
              <a:t>单片机发明原因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rPr>
              <a:t>在工业控制领域，人们对计算机提出了控制要求</a:t>
            </a:r>
          </a:p>
        </p:txBody>
      </p:sp>
      <p:pic>
        <p:nvPicPr>
          <p:cNvPr id="18" name="OfficePLUS.cn-14">
            <a:hlinkClick r:id="rId2"/>
            <a:extLst>
              <a:ext uri="{FF2B5EF4-FFF2-40B4-BE49-F238E27FC236}">
                <a16:creationId xmlns:a16="http://schemas.microsoft.com/office/drawing/2014/main" id="{85E5D834-9CC6-40EF-B498-74D32D47F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56333"/>
            <a:ext cx="1828800" cy="24384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E12A6450-F8F2-4C77-BCB8-A460571C8194}"/>
              </a:ext>
            </a:extLst>
          </p:cNvPr>
          <p:cNvSpPr txBox="1"/>
          <p:nvPr/>
        </p:nvSpPr>
        <p:spPr>
          <a:xfrm>
            <a:off x="9230606" y="494683"/>
            <a:ext cx="262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prstClr val="black"/>
                </a:solidFill>
                <a:latin typeface="+mj-ea"/>
                <a:ea typeface="+mj-ea"/>
              </a:rPr>
              <a:t>以人为本 追随智慧</a:t>
            </a:r>
          </a:p>
        </p:txBody>
      </p:sp>
    </p:spTree>
    <p:extLst>
      <p:ext uri="{BB962C8B-B14F-4D97-AF65-F5344CB8AC3E}">
        <p14:creationId xmlns:p14="http://schemas.microsoft.com/office/powerpoint/2010/main" val="1953475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699371C7-FD12-41CE-A120-73A3B6DF447E}"/>
              </a:ext>
            </a:extLst>
          </p:cNvPr>
          <p:cNvSpPr/>
          <p:nvPr/>
        </p:nvSpPr>
        <p:spPr>
          <a:xfrm>
            <a:off x="1541305" y="1553443"/>
            <a:ext cx="9109390" cy="3981450"/>
          </a:xfrm>
          <a:prstGeom prst="roundRect">
            <a:avLst>
              <a:gd name="adj" fmla="val 7505"/>
            </a:avLst>
          </a:prstGeom>
          <a:gradFill>
            <a:gsLst>
              <a:gs pos="28000">
                <a:schemeClr val="accent2"/>
              </a:gs>
              <a:gs pos="80000">
                <a:schemeClr val="accent2">
                  <a:lumMod val="100000"/>
                </a:schemeClr>
              </a:gs>
            </a:gsLst>
            <a:path path="circle">
              <a:fillToRect r="100000" b="100000"/>
            </a:path>
          </a:gradFill>
          <a:ln w="12700" cap="flat" cmpd="sng" algn="ctr">
            <a:noFill/>
            <a:prstDash val="solid"/>
            <a:miter lim="800000"/>
          </a:ln>
          <a:effectLst>
            <a:outerShdw blurRad="279400" dist="342900" dir="5400000" sx="88000" sy="88000" algn="t" rotWithShape="0">
              <a:srgbClr val="FFD23C">
                <a:alpha val="42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2">
            <a:extLst>
              <a:ext uri="{FF2B5EF4-FFF2-40B4-BE49-F238E27FC236}">
                <a16:creationId xmlns:a16="http://schemas.microsoft.com/office/drawing/2014/main" id="{76528442-704C-4487-9038-0F2F2E9B3745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790952" y="1571625"/>
            <a:ext cx="4678678" cy="269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78" tIns="54439" rIns="108878" bIns="5443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1088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+mj-ea"/>
                <a:cs typeface="Arial" panose="020B0604020202020204" pitchFamily="34" charset="0"/>
              </a:rPr>
              <a:t>03</a:t>
            </a:r>
            <a:endParaRPr kumimoji="0" lang="zh-CN" altLang="en-US" sz="16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文本框 11">
            <a:extLst>
              <a:ext uri="{FF2B5EF4-FFF2-40B4-BE49-F238E27FC236}">
                <a16:creationId xmlns:a16="http://schemas.microsoft.com/office/drawing/2014/main" id="{98CB7A38-D6E2-41E4-B4CC-BFD107A12FF9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81101" y="2564205"/>
            <a:ext cx="4498378" cy="6639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108878" tIns="54439" rIns="108878" bIns="5443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1088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Arial" panose="020B0604020202020204" pitchFamily="34" charset="0"/>
              </a:rPr>
              <a:t>PART TH</a:t>
            </a:r>
            <a:r>
              <a:rPr lang="en-US" altLang="zh-CN" sz="3600" kern="0" spc="600" dirty="0">
                <a:solidFill>
                  <a:prstClr val="black"/>
                </a:solidFill>
                <a:latin typeface="+mn-lt"/>
                <a:ea typeface="微软雅黑" panose="020B0503020204020204" pitchFamily="34" charset="-122"/>
                <a:cs typeface="Arial" panose="020B0604020202020204" pitchFamily="34" charset="0"/>
              </a:rPr>
              <a:t>ERE</a:t>
            </a:r>
            <a:endParaRPr kumimoji="0" lang="zh-CN" altLang="en-US" sz="3600" b="0" i="0" u="none" strike="noStrike" kern="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0F52A7F-79E6-41C5-A41A-02819F41D9D3}"/>
              </a:ext>
            </a:extLst>
          </p:cNvPr>
          <p:cNvSpPr txBox="1"/>
          <p:nvPr/>
        </p:nvSpPr>
        <p:spPr>
          <a:xfrm>
            <a:off x="2961394" y="4129907"/>
            <a:ext cx="626921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+mj-ea"/>
                <a:cs typeface="+mn-cs"/>
              </a:rPr>
              <a:t>计算机应用技术</a:t>
            </a:r>
          </a:p>
        </p:txBody>
      </p:sp>
      <p:pic>
        <p:nvPicPr>
          <p:cNvPr id="8" name="OfficePLUS.cn-14">
            <a:hlinkClick r:id="rId4"/>
            <a:extLst>
              <a:ext uri="{FF2B5EF4-FFF2-40B4-BE49-F238E27FC236}">
                <a16:creationId xmlns:a16="http://schemas.microsoft.com/office/drawing/2014/main" id="{489C9839-3E7B-485D-ABDC-F06BD8A424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56333"/>
            <a:ext cx="1828800" cy="24384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A64EEE7-D3C3-4C52-BB20-24F432C064E6}"/>
              </a:ext>
            </a:extLst>
          </p:cNvPr>
          <p:cNvSpPr txBox="1"/>
          <p:nvPr/>
        </p:nvSpPr>
        <p:spPr>
          <a:xfrm>
            <a:off x="9230606" y="494683"/>
            <a:ext cx="262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+mj-ea"/>
                <a:cs typeface="+mn-cs"/>
              </a:rPr>
              <a:t>以人为本 追随智慧</a:t>
            </a:r>
          </a:p>
        </p:txBody>
      </p:sp>
    </p:spTree>
    <p:extLst>
      <p:ext uri="{BB962C8B-B14F-4D97-AF65-F5344CB8AC3E}">
        <p14:creationId xmlns:p14="http://schemas.microsoft.com/office/powerpoint/2010/main" val="3066020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6830839-6E4A-4DE2-AC09-4435BCECF3B3}"/>
              </a:ext>
            </a:extLst>
          </p:cNvPr>
          <p:cNvSpPr/>
          <p:nvPr/>
        </p:nvSpPr>
        <p:spPr>
          <a:xfrm>
            <a:off x="2956316" y="2418739"/>
            <a:ext cx="3872540" cy="406071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40000"/>
                  <a:lumOff val="60000"/>
                  <a:alpha val="42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3D2494A-D0C2-43DB-AC31-9A97F080EAD8}"/>
              </a:ext>
            </a:extLst>
          </p:cNvPr>
          <p:cNvSpPr/>
          <p:nvPr/>
        </p:nvSpPr>
        <p:spPr>
          <a:xfrm>
            <a:off x="7375917" y="2418739"/>
            <a:ext cx="3872540" cy="4060714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43000"/>
                </a:schemeClr>
              </a:gs>
              <a:gs pos="100000">
                <a:schemeClr val="accent2">
                  <a:alpha val="25000"/>
                  <a:lumMod val="69000"/>
                  <a:lumOff val="31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B18F970B-77DF-4200-9900-7EE866E2536A}"/>
              </a:ext>
            </a:extLst>
          </p:cNvPr>
          <p:cNvSpPr/>
          <p:nvPr/>
        </p:nvSpPr>
        <p:spPr>
          <a:xfrm>
            <a:off x="805889" y="3052412"/>
            <a:ext cx="1519230" cy="62410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2"/>
              </a:gs>
            </a:gsLst>
            <a:lin ang="8100000" scaled="1"/>
            <a:tileRect/>
          </a:gra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9E46DB1-6037-4F5D-846E-7A42E0E4EEFC}"/>
              </a:ext>
            </a:extLst>
          </p:cNvPr>
          <p:cNvSpPr txBox="1"/>
          <p:nvPr/>
        </p:nvSpPr>
        <p:spPr>
          <a:xfrm>
            <a:off x="899084" y="3169731"/>
            <a:ext cx="1332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运算工具 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FBD38004-0D7D-4E1F-B9A1-575AF0ED03F9}"/>
              </a:ext>
            </a:extLst>
          </p:cNvPr>
          <p:cNvSpPr/>
          <p:nvPr/>
        </p:nvSpPr>
        <p:spPr>
          <a:xfrm>
            <a:off x="2956316" y="2124894"/>
            <a:ext cx="3872547" cy="584774"/>
          </a:xfrm>
          <a:prstGeom prst="roundRect">
            <a:avLst>
              <a:gd name="adj" fmla="val 27629"/>
            </a:avLst>
          </a:prstGeom>
          <a:gradFill>
            <a:gsLst>
              <a:gs pos="0">
                <a:schemeClr val="accent1"/>
              </a:gs>
              <a:gs pos="83000">
                <a:schemeClr val="tx2">
                  <a:lumMod val="75000"/>
                </a:schemeClr>
              </a:gs>
            </a:gsLst>
            <a:lin ang="4200000" scaled="0"/>
          </a:gradFill>
          <a:ln w="12700" cap="flat" cmpd="sng" algn="ctr">
            <a:noFill/>
            <a:prstDash val="solid"/>
            <a:miter lim="800000"/>
          </a:ln>
          <a:effectLst>
            <a:outerShdw blurRad="165100" dist="88900" dir="5400000" sx="97000" sy="97000" algn="t" rotWithShape="0">
              <a:srgbClr val="1B4F80">
                <a:alpha val="3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C6F66292-97B2-4489-8717-F550EE52E8E6}"/>
              </a:ext>
            </a:extLst>
          </p:cNvPr>
          <p:cNvSpPr/>
          <p:nvPr/>
        </p:nvSpPr>
        <p:spPr>
          <a:xfrm>
            <a:off x="7375917" y="2124894"/>
            <a:ext cx="3872547" cy="584774"/>
          </a:xfrm>
          <a:prstGeom prst="roundRect">
            <a:avLst>
              <a:gd name="adj" fmla="val 27629"/>
            </a:avLst>
          </a:prstGeom>
          <a:gradFill flip="none" rotWithShape="1">
            <a:gsLst>
              <a:gs pos="0">
                <a:schemeClr val="accent2"/>
              </a:gs>
              <a:gs pos="83000">
                <a:schemeClr val="accent2">
                  <a:lumMod val="7500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165100" dist="88900" dir="5400000" sx="98000" sy="98000" algn="t" rotWithShape="0">
              <a:srgbClr val="CA865F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5D6A3E8-2F16-4F23-847B-A04EE615ED54}"/>
              </a:ext>
            </a:extLst>
          </p:cNvPr>
          <p:cNvSpPr txBox="1"/>
          <p:nvPr/>
        </p:nvSpPr>
        <p:spPr>
          <a:xfrm>
            <a:off x="4120114" y="3177159"/>
            <a:ext cx="1544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000" dirty="0">
                <a:solidFill>
                  <a:srgbClr val="47393A"/>
                </a:solidFill>
                <a:latin typeface="+mn-ea"/>
              </a:rPr>
              <a:t>算盘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91408FA-68B1-4A69-89AA-C965A040A59C}"/>
              </a:ext>
            </a:extLst>
          </p:cNvPr>
          <p:cNvCxnSpPr>
            <a:cxnSpLocks/>
          </p:cNvCxnSpPr>
          <p:nvPr/>
        </p:nvCxnSpPr>
        <p:spPr>
          <a:xfrm>
            <a:off x="2426726" y="5202579"/>
            <a:ext cx="8821738" cy="0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alpha val="45000"/>
              </a:sysClr>
            </a:solidFill>
            <a:prstDash val="dash"/>
            <a:miter lim="800000"/>
          </a:ln>
          <a:effectLst/>
        </p:spPr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8E754F6C-1D49-4BD5-B79F-65BB6AA01657}"/>
              </a:ext>
            </a:extLst>
          </p:cNvPr>
          <p:cNvCxnSpPr>
            <a:cxnSpLocks/>
          </p:cNvCxnSpPr>
          <p:nvPr/>
        </p:nvCxnSpPr>
        <p:spPr>
          <a:xfrm>
            <a:off x="2426726" y="4071855"/>
            <a:ext cx="8821738" cy="0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alpha val="45000"/>
              </a:sysClr>
            </a:solidFill>
            <a:prstDash val="dash"/>
            <a:miter lim="800000"/>
          </a:ln>
          <a:effectLst/>
        </p:spPr>
      </p:cxn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A1C4ABF3-7737-4E71-8B2B-D3411C8677FE}"/>
              </a:ext>
            </a:extLst>
          </p:cNvPr>
          <p:cNvSpPr/>
          <p:nvPr/>
        </p:nvSpPr>
        <p:spPr>
          <a:xfrm>
            <a:off x="805889" y="4253974"/>
            <a:ext cx="1519230" cy="62410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2"/>
              </a:gs>
            </a:gsLst>
            <a:lin ang="8100000" scaled="1"/>
            <a:tileRect/>
          </a:gra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2800" kern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422557E-4FB5-497C-8F90-71666E57A733}"/>
              </a:ext>
            </a:extLst>
          </p:cNvPr>
          <p:cNvSpPr txBox="1"/>
          <p:nvPr/>
        </p:nvSpPr>
        <p:spPr>
          <a:xfrm>
            <a:off x="1018606" y="4381128"/>
            <a:ext cx="1093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控制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1DEBD412-57AB-4856-B750-A2A73025DDD8}"/>
              </a:ext>
            </a:extLst>
          </p:cNvPr>
          <p:cNvSpPr/>
          <p:nvPr/>
        </p:nvSpPr>
        <p:spPr>
          <a:xfrm>
            <a:off x="805889" y="5369417"/>
            <a:ext cx="1519230" cy="62410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2"/>
              </a:gs>
            </a:gsLst>
            <a:lin ang="8100000" scaled="1"/>
            <a:tileRect/>
          </a:gra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2800" kern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5901067-0FDB-4A46-9065-6F9DE8ABF15E}"/>
              </a:ext>
            </a:extLst>
          </p:cNvPr>
          <p:cNvSpPr txBox="1"/>
          <p:nvPr/>
        </p:nvSpPr>
        <p:spPr>
          <a:xfrm>
            <a:off x="1018606" y="5467071"/>
            <a:ext cx="1093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记录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DDA37D5-5B08-44EC-BD46-E9A57D6B7D12}"/>
              </a:ext>
            </a:extLst>
          </p:cNvPr>
          <p:cNvSpPr txBox="1"/>
          <p:nvPr/>
        </p:nvSpPr>
        <p:spPr>
          <a:xfrm>
            <a:off x="1018606" y="6479453"/>
            <a:ext cx="10937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defRPr/>
            </a:pPr>
            <a:r>
              <a:rPr lang="zh-CN" altLang="en-US" sz="1500">
                <a:solidFill>
                  <a:prstClr val="white"/>
                </a:solidFill>
                <a:latin typeface="+mn-ea"/>
              </a:rPr>
              <a:t>主要目标</a:t>
            </a:r>
            <a:endParaRPr lang="zh-CN" altLang="en-US" sz="150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176EE2A-7123-4BF4-AD36-DDBF7BC098CB}"/>
              </a:ext>
            </a:extLst>
          </p:cNvPr>
          <p:cNvSpPr txBox="1"/>
          <p:nvPr/>
        </p:nvSpPr>
        <p:spPr>
          <a:xfrm>
            <a:off x="4170957" y="2186449"/>
            <a:ext cx="1443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defRPr/>
            </a:pPr>
            <a:r>
              <a:rPr lang="zh-CN" altLang="en-US" sz="2400" dirty="0">
                <a:solidFill>
                  <a:prstClr val="white"/>
                </a:solidFill>
                <a:latin typeface="+mn-ea"/>
              </a:rPr>
              <a:t>手算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96F2FD3-FB47-4067-80AE-1B5EC03D4F3E}"/>
              </a:ext>
            </a:extLst>
          </p:cNvPr>
          <p:cNvSpPr txBox="1"/>
          <p:nvPr/>
        </p:nvSpPr>
        <p:spPr>
          <a:xfrm>
            <a:off x="8302064" y="2186449"/>
            <a:ext cx="2020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defRPr/>
            </a:pPr>
            <a:r>
              <a:rPr lang="zh-CN" altLang="en-US" sz="2400" dirty="0">
                <a:solidFill>
                  <a:prstClr val="white"/>
                </a:solidFill>
                <a:latin typeface="+mn-ea"/>
              </a:rPr>
              <a:t>计算机运算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EB8364E-5AEB-4B78-8500-C88AA5509EDE}"/>
              </a:ext>
            </a:extLst>
          </p:cNvPr>
          <p:cNvSpPr txBox="1"/>
          <p:nvPr/>
        </p:nvSpPr>
        <p:spPr>
          <a:xfrm>
            <a:off x="4120114" y="4348212"/>
            <a:ext cx="1544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000" dirty="0">
                <a:solidFill>
                  <a:srgbClr val="47393A"/>
                </a:solidFill>
                <a:latin typeface="+mn-ea"/>
              </a:rPr>
              <a:t>人脑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4E346C0-D2FA-4656-93C0-11B2F227CFA0}"/>
              </a:ext>
            </a:extLst>
          </p:cNvPr>
          <p:cNvSpPr txBox="1"/>
          <p:nvPr/>
        </p:nvSpPr>
        <p:spPr>
          <a:xfrm>
            <a:off x="4120114" y="5522649"/>
            <a:ext cx="1544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000" dirty="0">
                <a:solidFill>
                  <a:srgbClr val="47393A"/>
                </a:solidFill>
                <a:latin typeface="+mn-ea"/>
              </a:rPr>
              <a:t>纸笔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9A67F013-3202-476C-951D-335667A8846A}"/>
              </a:ext>
            </a:extLst>
          </p:cNvPr>
          <p:cNvSpPr txBox="1">
            <a:spLocks noChangeArrowheads="1"/>
          </p:cNvSpPr>
          <p:nvPr/>
        </p:nvSpPr>
        <p:spPr>
          <a:xfrm>
            <a:off x="2182828" y="855230"/>
            <a:ext cx="782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Roboto"/>
                <a:ea typeface="思源黑体 CN Regular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rPr>
              <a:t>计算机的组成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rPr>
              <a:t>以计算机运算与手算类比说明计算机的组成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5937FE2-8EE2-4D31-AFF9-61DED3A3F2D4}"/>
              </a:ext>
            </a:extLst>
          </p:cNvPr>
          <p:cNvSpPr txBox="1"/>
          <p:nvPr/>
        </p:nvSpPr>
        <p:spPr>
          <a:xfrm>
            <a:off x="8539715" y="3177159"/>
            <a:ext cx="1544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000" dirty="0">
                <a:solidFill>
                  <a:srgbClr val="47393A"/>
                </a:solidFill>
                <a:latin typeface="+mn-ea"/>
              </a:rPr>
              <a:t>运算器 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2E3CEC2-07DA-4B4B-97F9-8DC7DD0CB08F}"/>
              </a:ext>
            </a:extLst>
          </p:cNvPr>
          <p:cNvSpPr txBox="1"/>
          <p:nvPr/>
        </p:nvSpPr>
        <p:spPr>
          <a:xfrm>
            <a:off x="8539715" y="4348212"/>
            <a:ext cx="1544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000" dirty="0">
                <a:solidFill>
                  <a:srgbClr val="47393A"/>
                </a:solidFill>
                <a:latin typeface="+mn-ea"/>
              </a:rPr>
              <a:t>控制器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CEAE42E-06CC-4121-B8DD-A3C8D60F5910}"/>
              </a:ext>
            </a:extLst>
          </p:cNvPr>
          <p:cNvSpPr txBox="1"/>
          <p:nvPr/>
        </p:nvSpPr>
        <p:spPr>
          <a:xfrm>
            <a:off x="8539715" y="5293857"/>
            <a:ext cx="1544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000" dirty="0">
                <a:solidFill>
                  <a:srgbClr val="47393A"/>
                </a:solidFill>
                <a:latin typeface="+mn-ea"/>
              </a:rPr>
              <a:t>存储器                                                    输入设备                                                   输出设备</a:t>
            </a:r>
          </a:p>
        </p:txBody>
      </p:sp>
      <p:pic>
        <p:nvPicPr>
          <p:cNvPr id="26" name="OfficePLUS.cn-14">
            <a:hlinkClick r:id="rId2"/>
            <a:extLst>
              <a:ext uri="{FF2B5EF4-FFF2-40B4-BE49-F238E27FC236}">
                <a16:creationId xmlns:a16="http://schemas.microsoft.com/office/drawing/2014/main" id="{6B24CA51-258A-4D1C-B42E-B70B1907B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56333"/>
            <a:ext cx="1828800" cy="243840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8D67EDE2-6FCF-4267-AFF6-0ABC89C4C781}"/>
              </a:ext>
            </a:extLst>
          </p:cNvPr>
          <p:cNvSpPr txBox="1"/>
          <p:nvPr/>
        </p:nvSpPr>
        <p:spPr>
          <a:xfrm>
            <a:off x="9230606" y="494683"/>
            <a:ext cx="262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+mj-ea"/>
                <a:cs typeface="+mn-cs"/>
              </a:rPr>
              <a:t>以人为本 追随智慧</a:t>
            </a:r>
          </a:p>
        </p:txBody>
      </p:sp>
    </p:spTree>
    <p:extLst>
      <p:ext uri="{BB962C8B-B14F-4D97-AF65-F5344CB8AC3E}">
        <p14:creationId xmlns:p14="http://schemas.microsoft.com/office/powerpoint/2010/main" val="237465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C8401ED5-6F3A-46DC-8014-3C6F024B8CFF}"/>
              </a:ext>
            </a:extLst>
          </p:cNvPr>
          <p:cNvSpPr/>
          <p:nvPr/>
        </p:nvSpPr>
        <p:spPr>
          <a:xfrm>
            <a:off x="5221956" y="1317680"/>
            <a:ext cx="6970044" cy="5540320"/>
          </a:xfrm>
          <a:custGeom>
            <a:avLst/>
            <a:gdLst>
              <a:gd name="connsiteX0" fmla="*/ 4406196 w 6970044"/>
              <a:gd name="connsiteY0" fmla="*/ 0 h 6858000"/>
              <a:gd name="connsiteX1" fmla="*/ 6970044 w 6970044"/>
              <a:gd name="connsiteY1" fmla="*/ 0 h 6858000"/>
              <a:gd name="connsiteX2" fmla="*/ 6970044 w 6970044"/>
              <a:gd name="connsiteY2" fmla="*/ 6858000 h 6858000"/>
              <a:gd name="connsiteX3" fmla="*/ 5838716 w 6970044"/>
              <a:gd name="connsiteY3" fmla="*/ 6858000 h 6858000"/>
              <a:gd name="connsiteX4" fmla="*/ 2759641 w 6970044"/>
              <a:gd name="connsiteY4" fmla="*/ 6858000 h 6858000"/>
              <a:gd name="connsiteX5" fmla="*/ 0 w 6970044"/>
              <a:gd name="connsiteY5" fmla="*/ 6858000 h 6858000"/>
              <a:gd name="connsiteX6" fmla="*/ 1337950 w 6970044"/>
              <a:gd name="connsiteY6" fmla="*/ 2296775 h 6858000"/>
              <a:gd name="connsiteX7" fmla="*/ 4406196 w 6970044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70044" h="6858000">
                <a:moveTo>
                  <a:pt x="4406196" y="0"/>
                </a:moveTo>
                <a:lnTo>
                  <a:pt x="6970044" y="0"/>
                </a:lnTo>
                <a:lnTo>
                  <a:pt x="6970044" y="6858000"/>
                </a:lnTo>
                <a:lnTo>
                  <a:pt x="5838716" y="6858000"/>
                </a:lnTo>
                <a:lnTo>
                  <a:pt x="2759641" y="6858000"/>
                </a:lnTo>
                <a:lnTo>
                  <a:pt x="0" y="6858000"/>
                </a:lnTo>
                <a:lnTo>
                  <a:pt x="1337950" y="2296775"/>
                </a:lnTo>
                <a:cubicBezTo>
                  <a:pt x="1737644" y="935313"/>
                  <a:pt x="2986693" y="0"/>
                  <a:pt x="4406196" y="0"/>
                </a:cubicBezTo>
                <a:close/>
              </a:path>
            </a:pathLst>
          </a:custGeom>
          <a:gradFill flip="none" rotWithShape="1">
            <a:gsLst>
              <a:gs pos="17000">
                <a:schemeClr val="accent1">
                  <a:lumMod val="60000"/>
                  <a:lumOff val="40000"/>
                </a:schemeClr>
              </a:gs>
              <a:gs pos="76000">
                <a:schemeClr val="accent1">
                  <a:lumMod val="75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342900" dist="165100" dir="18900000" sx="96000" sy="96000" algn="bl" rotWithShape="0">
              <a:srgbClr val="8BBAD4">
                <a:alpha val="43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A1D2B06-2968-4CF4-9F82-530D8E6B30BA}"/>
              </a:ext>
            </a:extLst>
          </p:cNvPr>
          <p:cNvSpPr txBox="1">
            <a:spLocks noChangeArrowheads="1"/>
          </p:cNvSpPr>
          <p:nvPr/>
        </p:nvSpPr>
        <p:spPr>
          <a:xfrm>
            <a:off x="2791749" y="794460"/>
            <a:ext cx="7020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Roboto"/>
                <a:ea typeface="思源黑体 CN Regular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9pPr>
          </a:lstStyle>
          <a:p>
            <a:r>
              <a:rPr lang="zh-CN" altLang="en-US" sz="2800" b="1" dirty="0">
                <a:solidFill>
                  <a:prstClr val="black"/>
                </a:solidFill>
                <a:latin typeface="+mn-ea"/>
                <a:ea typeface="+mn-ea"/>
              </a:rPr>
              <a:t>计算机通信优缺点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312F74A0-7880-4BE5-9530-9EE00644693C}"/>
              </a:ext>
            </a:extLst>
          </p:cNvPr>
          <p:cNvSpPr/>
          <p:nvPr/>
        </p:nvSpPr>
        <p:spPr>
          <a:xfrm>
            <a:off x="874713" y="1611993"/>
            <a:ext cx="10574337" cy="1403204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25FDD39C-1090-4DB5-9D50-3162F5B56775}"/>
              </a:ext>
            </a:extLst>
          </p:cNvPr>
          <p:cNvSpPr/>
          <p:nvPr/>
        </p:nvSpPr>
        <p:spPr>
          <a:xfrm flipH="1">
            <a:off x="877941" y="1611990"/>
            <a:ext cx="1848900" cy="1403206"/>
          </a:xfrm>
          <a:custGeom>
            <a:avLst/>
            <a:gdLst>
              <a:gd name="connsiteX0" fmla="*/ 1848900 w 1848900"/>
              <a:gd name="connsiteY0" fmla="*/ 0 h 1403206"/>
              <a:gd name="connsiteX1" fmla="*/ 901546 w 1848900"/>
              <a:gd name="connsiteY1" fmla="*/ 0 h 1403206"/>
              <a:gd name="connsiteX2" fmla="*/ 273756 w 1848900"/>
              <a:gd name="connsiteY2" fmla="*/ 469940 h 1403206"/>
              <a:gd name="connsiteX3" fmla="*/ 0 w 1848900"/>
              <a:gd name="connsiteY3" fmla="*/ 1403206 h 1403206"/>
              <a:gd name="connsiteX4" fmla="*/ 1194652 w 1848900"/>
              <a:gd name="connsiteY4" fmla="*/ 1403206 h 1403206"/>
              <a:gd name="connsiteX5" fmla="*/ 1848900 w 1848900"/>
              <a:gd name="connsiteY5" fmla="*/ 748958 h 140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8900" h="1403206">
                <a:moveTo>
                  <a:pt x="1848900" y="0"/>
                </a:moveTo>
                <a:lnTo>
                  <a:pt x="901546" y="0"/>
                </a:lnTo>
                <a:cubicBezTo>
                  <a:pt x="611103" y="0"/>
                  <a:pt x="355537" y="191373"/>
                  <a:pt x="273756" y="469940"/>
                </a:cubicBezTo>
                <a:lnTo>
                  <a:pt x="0" y="1403206"/>
                </a:lnTo>
                <a:lnTo>
                  <a:pt x="1194652" y="1403206"/>
                </a:lnTo>
                <a:cubicBezTo>
                  <a:pt x="1555902" y="1403206"/>
                  <a:pt x="1848900" y="1110358"/>
                  <a:pt x="1848900" y="748958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98000">
                <a:schemeClr val="tx2">
                  <a:lumMod val="75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outerShdw blurRad="342900" dist="165100" dir="18900000" sx="96000" sy="96000" algn="bl" rotWithShape="0">
              <a:srgbClr val="8BBAD4">
                <a:alpha val="43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B7AA592-9E1C-4EBC-85E6-5D45249C6382}"/>
              </a:ext>
            </a:extLst>
          </p:cNvPr>
          <p:cNvSpPr txBox="1"/>
          <p:nvPr/>
        </p:nvSpPr>
        <p:spPr>
          <a:xfrm>
            <a:off x="1095185" y="1970666"/>
            <a:ext cx="110799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600" dirty="0">
                <a:solidFill>
                  <a:prstClr val="white"/>
                </a:solidFill>
                <a:latin typeface="+mn-ea"/>
              </a:rPr>
              <a:t>优点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1717A00-07B3-4D25-8138-59E57374E89C}"/>
              </a:ext>
            </a:extLst>
          </p:cNvPr>
          <p:cNvSpPr txBox="1"/>
          <p:nvPr/>
        </p:nvSpPr>
        <p:spPr>
          <a:xfrm>
            <a:off x="3007214" y="1940446"/>
            <a:ext cx="7963470" cy="664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是不需要传送同步脉冲，硬件设备简单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E9EFBF50-D887-4BA3-BA0B-5766F19E5BF7}"/>
              </a:ext>
            </a:extLst>
          </p:cNvPr>
          <p:cNvSpPr/>
          <p:nvPr/>
        </p:nvSpPr>
        <p:spPr>
          <a:xfrm>
            <a:off x="874713" y="3223238"/>
            <a:ext cx="10574337" cy="1403204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B2938C61-3B04-4A5B-9FE6-BA318B89C21F}"/>
              </a:ext>
            </a:extLst>
          </p:cNvPr>
          <p:cNvSpPr/>
          <p:nvPr/>
        </p:nvSpPr>
        <p:spPr>
          <a:xfrm flipH="1">
            <a:off x="877941" y="3223235"/>
            <a:ext cx="1848900" cy="1403206"/>
          </a:xfrm>
          <a:custGeom>
            <a:avLst/>
            <a:gdLst>
              <a:gd name="connsiteX0" fmla="*/ 1848900 w 1848900"/>
              <a:gd name="connsiteY0" fmla="*/ 0 h 1403206"/>
              <a:gd name="connsiteX1" fmla="*/ 901546 w 1848900"/>
              <a:gd name="connsiteY1" fmla="*/ 0 h 1403206"/>
              <a:gd name="connsiteX2" fmla="*/ 273756 w 1848900"/>
              <a:gd name="connsiteY2" fmla="*/ 469940 h 1403206"/>
              <a:gd name="connsiteX3" fmla="*/ 0 w 1848900"/>
              <a:gd name="connsiteY3" fmla="*/ 1403206 h 1403206"/>
              <a:gd name="connsiteX4" fmla="*/ 1194652 w 1848900"/>
              <a:gd name="connsiteY4" fmla="*/ 1403206 h 1403206"/>
              <a:gd name="connsiteX5" fmla="*/ 1848900 w 1848900"/>
              <a:gd name="connsiteY5" fmla="*/ 748958 h 140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8900" h="1403206">
                <a:moveTo>
                  <a:pt x="1848900" y="0"/>
                </a:moveTo>
                <a:lnTo>
                  <a:pt x="901546" y="0"/>
                </a:lnTo>
                <a:cubicBezTo>
                  <a:pt x="611103" y="0"/>
                  <a:pt x="355537" y="191373"/>
                  <a:pt x="273756" y="469940"/>
                </a:cubicBezTo>
                <a:lnTo>
                  <a:pt x="0" y="1403206"/>
                </a:lnTo>
                <a:lnTo>
                  <a:pt x="1194652" y="1403206"/>
                </a:lnTo>
                <a:cubicBezTo>
                  <a:pt x="1555902" y="1403206"/>
                  <a:pt x="1848900" y="1110358"/>
                  <a:pt x="1848900" y="74895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A295B7C3-A133-4BBC-8378-8BEACF50C371}"/>
              </a:ext>
            </a:extLst>
          </p:cNvPr>
          <p:cNvSpPr/>
          <p:nvPr/>
        </p:nvSpPr>
        <p:spPr>
          <a:xfrm>
            <a:off x="874713" y="4834482"/>
            <a:ext cx="10574337" cy="1403204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B1F27D29-3A4A-4A9F-877F-7CC956D302D2}"/>
              </a:ext>
            </a:extLst>
          </p:cNvPr>
          <p:cNvSpPr/>
          <p:nvPr/>
        </p:nvSpPr>
        <p:spPr>
          <a:xfrm flipH="1">
            <a:off x="877941" y="4834479"/>
            <a:ext cx="1848900" cy="1403206"/>
          </a:xfrm>
          <a:custGeom>
            <a:avLst/>
            <a:gdLst>
              <a:gd name="connsiteX0" fmla="*/ 1848900 w 1848900"/>
              <a:gd name="connsiteY0" fmla="*/ 0 h 1403206"/>
              <a:gd name="connsiteX1" fmla="*/ 901546 w 1848900"/>
              <a:gd name="connsiteY1" fmla="*/ 0 h 1403206"/>
              <a:gd name="connsiteX2" fmla="*/ 273756 w 1848900"/>
              <a:gd name="connsiteY2" fmla="*/ 469940 h 1403206"/>
              <a:gd name="connsiteX3" fmla="*/ 0 w 1848900"/>
              <a:gd name="connsiteY3" fmla="*/ 1403206 h 1403206"/>
              <a:gd name="connsiteX4" fmla="*/ 1194652 w 1848900"/>
              <a:gd name="connsiteY4" fmla="*/ 1403206 h 1403206"/>
              <a:gd name="connsiteX5" fmla="*/ 1848900 w 1848900"/>
              <a:gd name="connsiteY5" fmla="*/ 748958 h 140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8900" h="1403206">
                <a:moveTo>
                  <a:pt x="1848900" y="0"/>
                </a:moveTo>
                <a:lnTo>
                  <a:pt x="901546" y="0"/>
                </a:lnTo>
                <a:cubicBezTo>
                  <a:pt x="611103" y="0"/>
                  <a:pt x="355537" y="191373"/>
                  <a:pt x="273756" y="469940"/>
                </a:cubicBezTo>
                <a:lnTo>
                  <a:pt x="0" y="1403206"/>
                </a:lnTo>
                <a:lnTo>
                  <a:pt x="1194652" y="1403206"/>
                </a:lnTo>
                <a:cubicBezTo>
                  <a:pt x="1555902" y="1403206"/>
                  <a:pt x="1848900" y="1110358"/>
                  <a:pt x="1848900" y="74895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79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342900" dist="165100" dir="18900000" sx="96000" sy="96000" algn="bl" rotWithShape="0">
              <a:srgbClr val="EFC49C">
                <a:alpha val="43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DBD4DF5-D13A-4AAD-8AE0-AEECF1DE91BD}"/>
              </a:ext>
            </a:extLst>
          </p:cNvPr>
          <p:cNvSpPr txBox="1"/>
          <p:nvPr/>
        </p:nvSpPr>
        <p:spPr>
          <a:xfrm>
            <a:off x="3007213" y="4955724"/>
            <a:ext cx="9072603" cy="1137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kern="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由于通讯双方系统时钟往往不同，所以要想保证通信的成功必须保证两点：</a:t>
            </a:r>
          </a:p>
          <a:p>
            <a:pPr>
              <a:lnSpc>
                <a:spcPct val="130000"/>
              </a:lnSpc>
              <a:defRPr/>
            </a:pPr>
            <a:r>
              <a:rPr lang="zh-CN" altLang="en-US" kern="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①通信双方必须保持相同的传送、接收速率（波特率）；</a:t>
            </a:r>
          </a:p>
          <a:p>
            <a:pPr>
              <a:lnSpc>
                <a:spcPct val="130000"/>
              </a:lnSpc>
              <a:defRPr/>
            </a:pPr>
            <a:r>
              <a:rPr lang="zh-CN" altLang="en-US" kern="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②双方必须遵守相同的数据格式（字符帧）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8EB9F4D-CD5F-485A-AFE5-C4C5B38BBC23}"/>
              </a:ext>
            </a:extLst>
          </p:cNvPr>
          <p:cNvSpPr txBox="1"/>
          <p:nvPr/>
        </p:nvSpPr>
        <p:spPr>
          <a:xfrm>
            <a:off x="1095185" y="3562352"/>
            <a:ext cx="110799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缺点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EB344EE-3419-4E0F-A00E-E5D12E347E25}"/>
              </a:ext>
            </a:extLst>
          </p:cNvPr>
          <p:cNvSpPr txBox="1"/>
          <p:nvPr/>
        </p:nvSpPr>
        <p:spPr>
          <a:xfrm>
            <a:off x="3007214" y="3532132"/>
            <a:ext cx="7963470" cy="664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是传输速率低（增加起始位和停止位）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F03FD8E-6DAB-436E-9CA8-8AF9089EC06A}"/>
              </a:ext>
            </a:extLst>
          </p:cNvPr>
          <p:cNvSpPr txBox="1"/>
          <p:nvPr/>
        </p:nvSpPr>
        <p:spPr>
          <a:xfrm>
            <a:off x="1095185" y="5212916"/>
            <a:ext cx="110799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600" dirty="0">
                <a:solidFill>
                  <a:prstClr val="black"/>
                </a:solidFill>
                <a:latin typeface="+mn-ea"/>
              </a:rPr>
              <a:t>注意</a:t>
            </a:r>
          </a:p>
        </p:txBody>
      </p:sp>
      <p:pic>
        <p:nvPicPr>
          <p:cNvPr id="19" name="OfficePLUS.cn-14">
            <a:hlinkClick r:id="rId2"/>
            <a:extLst>
              <a:ext uri="{FF2B5EF4-FFF2-40B4-BE49-F238E27FC236}">
                <a16:creationId xmlns:a16="http://schemas.microsoft.com/office/drawing/2014/main" id="{22548B03-7968-403E-A2FA-58A216B2B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56333"/>
            <a:ext cx="1828800" cy="243840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E1121187-E18E-40B0-B6F1-8F8B5716B6B9}"/>
              </a:ext>
            </a:extLst>
          </p:cNvPr>
          <p:cNvSpPr txBox="1"/>
          <p:nvPr/>
        </p:nvSpPr>
        <p:spPr>
          <a:xfrm>
            <a:off x="9230606" y="494683"/>
            <a:ext cx="262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+mj-ea"/>
                <a:cs typeface="+mn-cs"/>
              </a:rPr>
              <a:t>以人为本 追随智慧</a:t>
            </a:r>
          </a:p>
        </p:txBody>
      </p:sp>
    </p:spTree>
    <p:extLst>
      <p:ext uri="{BB962C8B-B14F-4D97-AF65-F5344CB8AC3E}">
        <p14:creationId xmlns:p14="http://schemas.microsoft.com/office/powerpoint/2010/main" val="976582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BA67655-564B-43CA-B6ED-2BFFB2C01CA1}"/>
              </a:ext>
            </a:extLst>
          </p:cNvPr>
          <p:cNvSpPr txBox="1">
            <a:spLocks noChangeArrowheads="1"/>
          </p:cNvSpPr>
          <p:nvPr/>
        </p:nvSpPr>
        <p:spPr>
          <a:xfrm>
            <a:off x="2423016" y="1115300"/>
            <a:ext cx="7757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Roboto"/>
                <a:ea typeface="思源黑体 CN Regular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9pPr>
          </a:lstStyle>
          <a:p>
            <a:r>
              <a:rPr lang="en-US" altLang="zh-CN" sz="2800" dirty="0">
                <a:solidFill>
                  <a:prstClr val="black"/>
                </a:solidFill>
                <a:latin typeface="+mn-ea"/>
                <a:ea typeface="+mn-ea"/>
              </a:rPr>
              <a:t>MCS-51</a:t>
            </a:r>
            <a:r>
              <a:rPr lang="zh-CN" altLang="en-US" sz="2800" dirty="0">
                <a:solidFill>
                  <a:prstClr val="black"/>
                </a:solidFill>
                <a:latin typeface="+mn-ea"/>
                <a:ea typeface="+mn-ea"/>
              </a:rPr>
              <a:t>单片机的并行端口具备三种工作方式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B13C31FC-A6BB-40E5-8528-C24D709B2971}"/>
              </a:ext>
            </a:extLst>
          </p:cNvPr>
          <p:cNvSpPr/>
          <p:nvPr/>
        </p:nvSpPr>
        <p:spPr>
          <a:xfrm>
            <a:off x="4516159" y="1828158"/>
            <a:ext cx="3129520" cy="4226182"/>
          </a:xfrm>
          <a:prstGeom prst="roundRect">
            <a:avLst>
              <a:gd name="adj" fmla="val 2293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381000" dist="190500" dir="2700000" sx="99000" sy="99000" algn="tl" rotWithShape="0">
              <a:srgbClr val="EFC49C">
                <a:lumMod val="75000"/>
                <a:alpha val="1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2F431CE0-83FC-4FFB-BCE7-C121B30873DE}"/>
              </a:ext>
            </a:extLst>
          </p:cNvPr>
          <p:cNvSpPr/>
          <p:nvPr/>
        </p:nvSpPr>
        <p:spPr>
          <a:xfrm>
            <a:off x="849313" y="1828158"/>
            <a:ext cx="3129520" cy="4226182"/>
          </a:xfrm>
          <a:prstGeom prst="roundRect">
            <a:avLst>
              <a:gd name="adj" fmla="val 2293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381000" dist="190500" dir="2700000" sx="99000" sy="99000" algn="tl" rotWithShape="0">
              <a:srgbClr val="EFC49C">
                <a:lumMod val="75000"/>
                <a:alpha val="1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A6AC3FD-CCD3-4AE5-A151-B343B94B52C2}"/>
              </a:ext>
            </a:extLst>
          </p:cNvPr>
          <p:cNvSpPr txBox="1"/>
          <p:nvPr/>
        </p:nvSpPr>
        <p:spPr>
          <a:xfrm>
            <a:off x="1206199" y="2690497"/>
            <a:ext cx="2415748" cy="1253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2000" dirty="0">
                <a:solidFill>
                  <a:srgbClr val="1B4F80"/>
                </a:solidFill>
                <a:latin typeface="+mn-ea"/>
              </a:rPr>
              <a:t>直接与外部设备连接，实现数据的并行交换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F00F157-E970-4F6E-ADB2-635D7D5ED32E}"/>
              </a:ext>
            </a:extLst>
          </p:cNvPr>
          <p:cNvSpPr txBox="1"/>
          <p:nvPr/>
        </p:nvSpPr>
        <p:spPr>
          <a:xfrm>
            <a:off x="4873045" y="2690497"/>
            <a:ext cx="2415748" cy="245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2000" dirty="0">
                <a:solidFill>
                  <a:srgbClr val="1B4F80"/>
                </a:solidFill>
                <a:latin typeface="+mn-ea"/>
              </a:rPr>
              <a:t>当系统要与外部</a:t>
            </a:r>
            <a:r>
              <a:rPr lang="en-US" altLang="zh-CN" sz="2000" dirty="0">
                <a:solidFill>
                  <a:srgbClr val="1B4F80"/>
                </a:solidFill>
                <a:latin typeface="+mn-ea"/>
              </a:rPr>
              <a:t>ROM</a:t>
            </a:r>
            <a:r>
              <a:rPr lang="zh-CN" altLang="en-US" sz="2000" dirty="0">
                <a:solidFill>
                  <a:srgbClr val="1B4F80"/>
                </a:solidFill>
                <a:latin typeface="+mn-ea"/>
              </a:rPr>
              <a:t>、</a:t>
            </a:r>
            <a:r>
              <a:rPr lang="en-US" altLang="zh-CN" sz="2000" dirty="0">
                <a:solidFill>
                  <a:srgbClr val="1B4F80"/>
                </a:solidFill>
                <a:latin typeface="+mn-ea"/>
              </a:rPr>
              <a:t>RAM</a:t>
            </a:r>
            <a:r>
              <a:rPr lang="zh-CN" altLang="en-US" sz="2000" dirty="0">
                <a:solidFill>
                  <a:srgbClr val="1B4F80"/>
                </a:solidFill>
                <a:latin typeface="+mn-ea"/>
              </a:rPr>
              <a:t>或</a:t>
            </a:r>
            <a:r>
              <a:rPr lang="en-US" altLang="zh-CN" sz="2000" dirty="0">
                <a:solidFill>
                  <a:srgbClr val="1B4F80"/>
                </a:solidFill>
                <a:latin typeface="+mn-ea"/>
              </a:rPr>
              <a:t>ADC</a:t>
            </a:r>
            <a:r>
              <a:rPr lang="zh-CN" altLang="en-US" sz="2000" dirty="0">
                <a:solidFill>
                  <a:srgbClr val="1B4F80"/>
                </a:solidFill>
                <a:latin typeface="+mn-ea"/>
              </a:rPr>
              <a:t>等器件进行连接时，采用三总线结构，此时系统称为“扩展系统”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E413F6FD-36E9-448A-8285-BFE7FBBF6659}"/>
              </a:ext>
            </a:extLst>
          </p:cNvPr>
          <p:cNvSpPr/>
          <p:nvPr/>
        </p:nvSpPr>
        <p:spPr>
          <a:xfrm>
            <a:off x="8183004" y="1828158"/>
            <a:ext cx="3129520" cy="4226182"/>
          </a:xfrm>
          <a:prstGeom prst="roundRect">
            <a:avLst>
              <a:gd name="adj" fmla="val 2293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381000" dist="190500" dir="2700000" sx="99000" sy="99000" algn="tl" rotWithShape="0">
              <a:srgbClr val="EFC49C">
                <a:lumMod val="75000"/>
                <a:alpha val="1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1C55248-5514-4608-B8EC-9F5527C140B8}"/>
              </a:ext>
            </a:extLst>
          </p:cNvPr>
          <p:cNvSpPr txBox="1"/>
          <p:nvPr/>
        </p:nvSpPr>
        <p:spPr>
          <a:xfrm>
            <a:off x="8539890" y="2690497"/>
            <a:ext cx="2415748" cy="245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2000" dirty="0">
                <a:solidFill>
                  <a:srgbClr val="1B4F80"/>
                </a:solidFill>
                <a:latin typeface="+mn-ea"/>
              </a:rPr>
              <a:t>由于引脚的限制，内部信号无法正常输入输出。因此借用</a:t>
            </a:r>
            <a:r>
              <a:rPr lang="en-US" altLang="zh-CN" sz="2000" dirty="0">
                <a:solidFill>
                  <a:srgbClr val="1B4F80"/>
                </a:solidFill>
                <a:latin typeface="+mn-ea"/>
              </a:rPr>
              <a:t>I/O</a:t>
            </a:r>
            <a:r>
              <a:rPr lang="zh-CN" altLang="en-US" sz="2000" dirty="0">
                <a:solidFill>
                  <a:srgbClr val="1B4F80"/>
                </a:solidFill>
                <a:latin typeface="+mn-ea"/>
              </a:rPr>
              <a:t>端口引脚作为内部信号通道也是一种不得已的方法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B50BC56C-9649-482F-B7BF-A935DEB82445}"/>
              </a:ext>
            </a:extLst>
          </p:cNvPr>
          <p:cNvGrpSpPr/>
          <p:nvPr/>
        </p:nvGrpSpPr>
        <p:grpSpPr>
          <a:xfrm>
            <a:off x="849313" y="1828159"/>
            <a:ext cx="3129520" cy="699924"/>
            <a:chOff x="849313" y="1648258"/>
            <a:chExt cx="3129520" cy="699924"/>
          </a:xfrm>
        </p:grpSpPr>
        <p:sp>
          <p:nvSpPr>
            <p:cNvPr id="10" name="矩形: 圆顶角 9">
              <a:extLst>
                <a:ext uri="{FF2B5EF4-FFF2-40B4-BE49-F238E27FC236}">
                  <a16:creationId xmlns:a16="http://schemas.microsoft.com/office/drawing/2014/main" id="{FBA347E8-3EB7-408F-808F-C7FEC336ECBE}"/>
                </a:ext>
              </a:extLst>
            </p:cNvPr>
            <p:cNvSpPr/>
            <p:nvPr/>
          </p:nvSpPr>
          <p:spPr>
            <a:xfrm>
              <a:off x="849313" y="1648258"/>
              <a:ext cx="3129520" cy="699924"/>
            </a:xfrm>
            <a:prstGeom prst="round2SameRect">
              <a:avLst>
                <a:gd name="adj1" fmla="val 9853"/>
                <a:gd name="adj2" fmla="val 0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EEA27544-4A64-427B-BF81-3CE033200DC6}"/>
                </a:ext>
              </a:extLst>
            </p:cNvPr>
            <p:cNvSpPr txBox="1"/>
            <p:nvPr/>
          </p:nvSpPr>
          <p:spPr>
            <a:xfrm>
              <a:off x="1338137" y="1820877"/>
              <a:ext cx="21518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</a:rPr>
                <a:t>通用</a:t>
              </a:r>
              <a:r>
                <a:rPr kumimoji="0" lang="en-US" altLang="zh-CN" sz="2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</a:rPr>
                <a:t>I/O</a:t>
              </a:r>
              <a:r>
                <a:rPr kumimoji="0" lang="zh-CN" alt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</a:rPr>
                <a:t>方式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0019E6A0-1E66-48EA-9D1F-1A38D279091E}"/>
              </a:ext>
            </a:extLst>
          </p:cNvPr>
          <p:cNvGrpSpPr/>
          <p:nvPr/>
        </p:nvGrpSpPr>
        <p:grpSpPr>
          <a:xfrm>
            <a:off x="4516159" y="1828159"/>
            <a:ext cx="3129520" cy="699924"/>
            <a:chOff x="849313" y="1648258"/>
            <a:chExt cx="3129520" cy="699924"/>
          </a:xfrm>
        </p:grpSpPr>
        <p:sp>
          <p:nvSpPr>
            <p:cNvPr id="13" name="矩形: 圆顶角 12">
              <a:extLst>
                <a:ext uri="{FF2B5EF4-FFF2-40B4-BE49-F238E27FC236}">
                  <a16:creationId xmlns:a16="http://schemas.microsoft.com/office/drawing/2014/main" id="{84A320C3-E6A7-4D21-8495-4933D50F2905}"/>
                </a:ext>
              </a:extLst>
            </p:cNvPr>
            <p:cNvSpPr/>
            <p:nvPr/>
          </p:nvSpPr>
          <p:spPr>
            <a:xfrm>
              <a:off x="849313" y="1648258"/>
              <a:ext cx="3129520" cy="699924"/>
            </a:xfrm>
            <a:prstGeom prst="round2SameRect">
              <a:avLst>
                <a:gd name="adj1" fmla="val 9853"/>
                <a:gd name="adj2" fmla="val 0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BBA840A-E7CF-4E81-8DE8-43257B3DB8BD}"/>
                </a:ext>
              </a:extLst>
            </p:cNvPr>
            <p:cNvSpPr txBox="1"/>
            <p:nvPr/>
          </p:nvSpPr>
          <p:spPr>
            <a:xfrm>
              <a:off x="1338137" y="1820877"/>
              <a:ext cx="21518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</a:rPr>
                <a:t>总线方式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11AF89B-B324-4557-B371-A87529CC13EA}"/>
              </a:ext>
            </a:extLst>
          </p:cNvPr>
          <p:cNvGrpSpPr/>
          <p:nvPr/>
        </p:nvGrpSpPr>
        <p:grpSpPr>
          <a:xfrm>
            <a:off x="8183004" y="1828159"/>
            <a:ext cx="3129520" cy="699924"/>
            <a:chOff x="849313" y="1648258"/>
            <a:chExt cx="3129520" cy="699924"/>
          </a:xfrm>
        </p:grpSpPr>
        <p:sp>
          <p:nvSpPr>
            <p:cNvPr id="16" name="矩形: 圆顶角 15">
              <a:extLst>
                <a:ext uri="{FF2B5EF4-FFF2-40B4-BE49-F238E27FC236}">
                  <a16:creationId xmlns:a16="http://schemas.microsoft.com/office/drawing/2014/main" id="{FC51B4EA-2BD8-476F-BA60-52A17A3F9707}"/>
                </a:ext>
              </a:extLst>
            </p:cNvPr>
            <p:cNvSpPr/>
            <p:nvPr/>
          </p:nvSpPr>
          <p:spPr>
            <a:xfrm>
              <a:off x="849313" y="1648258"/>
              <a:ext cx="3129520" cy="699924"/>
            </a:xfrm>
            <a:prstGeom prst="round2SameRect">
              <a:avLst>
                <a:gd name="adj1" fmla="val 9853"/>
                <a:gd name="adj2" fmla="val 0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97D39E33-DA9A-45E5-9478-1E957A6F328E}"/>
                </a:ext>
              </a:extLst>
            </p:cNvPr>
            <p:cNvSpPr txBox="1"/>
            <p:nvPr/>
          </p:nvSpPr>
          <p:spPr>
            <a:xfrm>
              <a:off x="1338137" y="1820877"/>
              <a:ext cx="21518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</a:rPr>
                <a:t>第二功能方式</a:t>
              </a:r>
            </a:p>
          </p:txBody>
        </p:sp>
      </p:grp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23551453-BB42-40FE-8C2A-D47694E20FF3}"/>
              </a:ext>
            </a:extLst>
          </p:cNvPr>
          <p:cNvSpPr/>
          <p:nvPr/>
        </p:nvSpPr>
        <p:spPr>
          <a:xfrm>
            <a:off x="0" y="5307291"/>
            <a:ext cx="12192000" cy="1550708"/>
          </a:xfrm>
          <a:prstGeom prst="roundRect">
            <a:avLst>
              <a:gd name="adj" fmla="val 0"/>
            </a:avLst>
          </a:prstGeom>
          <a:solidFill>
            <a:srgbClr val="1B4F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F5716B27-6585-48D3-AD73-8F57C9175763}"/>
              </a:ext>
            </a:extLst>
          </p:cNvPr>
          <p:cNvSpPr txBox="1">
            <a:spLocks noChangeArrowheads="1"/>
          </p:cNvSpPr>
          <p:nvPr/>
        </p:nvSpPr>
        <p:spPr>
          <a:xfrm>
            <a:off x="723598" y="5757722"/>
            <a:ext cx="10744804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Roboto"/>
                <a:ea typeface="思源黑体 CN Regular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prstClr val="white"/>
                </a:solidFill>
                <a:latin typeface="+mn-ea"/>
                <a:ea typeface="+mn-ea"/>
              </a:rPr>
              <a:t>注意：当端口作为总线或第二功能时，就不能再做</a:t>
            </a:r>
            <a:r>
              <a:rPr lang="en-US" altLang="zh-CN" sz="2400" b="1" dirty="0">
                <a:solidFill>
                  <a:prstClr val="white"/>
                </a:solidFill>
                <a:latin typeface="+mn-ea"/>
                <a:ea typeface="+mn-ea"/>
              </a:rPr>
              <a:t>I/O</a:t>
            </a:r>
            <a:endParaRPr lang="zh-CN" altLang="en-US" sz="2400" b="1" dirty="0">
              <a:solidFill>
                <a:prstClr val="white"/>
              </a:solidFill>
              <a:latin typeface="+mn-ea"/>
              <a:ea typeface="+mn-ea"/>
            </a:endParaRPr>
          </a:p>
        </p:txBody>
      </p:sp>
      <p:pic>
        <p:nvPicPr>
          <p:cNvPr id="20" name="OfficePLUS.cn-14">
            <a:hlinkClick r:id="rId2"/>
            <a:extLst>
              <a:ext uri="{FF2B5EF4-FFF2-40B4-BE49-F238E27FC236}">
                <a16:creationId xmlns:a16="http://schemas.microsoft.com/office/drawing/2014/main" id="{89011D56-308F-4000-8CC5-46BC1C185D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56333"/>
            <a:ext cx="1828800" cy="243840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6AD5CBFF-A1B6-473B-B64B-FBF432DEB063}"/>
              </a:ext>
            </a:extLst>
          </p:cNvPr>
          <p:cNvSpPr txBox="1"/>
          <p:nvPr/>
        </p:nvSpPr>
        <p:spPr>
          <a:xfrm>
            <a:off x="9230606" y="494683"/>
            <a:ext cx="262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+mj-ea"/>
                <a:cs typeface="+mn-cs"/>
              </a:rPr>
              <a:t>以人为本 追随智慧</a:t>
            </a:r>
          </a:p>
        </p:txBody>
      </p:sp>
    </p:spTree>
    <p:extLst>
      <p:ext uri="{BB962C8B-B14F-4D97-AF65-F5344CB8AC3E}">
        <p14:creationId xmlns:p14="http://schemas.microsoft.com/office/powerpoint/2010/main" val="1510085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FCD19F0-9085-4132-A253-3B485CB7767F}"/>
              </a:ext>
            </a:extLst>
          </p:cNvPr>
          <p:cNvSpPr txBox="1">
            <a:spLocks noChangeArrowheads="1"/>
          </p:cNvSpPr>
          <p:nvPr/>
        </p:nvSpPr>
        <p:spPr>
          <a:xfrm>
            <a:off x="2151707" y="1070641"/>
            <a:ext cx="7888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Roboto"/>
                <a:ea typeface="思源黑体 CN Regular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9pPr>
          </a:lstStyle>
          <a:p>
            <a:r>
              <a:rPr lang="zh-CN" altLang="en-US" sz="2800" dirty="0">
                <a:solidFill>
                  <a:prstClr val="black"/>
                </a:solidFill>
                <a:latin typeface="+mn-ea"/>
                <a:ea typeface="+mn-ea"/>
              </a:rPr>
              <a:t>计算机中的库函数</a:t>
            </a:r>
          </a:p>
        </p:txBody>
      </p:sp>
      <p:sp>
        <p:nvSpPr>
          <p:cNvPr id="4" name="矩形 9">
            <a:extLst>
              <a:ext uri="{FF2B5EF4-FFF2-40B4-BE49-F238E27FC236}">
                <a16:creationId xmlns:a16="http://schemas.microsoft.com/office/drawing/2014/main" id="{A186D5B8-70CF-4FB4-8B3E-96426A360B62}"/>
              </a:ext>
            </a:extLst>
          </p:cNvPr>
          <p:cNvSpPr/>
          <p:nvPr/>
        </p:nvSpPr>
        <p:spPr>
          <a:xfrm>
            <a:off x="695325" y="2082151"/>
            <a:ext cx="2460916" cy="1358884"/>
          </a:xfrm>
          <a:custGeom>
            <a:avLst/>
            <a:gdLst>
              <a:gd name="connsiteX0" fmla="*/ 108000 w 2460916"/>
              <a:gd name="connsiteY0" fmla="*/ 0 h 969444"/>
              <a:gd name="connsiteX1" fmla="*/ 2352916 w 2460916"/>
              <a:gd name="connsiteY1" fmla="*/ 0 h 969444"/>
              <a:gd name="connsiteX2" fmla="*/ 2460916 w 2460916"/>
              <a:gd name="connsiteY2" fmla="*/ 108000 h 969444"/>
              <a:gd name="connsiteX3" fmla="*/ 2460916 w 2460916"/>
              <a:gd name="connsiteY3" fmla="*/ 861444 h 969444"/>
              <a:gd name="connsiteX4" fmla="*/ 2352916 w 2460916"/>
              <a:gd name="connsiteY4" fmla="*/ 969444 h 969444"/>
              <a:gd name="connsiteX5" fmla="*/ 108000 w 2460916"/>
              <a:gd name="connsiteY5" fmla="*/ 969444 h 969444"/>
              <a:gd name="connsiteX6" fmla="*/ 0 w 2460916"/>
              <a:gd name="connsiteY6" fmla="*/ 861444 h 969444"/>
              <a:gd name="connsiteX7" fmla="*/ 0 w 2460916"/>
              <a:gd name="connsiteY7" fmla="*/ 108000 h 969444"/>
              <a:gd name="connsiteX8" fmla="*/ 108000 w 2460916"/>
              <a:gd name="connsiteY8" fmla="*/ 0 h 96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916" h="969444">
                <a:moveTo>
                  <a:pt x="108000" y="0"/>
                </a:moveTo>
                <a:lnTo>
                  <a:pt x="2352916" y="0"/>
                </a:lnTo>
                <a:cubicBezTo>
                  <a:pt x="2412532" y="0"/>
                  <a:pt x="2460916" y="48384"/>
                  <a:pt x="2460916" y="108000"/>
                </a:cubicBezTo>
                <a:lnTo>
                  <a:pt x="2460916" y="861444"/>
                </a:lnTo>
                <a:cubicBezTo>
                  <a:pt x="2460916" y="921060"/>
                  <a:pt x="2412532" y="969444"/>
                  <a:pt x="2352916" y="969444"/>
                </a:cubicBezTo>
                <a:lnTo>
                  <a:pt x="108000" y="969444"/>
                </a:lnTo>
                <a:cubicBezTo>
                  <a:pt x="48384" y="969444"/>
                  <a:pt x="0" y="921060"/>
                  <a:pt x="0" y="861444"/>
                </a:cubicBezTo>
                <a:lnTo>
                  <a:pt x="0" y="108000"/>
                </a:lnTo>
                <a:cubicBezTo>
                  <a:pt x="0" y="48384"/>
                  <a:pt x="48384" y="0"/>
                  <a:pt x="108000" y="0"/>
                </a:cubicBezTo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457200" dist="241300" dir="2700000" algn="tl" rotWithShape="0">
              <a:srgbClr val="CA865F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157BB91-C8F5-4FA8-84E4-B243C3AF1954}"/>
              </a:ext>
            </a:extLst>
          </p:cNvPr>
          <p:cNvSpPr txBox="1"/>
          <p:nvPr/>
        </p:nvSpPr>
        <p:spPr>
          <a:xfrm>
            <a:off x="852594" y="2304947"/>
            <a:ext cx="2210805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rPr>
              <a:t>1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rPr>
              <a:t>、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rPr>
              <a:t>reg51/52.h :</a:t>
            </a: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rPr>
              <a:t>特殊功能寄存器和相应的位函数</a:t>
            </a:r>
          </a:p>
        </p:txBody>
      </p:sp>
      <p:sp>
        <p:nvSpPr>
          <p:cNvPr id="7" name="矩形 14">
            <a:extLst>
              <a:ext uri="{FF2B5EF4-FFF2-40B4-BE49-F238E27FC236}">
                <a16:creationId xmlns:a16="http://schemas.microsoft.com/office/drawing/2014/main" id="{CD2D800B-EC06-48CA-9D2D-C4075902443C}"/>
              </a:ext>
            </a:extLst>
          </p:cNvPr>
          <p:cNvSpPr/>
          <p:nvPr/>
        </p:nvSpPr>
        <p:spPr>
          <a:xfrm>
            <a:off x="3409104" y="2082151"/>
            <a:ext cx="2560464" cy="1358884"/>
          </a:xfrm>
          <a:custGeom>
            <a:avLst/>
            <a:gdLst>
              <a:gd name="connsiteX0" fmla="*/ 108000 w 2560464"/>
              <a:gd name="connsiteY0" fmla="*/ 0 h 969444"/>
              <a:gd name="connsiteX1" fmla="*/ 2452464 w 2560464"/>
              <a:gd name="connsiteY1" fmla="*/ 0 h 969444"/>
              <a:gd name="connsiteX2" fmla="*/ 2560464 w 2560464"/>
              <a:gd name="connsiteY2" fmla="*/ 108000 h 969444"/>
              <a:gd name="connsiteX3" fmla="*/ 2560464 w 2560464"/>
              <a:gd name="connsiteY3" fmla="*/ 861444 h 969444"/>
              <a:gd name="connsiteX4" fmla="*/ 2452464 w 2560464"/>
              <a:gd name="connsiteY4" fmla="*/ 969444 h 969444"/>
              <a:gd name="connsiteX5" fmla="*/ 108000 w 2560464"/>
              <a:gd name="connsiteY5" fmla="*/ 969444 h 969444"/>
              <a:gd name="connsiteX6" fmla="*/ 0 w 2560464"/>
              <a:gd name="connsiteY6" fmla="*/ 861444 h 969444"/>
              <a:gd name="connsiteX7" fmla="*/ 0 w 2560464"/>
              <a:gd name="connsiteY7" fmla="*/ 108000 h 969444"/>
              <a:gd name="connsiteX8" fmla="*/ 108000 w 2560464"/>
              <a:gd name="connsiteY8" fmla="*/ 0 h 96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0464" h="969444">
                <a:moveTo>
                  <a:pt x="108000" y="0"/>
                </a:moveTo>
                <a:lnTo>
                  <a:pt x="2452464" y="0"/>
                </a:lnTo>
                <a:cubicBezTo>
                  <a:pt x="2512080" y="0"/>
                  <a:pt x="2560464" y="48384"/>
                  <a:pt x="2560464" y="108000"/>
                </a:cubicBezTo>
                <a:lnTo>
                  <a:pt x="2560464" y="861444"/>
                </a:lnTo>
                <a:cubicBezTo>
                  <a:pt x="2560464" y="921060"/>
                  <a:pt x="2512080" y="969444"/>
                  <a:pt x="2452464" y="969444"/>
                </a:cubicBezTo>
                <a:lnTo>
                  <a:pt x="108000" y="969444"/>
                </a:lnTo>
                <a:cubicBezTo>
                  <a:pt x="48384" y="969444"/>
                  <a:pt x="0" y="921060"/>
                  <a:pt x="0" y="861444"/>
                </a:cubicBezTo>
                <a:lnTo>
                  <a:pt x="0" y="108000"/>
                </a:lnTo>
                <a:cubicBezTo>
                  <a:pt x="0" y="48384"/>
                  <a:pt x="48384" y="0"/>
                  <a:pt x="108000" y="0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>
            <a:outerShdw blurRad="457200" dist="241300" dir="2700000" algn="tl" rotWithShape="0">
              <a:srgbClr val="1B4F80">
                <a:alpha val="27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307DFF5-40BF-4F5B-AD48-A6E60ECA039F}"/>
              </a:ext>
            </a:extLst>
          </p:cNvPr>
          <p:cNvSpPr txBox="1"/>
          <p:nvPr/>
        </p:nvSpPr>
        <p:spPr>
          <a:xfrm>
            <a:off x="3754809" y="2316094"/>
            <a:ext cx="2008317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600" dirty="0">
                <a:solidFill>
                  <a:prstClr val="white"/>
                </a:solidFill>
                <a:latin typeface="+mn-ea"/>
              </a:rPr>
              <a:t>2</a:t>
            </a:r>
            <a:r>
              <a:rPr lang="zh-CN" altLang="en-US" sz="1600" dirty="0">
                <a:solidFill>
                  <a:prstClr val="white"/>
                </a:solidFill>
                <a:latin typeface="+mn-ea"/>
              </a:rPr>
              <a:t>、</a:t>
            </a:r>
            <a:r>
              <a:rPr lang="en-US" altLang="zh-CN" sz="1600" dirty="0" err="1">
                <a:solidFill>
                  <a:prstClr val="white"/>
                </a:solidFill>
                <a:latin typeface="+mn-ea"/>
              </a:rPr>
              <a:t>stdio.h</a:t>
            </a:r>
            <a:r>
              <a:rPr lang="zh-CN" altLang="en-US" sz="1600" dirty="0">
                <a:solidFill>
                  <a:prstClr val="white"/>
                </a:solidFill>
                <a:latin typeface="+mn-ea"/>
              </a:rPr>
              <a:t>：   </a:t>
            </a:r>
            <a:endParaRPr lang="en-US" altLang="zh-CN" sz="1600" dirty="0">
              <a:solidFill>
                <a:prstClr val="white"/>
              </a:solidFill>
              <a:latin typeface="+mn-ea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1600" dirty="0">
                <a:solidFill>
                  <a:prstClr val="white"/>
                </a:solidFill>
                <a:latin typeface="+mn-ea"/>
              </a:rPr>
              <a:t>一般输入输出函数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5B4C338-29FA-49DC-A10F-512C9D60E8BE}"/>
              </a:ext>
            </a:extLst>
          </p:cNvPr>
          <p:cNvSpPr/>
          <p:nvPr/>
        </p:nvSpPr>
        <p:spPr>
          <a:xfrm>
            <a:off x="6222431" y="2082151"/>
            <a:ext cx="2460916" cy="1358884"/>
          </a:xfrm>
          <a:custGeom>
            <a:avLst/>
            <a:gdLst>
              <a:gd name="connsiteX0" fmla="*/ 108000 w 2460916"/>
              <a:gd name="connsiteY0" fmla="*/ 0 h 969444"/>
              <a:gd name="connsiteX1" fmla="*/ 2352916 w 2460916"/>
              <a:gd name="connsiteY1" fmla="*/ 0 h 969444"/>
              <a:gd name="connsiteX2" fmla="*/ 2460916 w 2460916"/>
              <a:gd name="connsiteY2" fmla="*/ 108000 h 969444"/>
              <a:gd name="connsiteX3" fmla="*/ 2460916 w 2460916"/>
              <a:gd name="connsiteY3" fmla="*/ 861444 h 969444"/>
              <a:gd name="connsiteX4" fmla="*/ 2352916 w 2460916"/>
              <a:gd name="connsiteY4" fmla="*/ 969444 h 969444"/>
              <a:gd name="connsiteX5" fmla="*/ 108000 w 2460916"/>
              <a:gd name="connsiteY5" fmla="*/ 969444 h 969444"/>
              <a:gd name="connsiteX6" fmla="*/ 0 w 2460916"/>
              <a:gd name="connsiteY6" fmla="*/ 861444 h 969444"/>
              <a:gd name="connsiteX7" fmla="*/ 0 w 2460916"/>
              <a:gd name="connsiteY7" fmla="*/ 108000 h 969444"/>
              <a:gd name="connsiteX8" fmla="*/ 108000 w 2460916"/>
              <a:gd name="connsiteY8" fmla="*/ 0 h 96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916" h="969444">
                <a:moveTo>
                  <a:pt x="108000" y="0"/>
                </a:moveTo>
                <a:lnTo>
                  <a:pt x="2352916" y="0"/>
                </a:lnTo>
                <a:cubicBezTo>
                  <a:pt x="2412532" y="0"/>
                  <a:pt x="2460916" y="48384"/>
                  <a:pt x="2460916" y="108000"/>
                </a:cubicBezTo>
                <a:lnTo>
                  <a:pt x="2460916" y="861444"/>
                </a:lnTo>
                <a:cubicBezTo>
                  <a:pt x="2460916" y="921060"/>
                  <a:pt x="2412532" y="969444"/>
                  <a:pt x="2352916" y="969444"/>
                </a:cubicBezTo>
                <a:lnTo>
                  <a:pt x="108000" y="969444"/>
                </a:lnTo>
                <a:cubicBezTo>
                  <a:pt x="48384" y="969444"/>
                  <a:pt x="0" y="921060"/>
                  <a:pt x="0" y="861444"/>
                </a:cubicBezTo>
                <a:lnTo>
                  <a:pt x="0" y="108000"/>
                </a:lnTo>
                <a:cubicBezTo>
                  <a:pt x="0" y="48384"/>
                  <a:pt x="48384" y="0"/>
                  <a:pt x="108000" y="0"/>
                </a:cubicBezTo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457200" dist="241300" dir="2700000" algn="tl" rotWithShape="0">
              <a:srgbClr val="CA865F">
                <a:alpha val="15000"/>
              </a:srgbClr>
            </a:outerShdw>
          </a:effectLst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55B2A1A-B2D2-44B4-B9CC-A911AA187948}"/>
              </a:ext>
            </a:extLst>
          </p:cNvPr>
          <p:cNvSpPr txBox="1"/>
          <p:nvPr/>
        </p:nvSpPr>
        <p:spPr>
          <a:xfrm>
            <a:off x="6464922" y="2320326"/>
            <a:ext cx="1975933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rPr>
              <a:t>3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rPr>
              <a:t>、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rPr>
              <a:t>ctype.h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rPr>
              <a:t>：  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</a:endParaRP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rPr>
              <a:t>字符函数</a:t>
            </a:r>
          </a:p>
        </p:txBody>
      </p:sp>
      <p:sp>
        <p:nvSpPr>
          <p:cNvPr id="13" name="矩形 14">
            <a:extLst>
              <a:ext uri="{FF2B5EF4-FFF2-40B4-BE49-F238E27FC236}">
                <a16:creationId xmlns:a16="http://schemas.microsoft.com/office/drawing/2014/main" id="{FEC1613D-A3CD-4C73-95F9-74BE765C2331}"/>
              </a:ext>
            </a:extLst>
          </p:cNvPr>
          <p:cNvSpPr/>
          <p:nvPr/>
        </p:nvSpPr>
        <p:spPr>
          <a:xfrm>
            <a:off x="8936211" y="2082151"/>
            <a:ext cx="2560464" cy="1358884"/>
          </a:xfrm>
          <a:custGeom>
            <a:avLst/>
            <a:gdLst>
              <a:gd name="connsiteX0" fmla="*/ 108000 w 2560464"/>
              <a:gd name="connsiteY0" fmla="*/ 0 h 969444"/>
              <a:gd name="connsiteX1" fmla="*/ 2452464 w 2560464"/>
              <a:gd name="connsiteY1" fmla="*/ 0 h 969444"/>
              <a:gd name="connsiteX2" fmla="*/ 2560464 w 2560464"/>
              <a:gd name="connsiteY2" fmla="*/ 108000 h 969444"/>
              <a:gd name="connsiteX3" fmla="*/ 2560464 w 2560464"/>
              <a:gd name="connsiteY3" fmla="*/ 861444 h 969444"/>
              <a:gd name="connsiteX4" fmla="*/ 2452464 w 2560464"/>
              <a:gd name="connsiteY4" fmla="*/ 969444 h 969444"/>
              <a:gd name="connsiteX5" fmla="*/ 108000 w 2560464"/>
              <a:gd name="connsiteY5" fmla="*/ 969444 h 969444"/>
              <a:gd name="connsiteX6" fmla="*/ 0 w 2560464"/>
              <a:gd name="connsiteY6" fmla="*/ 861444 h 969444"/>
              <a:gd name="connsiteX7" fmla="*/ 0 w 2560464"/>
              <a:gd name="connsiteY7" fmla="*/ 108000 h 969444"/>
              <a:gd name="connsiteX8" fmla="*/ 108000 w 2560464"/>
              <a:gd name="connsiteY8" fmla="*/ 0 h 96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0464" h="969444">
                <a:moveTo>
                  <a:pt x="108000" y="0"/>
                </a:moveTo>
                <a:lnTo>
                  <a:pt x="2452464" y="0"/>
                </a:lnTo>
                <a:cubicBezTo>
                  <a:pt x="2512080" y="0"/>
                  <a:pt x="2560464" y="48384"/>
                  <a:pt x="2560464" y="108000"/>
                </a:cubicBezTo>
                <a:lnTo>
                  <a:pt x="2560464" y="861444"/>
                </a:lnTo>
                <a:cubicBezTo>
                  <a:pt x="2560464" y="921060"/>
                  <a:pt x="2512080" y="969444"/>
                  <a:pt x="2452464" y="969444"/>
                </a:cubicBezTo>
                <a:lnTo>
                  <a:pt x="108000" y="969444"/>
                </a:lnTo>
                <a:cubicBezTo>
                  <a:pt x="48384" y="969444"/>
                  <a:pt x="0" y="921060"/>
                  <a:pt x="0" y="861444"/>
                </a:cubicBezTo>
                <a:lnTo>
                  <a:pt x="0" y="108000"/>
                </a:lnTo>
                <a:cubicBezTo>
                  <a:pt x="0" y="48384"/>
                  <a:pt x="48384" y="0"/>
                  <a:pt x="108000" y="0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>
            <a:outerShdw blurRad="457200" dist="241300" dir="2700000" algn="tl" rotWithShape="0">
              <a:srgbClr val="1B4F80">
                <a:alpha val="27000"/>
              </a:srgbClr>
            </a:outerShdw>
          </a:effectLst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673A832-FD22-469A-ABD1-E6651E8CE0A5}"/>
              </a:ext>
            </a:extLst>
          </p:cNvPr>
          <p:cNvSpPr txBox="1"/>
          <p:nvPr/>
        </p:nvSpPr>
        <p:spPr>
          <a:xfrm>
            <a:off x="9281916" y="2316094"/>
            <a:ext cx="1869054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600" dirty="0">
                <a:solidFill>
                  <a:prstClr val="white"/>
                </a:solidFill>
                <a:latin typeface="+mn-ea"/>
              </a:rPr>
              <a:t>4</a:t>
            </a:r>
            <a:r>
              <a:rPr lang="zh-CN" altLang="en-US" sz="1600" dirty="0">
                <a:solidFill>
                  <a:prstClr val="white"/>
                </a:solidFill>
                <a:latin typeface="+mn-ea"/>
              </a:rPr>
              <a:t>、</a:t>
            </a:r>
            <a:r>
              <a:rPr lang="en-US" altLang="zh-CN" sz="1600" dirty="0" err="1">
                <a:solidFill>
                  <a:prstClr val="white"/>
                </a:solidFill>
                <a:latin typeface="+mn-ea"/>
              </a:rPr>
              <a:t>intrins.h</a:t>
            </a:r>
            <a:r>
              <a:rPr lang="zh-CN" altLang="en-US" sz="1600" dirty="0">
                <a:solidFill>
                  <a:prstClr val="white"/>
                </a:solidFill>
                <a:latin typeface="+mn-ea"/>
              </a:rPr>
              <a:t>： </a:t>
            </a:r>
            <a:endParaRPr lang="en-US" altLang="zh-CN" sz="1600" dirty="0">
              <a:solidFill>
                <a:prstClr val="white"/>
              </a:solidFill>
              <a:latin typeface="+mn-ea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1600" dirty="0">
                <a:solidFill>
                  <a:prstClr val="white"/>
                </a:solidFill>
                <a:latin typeface="+mn-ea"/>
              </a:rPr>
              <a:t>内部函数</a:t>
            </a:r>
          </a:p>
        </p:txBody>
      </p:sp>
      <p:sp>
        <p:nvSpPr>
          <p:cNvPr id="16" name="矩形 9">
            <a:extLst>
              <a:ext uri="{FF2B5EF4-FFF2-40B4-BE49-F238E27FC236}">
                <a16:creationId xmlns:a16="http://schemas.microsoft.com/office/drawing/2014/main" id="{6BEF0F1A-73FF-47A2-B4C0-D009591F1BB8}"/>
              </a:ext>
            </a:extLst>
          </p:cNvPr>
          <p:cNvSpPr/>
          <p:nvPr/>
        </p:nvSpPr>
        <p:spPr>
          <a:xfrm>
            <a:off x="695325" y="4043294"/>
            <a:ext cx="2460916" cy="1358884"/>
          </a:xfrm>
          <a:custGeom>
            <a:avLst/>
            <a:gdLst>
              <a:gd name="connsiteX0" fmla="*/ 108000 w 2460916"/>
              <a:gd name="connsiteY0" fmla="*/ 0 h 969444"/>
              <a:gd name="connsiteX1" fmla="*/ 2352916 w 2460916"/>
              <a:gd name="connsiteY1" fmla="*/ 0 h 969444"/>
              <a:gd name="connsiteX2" fmla="*/ 2460916 w 2460916"/>
              <a:gd name="connsiteY2" fmla="*/ 108000 h 969444"/>
              <a:gd name="connsiteX3" fmla="*/ 2460916 w 2460916"/>
              <a:gd name="connsiteY3" fmla="*/ 861444 h 969444"/>
              <a:gd name="connsiteX4" fmla="*/ 2352916 w 2460916"/>
              <a:gd name="connsiteY4" fmla="*/ 969444 h 969444"/>
              <a:gd name="connsiteX5" fmla="*/ 108000 w 2460916"/>
              <a:gd name="connsiteY5" fmla="*/ 969444 h 969444"/>
              <a:gd name="connsiteX6" fmla="*/ 0 w 2460916"/>
              <a:gd name="connsiteY6" fmla="*/ 861444 h 969444"/>
              <a:gd name="connsiteX7" fmla="*/ 0 w 2460916"/>
              <a:gd name="connsiteY7" fmla="*/ 108000 h 969444"/>
              <a:gd name="connsiteX8" fmla="*/ 108000 w 2460916"/>
              <a:gd name="connsiteY8" fmla="*/ 0 h 96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916" h="969444">
                <a:moveTo>
                  <a:pt x="108000" y="0"/>
                </a:moveTo>
                <a:lnTo>
                  <a:pt x="2352916" y="0"/>
                </a:lnTo>
                <a:cubicBezTo>
                  <a:pt x="2412532" y="0"/>
                  <a:pt x="2460916" y="48384"/>
                  <a:pt x="2460916" y="108000"/>
                </a:cubicBezTo>
                <a:lnTo>
                  <a:pt x="2460916" y="861444"/>
                </a:lnTo>
                <a:cubicBezTo>
                  <a:pt x="2460916" y="921060"/>
                  <a:pt x="2412532" y="969444"/>
                  <a:pt x="2352916" y="969444"/>
                </a:cubicBezTo>
                <a:lnTo>
                  <a:pt x="108000" y="969444"/>
                </a:lnTo>
                <a:cubicBezTo>
                  <a:pt x="48384" y="969444"/>
                  <a:pt x="0" y="921060"/>
                  <a:pt x="0" y="861444"/>
                </a:cubicBezTo>
                <a:lnTo>
                  <a:pt x="0" y="108000"/>
                </a:lnTo>
                <a:cubicBezTo>
                  <a:pt x="0" y="48384"/>
                  <a:pt x="48384" y="0"/>
                  <a:pt x="108000" y="0"/>
                </a:cubicBezTo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457200" dist="241300" dir="2700000" algn="tl" rotWithShape="0">
              <a:srgbClr val="CA865F">
                <a:alpha val="15000"/>
              </a:srgbClr>
            </a:outerShdw>
          </a:effectLst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E17496E-A739-46F4-BEB7-10892FD24E26}"/>
              </a:ext>
            </a:extLst>
          </p:cNvPr>
          <p:cNvSpPr txBox="1"/>
          <p:nvPr/>
        </p:nvSpPr>
        <p:spPr>
          <a:xfrm>
            <a:off x="852877" y="4391394"/>
            <a:ext cx="1974544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rPr>
              <a:t>5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rPr>
              <a:t>、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rPr>
              <a:t>stdlib.h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rPr>
              <a:t>:   </a:t>
            </a: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rPr>
              <a:t>标准函数</a:t>
            </a:r>
          </a:p>
        </p:txBody>
      </p:sp>
      <p:sp>
        <p:nvSpPr>
          <p:cNvPr id="19" name="矩形 14">
            <a:extLst>
              <a:ext uri="{FF2B5EF4-FFF2-40B4-BE49-F238E27FC236}">
                <a16:creationId xmlns:a16="http://schemas.microsoft.com/office/drawing/2014/main" id="{8F083934-C34E-4219-A0D0-D4C2B1E6FDA7}"/>
              </a:ext>
            </a:extLst>
          </p:cNvPr>
          <p:cNvSpPr/>
          <p:nvPr/>
        </p:nvSpPr>
        <p:spPr>
          <a:xfrm>
            <a:off x="3409104" y="4043294"/>
            <a:ext cx="2560464" cy="1358884"/>
          </a:xfrm>
          <a:custGeom>
            <a:avLst/>
            <a:gdLst>
              <a:gd name="connsiteX0" fmla="*/ 108000 w 2560464"/>
              <a:gd name="connsiteY0" fmla="*/ 0 h 969444"/>
              <a:gd name="connsiteX1" fmla="*/ 2452464 w 2560464"/>
              <a:gd name="connsiteY1" fmla="*/ 0 h 969444"/>
              <a:gd name="connsiteX2" fmla="*/ 2560464 w 2560464"/>
              <a:gd name="connsiteY2" fmla="*/ 108000 h 969444"/>
              <a:gd name="connsiteX3" fmla="*/ 2560464 w 2560464"/>
              <a:gd name="connsiteY3" fmla="*/ 861444 h 969444"/>
              <a:gd name="connsiteX4" fmla="*/ 2452464 w 2560464"/>
              <a:gd name="connsiteY4" fmla="*/ 969444 h 969444"/>
              <a:gd name="connsiteX5" fmla="*/ 108000 w 2560464"/>
              <a:gd name="connsiteY5" fmla="*/ 969444 h 969444"/>
              <a:gd name="connsiteX6" fmla="*/ 0 w 2560464"/>
              <a:gd name="connsiteY6" fmla="*/ 861444 h 969444"/>
              <a:gd name="connsiteX7" fmla="*/ 0 w 2560464"/>
              <a:gd name="connsiteY7" fmla="*/ 108000 h 969444"/>
              <a:gd name="connsiteX8" fmla="*/ 108000 w 2560464"/>
              <a:gd name="connsiteY8" fmla="*/ 0 h 96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0464" h="969444">
                <a:moveTo>
                  <a:pt x="108000" y="0"/>
                </a:moveTo>
                <a:lnTo>
                  <a:pt x="2452464" y="0"/>
                </a:lnTo>
                <a:cubicBezTo>
                  <a:pt x="2512080" y="0"/>
                  <a:pt x="2560464" y="48384"/>
                  <a:pt x="2560464" y="108000"/>
                </a:cubicBezTo>
                <a:lnTo>
                  <a:pt x="2560464" y="861444"/>
                </a:lnTo>
                <a:cubicBezTo>
                  <a:pt x="2560464" y="921060"/>
                  <a:pt x="2512080" y="969444"/>
                  <a:pt x="2452464" y="969444"/>
                </a:cubicBezTo>
                <a:lnTo>
                  <a:pt x="108000" y="969444"/>
                </a:lnTo>
                <a:cubicBezTo>
                  <a:pt x="48384" y="969444"/>
                  <a:pt x="0" y="921060"/>
                  <a:pt x="0" y="861444"/>
                </a:cubicBezTo>
                <a:lnTo>
                  <a:pt x="0" y="108000"/>
                </a:lnTo>
                <a:cubicBezTo>
                  <a:pt x="0" y="48384"/>
                  <a:pt x="48384" y="0"/>
                  <a:pt x="108000" y="0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>
            <a:outerShdw blurRad="457200" dist="241300" dir="2700000" algn="tl" rotWithShape="0">
              <a:srgbClr val="1B4F80">
                <a:alpha val="27000"/>
              </a:srgbClr>
            </a:outerShdw>
          </a:effectLst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6C040B1-B6CB-4E6C-A9F1-FBDF61AC8F3F}"/>
              </a:ext>
            </a:extLst>
          </p:cNvPr>
          <p:cNvSpPr txBox="1"/>
          <p:nvPr/>
        </p:nvSpPr>
        <p:spPr>
          <a:xfrm>
            <a:off x="3754809" y="4391394"/>
            <a:ext cx="1869054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600" dirty="0">
                <a:solidFill>
                  <a:prstClr val="white"/>
                </a:solidFill>
                <a:latin typeface="+mn-ea"/>
              </a:rPr>
              <a:t>6</a:t>
            </a:r>
            <a:r>
              <a:rPr lang="zh-CN" altLang="en-US" sz="1600" dirty="0">
                <a:solidFill>
                  <a:prstClr val="white"/>
                </a:solidFill>
                <a:latin typeface="+mn-ea"/>
              </a:rPr>
              <a:t>、</a:t>
            </a:r>
            <a:r>
              <a:rPr lang="en-US" altLang="zh-CN" sz="1600" dirty="0" err="1">
                <a:solidFill>
                  <a:prstClr val="white"/>
                </a:solidFill>
                <a:latin typeface="+mn-ea"/>
              </a:rPr>
              <a:t>string.h</a:t>
            </a:r>
            <a:r>
              <a:rPr lang="zh-CN" altLang="en-US" sz="1600" dirty="0">
                <a:solidFill>
                  <a:prstClr val="white"/>
                </a:solidFill>
                <a:latin typeface="+mn-ea"/>
              </a:rPr>
              <a:t>：  </a:t>
            </a:r>
            <a:endParaRPr lang="en-US" altLang="zh-CN" sz="1600" dirty="0">
              <a:solidFill>
                <a:prstClr val="white"/>
              </a:solidFill>
              <a:latin typeface="+mn-ea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1600" dirty="0">
                <a:solidFill>
                  <a:prstClr val="white"/>
                </a:solidFill>
                <a:latin typeface="+mn-ea"/>
              </a:rPr>
              <a:t>字符串函数</a:t>
            </a:r>
          </a:p>
        </p:txBody>
      </p:sp>
      <p:sp>
        <p:nvSpPr>
          <p:cNvPr id="22" name="矩形 9">
            <a:extLst>
              <a:ext uri="{FF2B5EF4-FFF2-40B4-BE49-F238E27FC236}">
                <a16:creationId xmlns:a16="http://schemas.microsoft.com/office/drawing/2014/main" id="{18EF78E2-2A39-4834-9EE9-EEF301A7EFDC}"/>
              </a:ext>
            </a:extLst>
          </p:cNvPr>
          <p:cNvSpPr/>
          <p:nvPr/>
        </p:nvSpPr>
        <p:spPr>
          <a:xfrm>
            <a:off x="6222431" y="4043294"/>
            <a:ext cx="2460916" cy="1358884"/>
          </a:xfrm>
          <a:custGeom>
            <a:avLst/>
            <a:gdLst>
              <a:gd name="connsiteX0" fmla="*/ 108000 w 2460916"/>
              <a:gd name="connsiteY0" fmla="*/ 0 h 969444"/>
              <a:gd name="connsiteX1" fmla="*/ 2352916 w 2460916"/>
              <a:gd name="connsiteY1" fmla="*/ 0 h 969444"/>
              <a:gd name="connsiteX2" fmla="*/ 2460916 w 2460916"/>
              <a:gd name="connsiteY2" fmla="*/ 108000 h 969444"/>
              <a:gd name="connsiteX3" fmla="*/ 2460916 w 2460916"/>
              <a:gd name="connsiteY3" fmla="*/ 861444 h 969444"/>
              <a:gd name="connsiteX4" fmla="*/ 2352916 w 2460916"/>
              <a:gd name="connsiteY4" fmla="*/ 969444 h 969444"/>
              <a:gd name="connsiteX5" fmla="*/ 108000 w 2460916"/>
              <a:gd name="connsiteY5" fmla="*/ 969444 h 969444"/>
              <a:gd name="connsiteX6" fmla="*/ 0 w 2460916"/>
              <a:gd name="connsiteY6" fmla="*/ 861444 h 969444"/>
              <a:gd name="connsiteX7" fmla="*/ 0 w 2460916"/>
              <a:gd name="connsiteY7" fmla="*/ 108000 h 969444"/>
              <a:gd name="connsiteX8" fmla="*/ 108000 w 2460916"/>
              <a:gd name="connsiteY8" fmla="*/ 0 h 96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916" h="969444">
                <a:moveTo>
                  <a:pt x="108000" y="0"/>
                </a:moveTo>
                <a:lnTo>
                  <a:pt x="2352916" y="0"/>
                </a:lnTo>
                <a:cubicBezTo>
                  <a:pt x="2412532" y="0"/>
                  <a:pt x="2460916" y="48384"/>
                  <a:pt x="2460916" y="108000"/>
                </a:cubicBezTo>
                <a:lnTo>
                  <a:pt x="2460916" y="861444"/>
                </a:lnTo>
                <a:cubicBezTo>
                  <a:pt x="2460916" y="921060"/>
                  <a:pt x="2412532" y="969444"/>
                  <a:pt x="2352916" y="969444"/>
                </a:cubicBezTo>
                <a:lnTo>
                  <a:pt x="108000" y="969444"/>
                </a:lnTo>
                <a:cubicBezTo>
                  <a:pt x="48384" y="969444"/>
                  <a:pt x="0" y="921060"/>
                  <a:pt x="0" y="861444"/>
                </a:cubicBezTo>
                <a:lnTo>
                  <a:pt x="0" y="108000"/>
                </a:lnTo>
                <a:cubicBezTo>
                  <a:pt x="0" y="48384"/>
                  <a:pt x="48384" y="0"/>
                  <a:pt x="108000" y="0"/>
                </a:cubicBezTo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457200" dist="241300" dir="2700000" algn="tl" rotWithShape="0">
              <a:srgbClr val="CA865F">
                <a:alpha val="15000"/>
              </a:srgbClr>
            </a:outerShdw>
          </a:effectLst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C58ECCB-BE48-4F4D-AF26-51675B464B67}"/>
              </a:ext>
            </a:extLst>
          </p:cNvPr>
          <p:cNvSpPr txBox="1"/>
          <p:nvPr/>
        </p:nvSpPr>
        <p:spPr>
          <a:xfrm>
            <a:off x="6518361" y="4391394"/>
            <a:ext cx="1869054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rPr>
              <a:t>7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rPr>
              <a:t>、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rPr>
              <a:t>math.h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rPr>
              <a:t>：    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</a:endParaRP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rPr>
              <a:t>数学函数</a:t>
            </a:r>
          </a:p>
        </p:txBody>
      </p:sp>
      <p:sp>
        <p:nvSpPr>
          <p:cNvPr id="25" name="矩形 14">
            <a:extLst>
              <a:ext uri="{FF2B5EF4-FFF2-40B4-BE49-F238E27FC236}">
                <a16:creationId xmlns:a16="http://schemas.microsoft.com/office/drawing/2014/main" id="{EA685131-6FF5-4AD6-ADB9-E5A4C17D365E}"/>
              </a:ext>
            </a:extLst>
          </p:cNvPr>
          <p:cNvSpPr/>
          <p:nvPr/>
        </p:nvSpPr>
        <p:spPr>
          <a:xfrm>
            <a:off x="8936211" y="4043294"/>
            <a:ext cx="2560464" cy="1358884"/>
          </a:xfrm>
          <a:custGeom>
            <a:avLst/>
            <a:gdLst>
              <a:gd name="connsiteX0" fmla="*/ 108000 w 2560464"/>
              <a:gd name="connsiteY0" fmla="*/ 0 h 969444"/>
              <a:gd name="connsiteX1" fmla="*/ 2452464 w 2560464"/>
              <a:gd name="connsiteY1" fmla="*/ 0 h 969444"/>
              <a:gd name="connsiteX2" fmla="*/ 2560464 w 2560464"/>
              <a:gd name="connsiteY2" fmla="*/ 108000 h 969444"/>
              <a:gd name="connsiteX3" fmla="*/ 2560464 w 2560464"/>
              <a:gd name="connsiteY3" fmla="*/ 861444 h 969444"/>
              <a:gd name="connsiteX4" fmla="*/ 2452464 w 2560464"/>
              <a:gd name="connsiteY4" fmla="*/ 969444 h 969444"/>
              <a:gd name="connsiteX5" fmla="*/ 108000 w 2560464"/>
              <a:gd name="connsiteY5" fmla="*/ 969444 h 969444"/>
              <a:gd name="connsiteX6" fmla="*/ 0 w 2560464"/>
              <a:gd name="connsiteY6" fmla="*/ 861444 h 969444"/>
              <a:gd name="connsiteX7" fmla="*/ 0 w 2560464"/>
              <a:gd name="connsiteY7" fmla="*/ 108000 h 969444"/>
              <a:gd name="connsiteX8" fmla="*/ 108000 w 2560464"/>
              <a:gd name="connsiteY8" fmla="*/ 0 h 96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0464" h="969444">
                <a:moveTo>
                  <a:pt x="108000" y="0"/>
                </a:moveTo>
                <a:lnTo>
                  <a:pt x="2452464" y="0"/>
                </a:lnTo>
                <a:cubicBezTo>
                  <a:pt x="2512080" y="0"/>
                  <a:pt x="2560464" y="48384"/>
                  <a:pt x="2560464" y="108000"/>
                </a:cubicBezTo>
                <a:lnTo>
                  <a:pt x="2560464" y="861444"/>
                </a:lnTo>
                <a:cubicBezTo>
                  <a:pt x="2560464" y="921060"/>
                  <a:pt x="2512080" y="969444"/>
                  <a:pt x="2452464" y="969444"/>
                </a:cubicBezTo>
                <a:lnTo>
                  <a:pt x="108000" y="969444"/>
                </a:lnTo>
                <a:cubicBezTo>
                  <a:pt x="48384" y="969444"/>
                  <a:pt x="0" y="921060"/>
                  <a:pt x="0" y="861444"/>
                </a:cubicBezTo>
                <a:lnTo>
                  <a:pt x="0" y="108000"/>
                </a:lnTo>
                <a:cubicBezTo>
                  <a:pt x="0" y="48384"/>
                  <a:pt x="48384" y="0"/>
                  <a:pt x="108000" y="0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>
            <a:outerShdw blurRad="457200" dist="241300" dir="2700000" algn="tl" rotWithShape="0">
              <a:srgbClr val="1B4F80">
                <a:alpha val="27000"/>
              </a:srgbClr>
            </a:outerShdw>
          </a:effectLst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8657A5B-4BCA-454F-90F4-5345D85B81A7}"/>
              </a:ext>
            </a:extLst>
          </p:cNvPr>
          <p:cNvSpPr txBox="1"/>
          <p:nvPr/>
        </p:nvSpPr>
        <p:spPr>
          <a:xfrm>
            <a:off x="9281916" y="4391394"/>
            <a:ext cx="1869054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600" dirty="0">
                <a:solidFill>
                  <a:prstClr val="white"/>
                </a:solidFill>
                <a:latin typeface="+mn-ea"/>
              </a:rPr>
              <a:t>8</a:t>
            </a:r>
            <a:r>
              <a:rPr lang="zh-CN" altLang="en-US" sz="1600" dirty="0">
                <a:solidFill>
                  <a:prstClr val="white"/>
                </a:solidFill>
                <a:latin typeface="+mn-ea"/>
              </a:rPr>
              <a:t>、</a:t>
            </a:r>
            <a:r>
              <a:rPr lang="en-US" altLang="zh-CN" sz="1600" dirty="0" err="1">
                <a:solidFill>
                  <a:prstClr val="white"/>
                </a:solidFill>
                <a:latin typeface="+mn-ea"/>
              </a:rPr>
              <a:t>absacc.h</a:t>
            </a:r>
            <a:r>
              <a:rPr lang="zh-CN" altLang="en-US" sz="1600" dirty="0">
                <a:solidFill>
                  <a:prstClr val="white"/>
                </a:solidFill>
                <a:latin typeface="+mn-ea"/>
              </a:rPr>
              <a:t>：  </a:t>
            </a:r>
            <a:endParaRPr lang="en-US" altLang="zh-CN" sz="1600" dirty="0">
              <a:solidFill>
                <a:prstClr val="white"/>
              </a:solidFill>
              <a:latin typeface="+mn-ea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1600" dirty="0">
                <a:solidFill>
                  <a:prstClr val="white"/>
                </a:solidFill>
                <a:latin typeface="+mn-ea"/>
              </a:rPr>
              <a:t>绝对地址访问函数</a:t>
            </a:r>
          </a:p>
        </p:txBody>
      </p:sp>
      <p:pic>
        <p:nvPicPr>
          <p:cNvPr id="27" name="OfficePLUS.cn-14">
            <a:hlinkClick r:id="rId2"/>
            <a:extLst>
              <a:ext uri="{FF2B5EF4-FFF2-40B4-BE49-F238E27FC236}">
                <a16:creationId xmlns:a16="http://schemas.microsoft.com/office/drawing/2014/main" id="{F0F26BEB-685C-4E3B-B6FA-5416E059BF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56333"/>
            <a:ext cx="1828800" cy="243840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400880C2-9675-4396-A1D6-A6419945FB19}"/>
              </a:ext>
            </a:extLst>
          </p:cNvPr>
          <p:cNvSpPr txBox="1"/>
          <p:nvPr/>
        </p:nvSpPr>
        <p:spPr>
          <a:xfrm>
            <a:off x="9230606" y="494683"/>
            <a:ext cx="262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+mj-ea"/>
                <a:cs typeface="+mn-cs"/>
              </a:rPr>
              <a:t>以人为本 追随智慧</a:t>
            </a:r>
          </a:p>
        </p:txBody>
      </p:sp>
    </p:spTree>
    <p:extLst>
      <p:ext uri="{BB962C8B-B14F-4D97-AF65-F5344CB8AC3E}">
        <p14:creationId xmlns:p14="http://schemas.microsoft.com/office/powerpoint/2010/main" val="278557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fficePLUS.cn-14">
            <a:hlinkClick r:id="rId2"/>
            <a:extLst>
              <a:ext uri="{FF2B5EF4-FFF2-40B4-BE49-F238E27FC236}">
                <a16:creationId xmlns:a16="http://schemas.microsoft.com/office/drawing/2014/main" id="{F0F26BEB-685C-4E3B-B6FA-5416E059BF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56333"/>
            <a:ext cx="1828800" cy="243840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400880C2-9675-4396-A1D6-A6419945FB19}"/>
              </a:ext>
            </a:extLst>
          </p:cNvPr>
          <p:cNvSpPr txBox="1"/>
          <p:nvPr/>
        </p:nvSpPr>
        <p:spPr>
          <a:xfrm>
            <a:off x="9230606" y="494683"/>
            <a:ext cx="262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+mj-ea"/>
                <a:cs typeface="+mn-cs"/>
              </a:rPr>
              <a:t>以人为本 追随智慧</a:t>
            </a: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E107206C-D8BC-49E5-BCC3-2EEE3E654E73}"/>
              </a:ext>
            </a:extLst>
          </p:cNvPr>
          <p:cNvSpPr/>
          <p:nvPr/>
        </p:nvSpPr>
        <p:spPr>
          <a:xfrm>
            <a:off x="718780" y="1322496"/>
            <a:ext cx="3469269" cy="1169879"/>
          </a:xfrm>
          <a:prstGeom prst="roundRect">
            <a:avLst>
              <a:gd name="adj" fmla="val 7800"/>
            </a:avLst>
          </a:prstGeom>
          <a:gradFill flip="none" rotWithShape="1">
            <a:gsLst>
              <a:gs pos="0">
                <a:schemeClr val="accent2">
                  <a:lumMod val="94000"/>
                </a:schemeClr>
              </a:gs>
              <a:gs pos="100000">
                <a:schemeClr val="accent2">
                  <a:lumMod val="8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>
            <a:outerShdw blurRad="304800" dist="177800" dir="2700000" sx="98000" sy="98000" algn="tl" rotWithShape="0">
              <a:schemeClr val="accent2">
                <a:alpha val="12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ea"/>
            </a:endParaRP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1FC3625A-DB73-4564-9296-D4FEC5DC41B1}"/>
              </a:ext>
            </a:extLst>
          </p:cNvPr>
          <p:cNvSpPr/>
          <p:nvPr/>
        </p:nvSpPr>
        <p:spPr>
          <a:xfrm>
            <a:off x="718780" y="2586734"/>
            <a:ext cx="3469269" cy="1169879"/>
          </a:xfrm>
          <a:prstGeom prst="roundRect">
            <a:avLst>
              <a:gd name="adj" fmla="val 7800"/>
            </a:avLst>
          </a:prstGeom>
          <a:gradFill flip="none" rotWithShape="1">
            <a:gsLst>
              <a:gs pos="0">
                <a:schemeClr val="accent2">
                  <a:lumMod val="94000"/>
                </a:schemeClr>
              </a:gs>
              <a:gs pos="100000">
                <a:schemeClr val="accent2">
                  <a:lumMod val="8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>
            <a:outerShdw blurRad="304800" dist="177800" dir="2700000" sx="98000" sy="98000" algn="tl" rotWithShape="0">
              <a:schemeClr val="accent2">
                <a:alpha val="12000"/>
              </a:schemeClr>
            </a:outerShdw>
          </a:effectLst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+mn-ea"/>
            </a:endParaRPr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B928D006-8A16-47DD-886D-AFB387CA14CB}"/>
              </a:ext>
            </a:extLst>
          </p:cNvPr>
          <p:cNvSpPr/>
          <p:nvPr/>
        </p:nvSpPr>
        <p:spPr>
          <a:xfrm>
            <a:off x="718780" y="3850972"/>
            <a:ext cx="3469269" cy="1169879"/>
          </a:xfrm>
          <a:prstGeom prst="roundRect">
            <a:avLst>
              <a:gd name="adj" fmla="val 7800"/>
            </a:avLst>
          </a:prstGeom>
          <a:gradFill flip="none" rotWithShape="1">
            <a:gsLst>
              <a:gs pos="0">
                <a:schemeClr val="accent2">
                  <a:lumMod val="94000"/>
                </a:schemeClr>
              </a:gs>
              <a:gs pos="100000">
                <a:schemeClr val="accent2">
                  <a:lumMod val="8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>
            <a:outerShdw blurRad="304800" dist="177800" dir="2700000" sx="98000" sy="98000" algn="tl" rotWithShape="0">
              <a:schemeClr val="accent2">
                <a:alpha val="12000"/>
              </a:schemeClr>
            </a:outerShdw>
          </a:effectLst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+mn-ea"/>
            </a:endParaRP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291B7D3B-097B-490E-9286-457EA7AF8EF8}"/>
              </a:ext>
            </a:extLst>
          </p:cNvPr>
          <p:cNvSpPr/>
          <p:nvPr/>
        </p:nvSpPr>
        <p:spPr>
          <a:xfrm>
            <a:off x="718780" y="5107327"/>
            <a:ext cx="3469269" cy="1169879"/>
          </a:xfrm>
          <a:prstGeom prst="roundRect">
            <a:avLst>
              <a:gd name="adj" fmla="val 7800"/>
            </a:avLst>
          </a:prstGeom>
          <a:gradFill flip="none" rotWithShape="1">
            <a:gsLst>
              <a:gs pos="0">
                <a:schemeClr val="accent2">
                  <a:lumMod val="94000"/>
                </a:schemeClr>
              </a:gs>
              <a:gs pos="100000">
                <a:schemeClr val="accent2">
                  <a:lumMod val="8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>
            <a:outerShdw blurRad="304800" dist="177800" dir="2700000" sx="98000" sy="98000" algn="tl" rotWithShape="0">
              <a:schemeClr val="accent2">
                <a:alpha val="12000"/>
              </a:schemeClr>
            </a:outerShdw>
          </a:effectLst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1523C4F5-7B04-4928-ABD0-E0124315DE38}"/>
              </a:ext>
            </a:extLst>
          </p:cNvPr>
          <p:cNvSpPr txBox="1"/>
          <p:nvPr/>
        </p:nvSpPr>
        <p:spPr>
          <a:xfrm>
            <a:off x="1753030" y="1487705"/>
            <a:ext cx="2806494" cy="825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中断源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引脚低电平或下降沿信号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4EF73BDC-3558-4EF2-99DE-5F41D4D75E04}"/>
              </a:ext>
            </a:extLst>
          </p:cNvPr>
          <p:cNvSpPr txBox="1"/>
          <p:nvPr/>
        </p:nvSpPr>
        <p:spPr>
          <a:xfrm>
            <a:off x="1753030" y="2751943"/>
            <a:ext cx="2806494" cy="825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中断源</a:t>
            </a:r>
            <a:endParaRPr lang="en-US" altLang="zh-CN" sz="24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串行数据被发送出去后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1EEF1397-BEAD-494D-BA1B-BCAE68175659}"/>
              </a:ext>
            </a:extLst>
          </p:cNvPr>
          <p:cNvSpPr txBox="1"/>
          <p:nvPr/>
        </p:nvSpPr>
        <p:spPr>
          <a:xfrm>
            <a:off x="1753030" y="4016181"/>
            <a:ext cx="2806494" cy="825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外部中断</a:t>
            </a:r>
            <a:endParaRPr lang="en-US" altLang="zh-CN" sz="24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处理突发事件的能力强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3A73D8F6-9E9F-4A58-8A80-5268D5F9D9B7}"/>
              </a:ext>
            </a:extLst>
          </p:cNvPr>
          <p:cNvSpPr txBox="1"/>
          <p:nvPr/>
        </p:nvSpPr>
        <p:spPr>
          <a:xfrm>
            <a:off x="1755424" y="5186060"/>
            <a:ext cx="2806494" cy="825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分类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定时</a:t>
            </a:r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/</a:t>
            </a: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计数器</a:t>
            </a:r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1</a:t>
            </a: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计数回</a:t>
            </a:r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0</a:t>
            </a: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溢出</a:t>
            </a:r>
          </a:p>
        </p:txBody>
      </p:sp>
      <p:pic>
        <p:nvPicPr>
          <p:cNvPr id="39" name="图形 38">
            <a:extLst>
              <a:ext uri="{FF2B5EF4-FFF2-40B4-BE49-F238E27FC236}">
                <a16:creationId xmlns:a16="http://schemas.microsoft.com/office/drawing/2014/main" id="{C3392D2C-81F4-42D2-B058-EDABFB42C3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3750" y="1627072"/>
            <a:ext cx="572227" cy="572227"/>
          </a:xfrm>
          <a:prstGeom prst="rect">
            <a:avLst/>
          </a:prstGeom>
        </p:spPr>
      </p:pic>
      <p:sp>
        <p:nvSpPr>
          <p:cNvPr id="40" name="cell_177245">
            <a:extLst>
              <a:ext uri="{FF2B5EF4-FFF2-40B4-BE49-F238E27FC236}">
                <a16:creationId xmlns:a16="http://schemas.microsoft.com/office/drawing/2014/main" id="{40C6BC37-3C40-4A92-8EEC-9269A2BB52A2}"/>
              </a:ext>
            </a:extLst>
          </p:cNvPr>
          <p:cNvSpPr/>
          <p:nvPr/>
        </p:nvSpPr>
        <p:spPr>
          <a:xfrm>
            <a:off x="1067680" y="2896001"/>
            <a:ext cx="609685" cy="532999"/>
          </a:xfrm>
          <a:custGeom>
            <a:avLst/>
            <a:gdLst>
              <a:gd name="T0" fmla="*/ 6481 w 6533"/>
              <a:gd name="T1" fmla="*/ 3042 h 5719"/>
              <a:gd name="T2" fmla="*/ 6113 w 6533"/>
              <a:gd name="T3" fmla="*/ 1407 h 5719"/>
              <a:gd name="T4" fmla="*/ 6480 w 6533"/>
              <a:gd name="T5" fmla="*/ 848 h 5719"/>
              <a:gd name="T6" fmla="*/ 5956 w 6533"/>
              <a:gd name="T7" fmla="*/ 1188 h 5719"/>
              <a:gd name="T8" fmla="*/ 5157 w 6533"/>
              <a:gd name="T9" fmla="*/ 134 h 5719"/>
              <a:gd name="T10" fmla="*/ 4891 w 6533"/>
              <a:gd name="T11" fmla="*/ 134 h 5719"/>
              <a:gd name="T12" fmla="*/ 4824 w 6533"/>
              <a:gd name="T13" fmla="*/ 560 h 5719"/>
              <a:gd name="T14" fmla="*/ 4619 w 6533"/>
              <a:gd name="T15" fmla="*/ 603 h 5719"/>
              <a:gd name="T16" fmla="*/ 4485 w 6533"/>
              <a:gd name="T17" fmla="*/ 0 h 5719"/>
              <a:gd name="T18" fmla="*/ 4352 w 6533"/>
              <a:gd name="T19" fmla="*/ 751 h 5719"/>
              <a:gd name="T20" fmla="*/ 3408 w 6533"/>
              <a:gd name="T21" fmla="*/ 1354 h 5719"/>
              <a:gd name="T22" fmla="*/ 2996 w 6533"/>
              <a:gd name="T23" fmla="*/ 2844 h 5719"/>
              <a:gd name="T24" fmla="*/ 1905 w 6533"/>
              <a:gd name="T25" fmla="*/ 1774 h 5719"/>
              <a:gd name="T26" fmla="*/ 1639 w 6533"/>
              <a:gd name="T27" fmla="*/ 1774 h 5719"/>
              <a:gd name="T28" fmla="*/ 488 w 6533"/>
              <a:gd name="T29" fmla="*/ 2878 h 5719"/>
              <a:gd name="T30" fmla="*/ 420 w 6533"/>
              <a:gd name="T31" fmla="*/ 4312 h 5719"/>
              <a:gd name="T32" fmla="*/ 53 w 6533"/>
              <a:gd name="T33" fmla="*/ 4871 h 5719"/>
              <a:gd name="T34" fmla="*/ 241 w 6533"/>
              <a:gd name="T35" fmla="*/ 4870 h 5719"/>
              <a:gd name="T36" fmla="*/ 1376 w 6533"/>
              <a:gd name="T37" fmla="*/ 4974 h 5719"/>
              <a:gd name="T38" fmla="*/ 1509 w 6533"/>
              <a:gd name="T39" fmla="*/ 5719 h 5719"/>
              <a:gd name="T40" fmla="*/ 1643 w 6533"/>
              <a:gd name="T41" fmla="*/ 5122 h 5719"/>
              <a:gd name="T42" fmla="*/ 1775 w 6533"/>
              <a:gd name="T43" fmla="*/ 5176 h 5719"/>
              <a:gd name="T44" fmla="*/ 1916 w 6533"/>
              <a:gd name="T45" fmla="*/ 5116 h 5719"/>
              <a:gd name="T46" fmla="*/ 2049 w 6533"/>
              <a:gd name="T47" fmla="*/ 5719 h 5719"/>
              <a:gd name="T48" fmla="*/ 2183 w 6533"/>
              <a:gd name="T49" fmla="*/ 4968 h 5719"/>
              <a:gd name="T50" fmla="*/ 3307 w 6533"/>
              <a:gd name="T51" fmla="*/ 4870 h 5719"/>
              <a:gd name="T52" fmla="*/ 3495 w 6533"/>
              <a:gd name="T53" fmla="*/ 4871 h 5719"/>
              <a:gd name="T54" fmla="*/ 3128 w 6533"/>
              <a:gd name="T55" fmla="*/ 4312 h 5719"/>
              <a:gd name="T56" fmla="*/ 3540 w 6533"/>
              <a:gd name="T57" fmla="*/ 2878 h 5719"/>
              <a:gd name="T58" fmla="*/ 4764 w 6533"/>
              <a:gd name="T59" fmla="*/ 3538 h 5719"/>
              <a:gd name="T60" fmla="*/ 5960 w 6533"/>
              <a:gd name="T61" fmla="*/ 2892 h 5719"/>
              <a:gd name="T62" fmla="*/ 6391 w 6533"/>
              <a:gd name="T63" fmla="*/ 3271 h 5719"/>
              <a:gd name="T64" fmla="*/ 6481 w 6533"/>
              <a:gd name="T65" fmla="*/ 3042 h 5719"/>
              <a:gd name="T66" fmla="*/ 1983 w 6533"/>
              <a:gd name="T67" fmla="*/ 4772 h 5719"/>
              <a:gd name="T68" fmla="*/ 1572 w 6533"/>
              <a:gd name="T69" fmla="*/ 4778 h 5719"/>
              <a:gd name="T70" fmla="*/ 685 w 6533"/>
              <a:gd name="T71" fmla="*/ 4287 h 5719"/>
              <a:gd name="T72" fmla="*/ 1772 w 6533"/>
              <a:gd name="T73" fmla="*/ 2468 h 5719"/>
              <a:gd name="T74" fmla="*/ 2859 w 6533"/>
              <a:gd name="T75" fmla="*/ 4287 h 5719"/>
              <a:gd name="T76" fmla="*/ 1984 w 6533"/>
              <a:gd name="T77" fmla="*/ 4772 h 5719"/>
              <a:gd name="T78" fmla="*/ 5847 w 6533"/>
              <a:gd name="T79" fmla="*/ 2647 h 5719"/>
              <a:gd name="T80" fmla="*/ 3673 w 6533"/>
              <a:gd name="T81" fmla="*/ 2647 h 5719"/>
              <a:gd name="T82" fmla="*/ 4548 w 6533"/>
              <a:gd name="T83" fmla="*/ 946 h 5719"/>
              <a:gd name="T84" fmla="*/ 4760 w 6533"/>
              <a:gd name="T85" fmla="*/ 828 h 5719"/>
              <a:gd name="T86" fmla="*/ 4961 w 6533"/>
              <a:gd name="T87" fmla="*/ 939 h 5719"/>
              <a:gd name="T88" fmla="*/ 5847 w 6533"/>
              <a:gd name="T89" fmla="*/ 2647 h 5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533" h="5719">
                <a:moveTo>
                  <a:pt x="6481" y="3042"/>
                </a:moveTo>
                <a:lnTo>
                  <a:pt x="6481" y="3042"/>
                </a:lnTo>
                <a:lnTo>
                  <a:pt x="6113" y="2671"/>
                </a:lnTo>
                <a:lnTo>
                  <a:pt x="6113" y="1407"/>
                </a:lnTo>
                <a:lnTo>
                  <a:pt x="6481" y="1036"/>
                </a:lnTo>
                <a:cubicBezTo>
                  <a:pt x="6533" y="984"/>
                  <a:pt x="6533" y="899"/>
                  <a:pt x="6480" y="848"/>
                </a:cubicBezTo>
                <a:cubicBezTo>
                  <a:pt x="6428" y="796"/>
                  <a:pt x="6343" y="796"/>
                  <a:pt x="6292" y="850"/>
                </a:cubicBezTo>
                <a:lnTo>
                  <a:pt x="5956" y="1188"/>
                </a:lnTo>
                <a:lnTo>
                  <a:pt x="5157" y="746"/>
                </a:lnTo>
                <a:lnTo>
                  <a:pt x="5157" y="134"/>
                </a:lnTo>
                <a:cubicBezTo>
                  <a:pt x="5157" y="60"/>
                  <a:pt x="5097" y="0"/>
                  <a:pt x="5024" y="0"/>
                </a:cubicBezTo>
                <a:cubicBezTo>
                  <a:pt x="4951" y="0"/>
                  <a:pt x="4891" y="60"/>
                  <a:pt x="4891" y="134"/>
                </a:cubicBezTo>
                <a:lnTo>
                  <a:pt x="4891" y="598"/>
                </a:lnTo>
                <a:lnTo>
                  <a:pt x="4824" y="560"/>
                </a:lnTo>
                <a:cubicBezTo>
                  <a:pt x="4784" y="538"/>
                  <a:pt x="4735" y="538"/>
                  <a:pt x="4695" y="560"/>
                </a:cubicBezTo>
                <a:lnTo>
                  <a:pt x="4619" y="603"/>
                </a:lnTo>
                <a:lnTo>
                  <a:pt x="4619" y="134"/>
                </a:lnTo>
                <a:cubicBezTo>
                  <a:pt x="4619" y="60"/>
                  <a:pt x="4559" y="0"/>
                  <a:pt x="4485" y="0"/>
                </a:cubicBezTo>
                <a:cubicBezTo>
                  <a:pt x="4412" y="0"/>
                  <a:pt x="4352" y="60"/>
                  <a:pt x="4352" y="134"/>
                </a:cubicBezTo>
                <a:lnTo>
                  <a:pt x="4352" y="751"/>
                </a:lnTo>
                <a:lnTo>
                  <a:pt x="3476" y="1238"/>
                </a:lnTo>
                <a:cubicBezTo>
                  <a:pt x="3433" y="1262"/>
                  <a:pt x="3408" y="1306"/>
                  <a:pt x="3408" y="1354"/>
                </a:cubicBezTo>
                <a:lnTo>
                  <a:pt x="3408" y="2644"/>
                </a:lnTo>
                <a:lnTo>
                  <a:pt x="2996" y="2844"/>
                </a:lnTo>
                <a:lnTo>
                  <a:pt x="1905" y="2239"/>
                </a:lnTo>
                <a:lnTo>
                  <a:pt x="1905" y="1774"/>
                </a:lnTo>
                <a:cubicBezTo>
                  <a:pt x="1905" y="1700"/>
                  <a:pt x="1845" y="1640"/>
                  <a:pt x="1772" y="1640"/>
                </a:cubicBezTo>
                <a:cubicBezTo>
                  <a:pt x="1699" y="1640"/>
                  <a:pt x="1639" y="1700"/>
                  <a:pt x="1639" y="1774"/>
                </a:cubicBezTo>
                <a:lnTo>
                  <a:pt x="1639" y="2239"/>
                </a:lnTo>
                <a:lnTo>
                  <a:pt x="488" y="2878"/>
                </a:lnTo>
                <a:cubicBezTo>
                  <a:pt x="445" y="2902"/>
                  <a:pt x="420" y="2946"/>
                  <a:pt x="420" y="2994"/>
                </a:cubicBezTo>
                <a:lnTo>
                  <a:pt x="420" y="4312"/>
                </a:lnTo>
                <a:lnTo>
                  <a:pt x="52" y="4683"/>
                </a:lnTo>
                <a:cubicBezTo>
                  <a:pt x="0" y="4735"/>
                  <a:pt x="0" y="4820"/>
                  <a:pt x="53" y="4871"/>
                </a:cubicBezTo>
                <a:cubicBezTo>
                  <a:pt x="80" y="4896"/>
                  <a:pt x="113" y="4910"/>
                  <a:pt x="147" y="4910"/>
                </a:cubicBezTo>
                <a:cubicBezTo>
                  <a:pt x="181" y="4910"/>
                  <a:pt x="215" y="4896"/>
                  <a:pt x="241" y="4870"/>
                </a:cubicBezTo>
                <a:lnTo>
                  <a:pt x="577" y="4531"/>
                </a:lnTo>
                <a:lnTo>
                  <a:pt x="1376" y="4974"/>
                </a:lnTo>
                <a:lnTo>
                  <a:pt x="1376" y="5586"/>
                </a:lnTo>
                <a:cubicBezTo>
                  <a:pt x="1376" y="5659"/>
                  <a:pt x="1436" y="5719"/>
                  <a:pt x="1509" y="5719"/>
                </a:cubicBezTo>
                <a:cubicBezTo>
                  <a:pt x="1583" y="5719"/>
                  <a:pt x="1643" y="5659"/>
                  <a:pt x="1643" y="5586"/>
                </a:cubicBezTo>
                <a:lnTo>
                  <a:pt x="1643" y="5122"/>
                </a:lnTo>
                <a:lnTo>
                  <a:pt x="1709" y="5159"/>
                </a:lnTo>
                <a:cubicBezTo>
                  <a:pt x="1729" y="5170"/>
                  <a:pt x="1752" y="5176"/>
                  <a:pt x="1775" y="5176"/>
                </a:cubicBezTo>
                <a:cubicBezTo>
                  <a:pt x="1797" y="5176"/>
                  <a:pt x="1819" y="5171"/>
                  <a:pt x="1840" y="5159"/>
                </a:cubicBezTo>
                <a:lnTo>
                  <a:pt x="1916" y="5116"/>
                </a:lnTo>
                <a:lnTo>
                  <a:pt x="1916" y="5586"/>
                </a:lnTo>
                <a:cubicBezTo>
                  <a:pt x="1916" y="5659"/>
                  <a:pt x="1976" y="5719"/>
                  <a:pt x="2049" y="5719"/>
                </a:cubicBezTo>
                <a:cubicBezTo>
                  <a:pt x="2123" y="5719"/>
                  <a:pt x="2183" y="5659"/>
                  <a:pt x="2183" y="5586"/>
                </a:cubicBezTo>
                <a:lnTo>
                  <a:pt x="2183" y="4968"/>
                </a:lnTo>
                <a:lnTo>
                  <a:pt x="2971" y="4531"/>
                </a:lnTo>
                <a:lnTo>
                  <a:pt x="3307" y="4870"/>
                </a:lnTo>
                <a:cubicBezTo>
                  <a:pt x="3333" y="4896"/>
                  <a:pt x="3367" y="4910"/>
                  <a:pt x="3401" y="4910"/>
                </a:cubicBezTo>
                <a:cubicBezTo>
                  <a:pt x="3435" y="4910"/>
                  <a:pt x="3469" y="4896"/>
                  <a:pt x="3495" y="4871"/>
                </a:cubicBezTo>
                <a:cubicBezTo>
                  <a:pt x="3547" y="4819"/>
                  <a:pt x="3547" y="4735"/>
                  <a:pt x="3496" y="4683"/>
                </a:cubicBezTo>
                <a:lnTo>
                  <a:pt x="3128" y="4312"/>
                </a:lnTo>
                <a:lnTo>
                  <a:pt x="3128" y="3078"/>
                </a:lnTo>
                <a:lnTo>
                  <a:pt x="3540" y="2878"/>
                </a:lnTo>
                <a:lnTo>
                  <a:pt x="4699" y="3520"/>
                </a:lnTo>
                <a:cubicBezTo>
                  <a:pt x="4719" y="3531"/>
                  <a:pt x="4741" y="3538"/>
                  <a:pt x="4764" y="3538"/>
                </a:cubicBezTo>
                <a:cubicBezTo>
                  <a:pt x="4787" y="3538"/>
                  <a:pt x="4808" y="3532"/>
                  <a:pt x="4829" y="3520"/>
                </a:cubicBezTo>
                <a:lnTo>
                  <a:pt x="5960" y="2892"/>
                </a:lnTo>
                <a:lnTo>
                  <a:pt x="6296" y="3231"/>
                </a:lnTo>
                <a:cubicBezTo>
                  <a:pt x="6323" y="3258"/>
                  <a:pt x="6356" y="3271"/>
                  <a:pt x="6391" y="3271"/>
                </a:cubicBezTo>
                <a:cubicBezTo>
                  <a:pt x="6424" y="3271"/>
                  <a:pt x="6459" y="3258"/>
                  <a:pt x="6484" y="3232"/>
                </a:cubicBezTo>
                <a:cubicBezTo>
                  <a:pt x="6533" y="3179"/>
                  <a:pt x="6533" y="3094"/>
                  <a:pt x="6481" y="3042"/>
                </a:cubicBezTo>
                <a:close/>
                <a:moveTo>
                  <a:pt x="1984" y="4772"/>
                </a:moveTo>
                <a:lnTo>
                  <a:pt x="1983" y="4772"/>
                </a:lnTo>
                <a:lnTo>
                  <a:pt x="1772" y="4888"/>
                </a:lnTo>
                <a:lnTo>
                  <a:pt x="1572" y="4778"/>
                </a:lnTo>
                <a:lnTo>
                  <a:pt x="1571" y="4778"/>
                </a:lnTo>
                <a:lnTo>
                  <a:pt x="685" y="4287"/>
                </a:lnTo>
                <a:lnTo>
                  <a:pt x="685" y="3071"/>
                </a:lnTo>
                <a:lnTo>
                  <a:pt x="1772" y="2468"/>
                </a:lnTo>
                <a:lnTo>
                  <a:pt x="2859" y="3071"/>
                </a:lnTo>
                <a:lnTo>
                  <a:pt x="2859" y="4287"/>
                </a:lnTo>
                <a:lnTo>
                  <a:pt x="2859" y="4287"/>
                </a:lnTo>
                <a:lnTo>
                  <a:pt x="1984" y="4772"/>
                </a:lnTo>
                <a:close/>
                <a:moveTo>
                  <a:pt x="5847" y="2647"/>
                </a:moveTo>
                <a:lnTo>
                  <a:pt x="5847" y="2647"/>
                </a:lnTo>
                <a:lnTo>
                  <a:pt x="4760" y="3250"/>
                </a:lnTo>
                <a:lnTo>
                  <a:pt x="3673" y="2647"/>
                </a:lnTo>
                <a:lnTo>
                  <a:pt x="3673" y="1431"/>
                </a:lnTo>
                <a:lnTo>
                  <a:pt x="4548" y="946"/>
                </a:lnTo>
                <a:lnTo>
                  <a:pt x="4549" y="946"/>
                </a:lnTo>
                <a:lnTo>
                  <a:pt x="4760" y="828"/>
                </a:lnTo>
                <a:lnTo>
                  <a:pt x="4960" y="939"/>
                </a:lnTo>
                <a:lnTo>
                  <a:pt x="4961" y="939"/>
                </a:lnTo>
                <a:lnTo>
                  <a:pt x="5847" y="1430"/>
                </a:lnTo>
                <a:lnTo>
                  <a:pt x="5847" y="2647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41" name="cells_181967">
            <a:extLst>
              <a:ext uri="{FF2B5EF4-FFF2-40B4-BE49-F238E27FC236}">
                <a16:creationId xmlns:a16="http://schemas.microsoft.com/office/drawing/2014/main" id="{0B0FC8A3-B448-4E93-B5CD-E041F3640968}"/>
              </a:ext>
            </a:extLst>
          </p:cNvPr>
          <p:cNvSpPr/>
          <p:nvPr/>
        </p:nvSpPr>
        <p:spPr>
          <a:xfrm>
            <a:off x="1035020" y="4150388"/>
            <a:ext cx="609685" cy="608804"/>
          </a:xfrm>
          <a:custGeom>
            <a:avLst/>
            <a:gdLst>
              <a:gd name="connsiteX0" fmla="*/ 273410 w 607599"/>
              <a:gd name="connsiteY0" fmla="*/ 505602 h 606722"/>
              <a:gd name="connsiteX1" fmla="*/ 283559 w 607599"/>
              <a:gd name="connsiteY1" fmla="*/ 515732 h 606722"/>
              <a:gd name="connsiteX2" fmla="*/ 283559 w 607599"/>
              <a:gd name="connsiteY2" fmla="*/ 546032 h 606722"/>
              <a:gd name="connsiteX3" fmla="*/ 324063 w 607599"/>
              <a:gd name="connsiteY3" fmla="*/ 546032 h 606722"/>
              <a:gd name="connsiteX4" fmla="*/ 324063 w 607599"/>
              <a:gd name="connsiteY4" fmla="*/ 515732 h 606722"/>
              <a:gd name="connsiteX5" fmla="*/ 334212 w 607599"/>
              <a:gd name="connsiteY5" fmla="*/ 505602 h 606722"/>
              <a:gd name="connsiteX6" fmla="*/ 344271 w 607599"/>
              <a:gd name="connsiteY6" fmla="*/ 515732 h 606722"/>
              <a:gd name="connsiteX7" fmla="*/ 344271 w 607599"/>
              <a:gd name="connsiteY7" fmla="*/ 596592 h 606722"/>
              <a:gd name="connsiteX8" fmla="*/ 334212 w 607599"/>
              <a:gd name="connsiteY8" fmla="*/ 606722 h 606722"/>
              <a:gd name="connsiteX9" fmla="*/ 324063 w 607599"/>
              <a:gd name="connsiteY9" fmla="*/ 596592 h 606722"/>
              <a:gd name="connsiteX10" fmla="*/ 324063 w 607599"/>
              <a:gd name="connsiteY10" fmla="*/ 566292 h 606722"/>
              <a:gd name="connsiteX11" fmla="*/ 283559 w 607599"/>
              <a:gd name="connsiteY11" fmla="*/ 566292 h 606722"/>
              <a:gd name="connsiteX12" fmla="*/ 283559 w 607599"/>
              <a:gd name="connsiteY12" fmla="*/ 596592 h 606722"/>
              <a:gd name="connsiteX13" fmla="*/ 273410 w 607599"/>
              <a:gd name="connsiteY13" fmla="*/ 606722 h 606722"/>
              <a:gd name="connsiteX14" fmla="*/ 263262 w 607599"/>
              <a:gd name="connsiteY14" fmla="*/ 596592 h 606722"/>
              <a:gd name="connsiteX15" fmla="*/ 263262 w 607599"/>
              <a:gd name="connsiteY15" fmla="*/ 515732 h 606722"/>
              <a:gd name="connsiteX16" fmla="*/ 273410 w 607599"/>
              <a:gd name="connsiteY16" fmla="*/ 505602 h 606722"/>
              <a:gd name="connsiteX17" fmla="*/ 496279 w 607599"/>
              <a:gd name="connsiteY17" fmla="*/ 424704 h 606722"/>
              <a:gd name="connsiteX18" fmla="*/ 465839 w 607599"/>
              <a:gd name="connsiteY18" fmla="*/ 455008 h 606722"/>
              <a:gd name="connsiteX19" fmla="*/ 470556 w 607599"/>
              <a:gd name="connsiteY19" fmla="*/ 471182 h 606722"/>
              <a:gd name="connsiteX20" fmla="*/ 470645 w 607599"/>
              <a:gd name="connsiteY20" fmla="*/ 471182 h 606722"/>
              <a:gd name="connsiteX21" fmla="*/ 470645 w 607599"/>
              <a:gd name="connsiteY21" fmla="*/ 471360 h 606722"/>
              <a:gd name="connsiteX22" fmla="*/ 496190 w 607599"/>
              <a:gd name="connsiteY22" fmla="*/ 485312 h 606722"/>
              <a:gd name="connsiteX23" fmla="*/ 517730 w 607599"/>
              <a:gd name="connsiteY23" fmla="*/ 476425 h 606722"/>
              <a:gd name="connsiteX24" fmla="*/ 526542 w 607599"/>
              <a:gd name="connsiteY24" fmla="*/ 455008 h 606722"/>
              <a:gd name="connsiteX25" fmla="*/ 517730 w 607599"/>
              <a:gd name="connsiteY25" fmla="*/ 433591 h 606722"/>
              <a:gd name="connsiteX26" fmla="*/ 496279 w 607599"/>
              <a:gd name="connsiteY26" fmla="*/ 424704 h 606722"/>
              <a:gd name="connsiteX27" fmla="*/ 111414 w 607599"/>
              <a:gd name="connsiteY27" fmla="*/ 424704 h 606722"/>
              <a:gd name="connsiteX28" fmla="*/ 80973 w 607599"/>
              <a:gd name="connsiteY28" fmla="*/ 455008 h 606722"/>
              <a:gd name="connsiteX29" fmla="*/ 111414 w 607599"/>
              <a:gd name="connsiteY29" fmla="*/ 485312 h 606722"/>
              <a:gd name="connsiteX30" fmla="*/ 132864 w 607599"/>
              <a:gd name="connsiteY30" fmla="*/ 476425 h 606722"/>
              <a:gd name="connsiteX31" fmla="*/ 136781 w 607599"/>
              <a:gd name="connsiteY31" fmla="*/ 471626 h 606722"/>
              <a:gd name="connsiteX32" fmla="*/ 136959 w 607599"/>
              <a:gd name="connsiteY32" fmla="*/ 471271 h 606722"/>
              <a:gd name="connsiteX33" fmla="*/ 137048 w 607599"/>
              <a:gd name="connsiteY33" fmla="*/ 471093 h 606722"/>
              <a:gd name="connsiteX34" fmla="*/ 141765 w 607599"/>
              <a:gd name="connsiteY34" fmla="*/ 455008 h 606722"/>
              <a:gd name="connsiteX35" fmla="*/ 132864 w 607599"/>
              <a:gd name="connsiteY35" fmla="*/ 433591 h 606722"/>
              <a:gd name="connsiteX36" fmla="*/ 111414 w 607599"/>
              <a:gd name="connsiteY36" fmla="*/ 424704 h 606722"/>
              <a:gd name="connsiteX37" fmla="*/ 455695 w 607599"/>
              <a:gd name="connsiteY37" fmla="*/ 303290 h 606722"/>
              <a:gd name="connsiteX38" fmla="*/ 465856 w 607599"/>
              <a:gd name="connsiteY38" fmla="*/ 313427 h 606722"/>
              <a:gd name="connsiteX39" fmla="*/ 465856 w 607599"/>
              <a:gd name="connsiteY39" fmla="*/ 374162 h 606722"/>
              <a:gd name="connsiteX40" fmla="*/ 455695 w 607599"/>
              <a:gd name="connsiteY40" fmla="*/ 384299 h 606722"/>
              <a:gd name="connsiteX41" fmla="*/ 445533 w 607599"/>
              <a:gd name="connsiteY41" fmla="*/ 374162 h 606722"/>
              <a:gd name="connsiteX42" fmla="*/ 445533 w 607599"/>
              <a:gd name="connsiteY42" fmla="*/ 313427 h 606722"/>
              <a:gd name="connsiteX43" fmla="*/ 455695 w 607599"/>
              <a:gd name="connsiteY43" fmla="*/ 303290 h 606722"/>
              <a:gd name="connsiteX44" fmla="*/ 151920 w 607599"/>
              <a:gd name="connsiteY44" fmla="*/ 303290 h 606722"/>
              <a:gd name="connsiteX45" fmla="*/ 162001 w 607599"/>
              <a:gd name="connsiteY45" fmla="*/ 313427 h 606722"/>
              <a:gd name="connsiteX46" fmla="*/ 162001 w 607599"/>
              <a:gd name="connsiteY46" fmla="*/ 374162 h 606722"/>
              <a:gd name="connsiteX47" fmla="*/ 151920 w 607599"/>
              <a:gd name="connsiteY47" fmla="*/ 384299 h 606722"/>
              <a:gd name="connsiteX48" fmla="*/ 141749 w 607599"/>
              <a:gd name="connsiteY48" fmla="*/ 374162 h 606722"/>
              <a:gd name="connsiteX49" fmla="*/ 141749 w 607599"/>
              <a:gd name="connsiteY49" fmla="*/ 313427 h 606722"/>
              <a:gd name="connsiteX50" fmla="*/ 151920 w 607599"/>
              <a:gd name="connsiteY50" fmla="*/ 303290 h 606722"/>
              <a:gd name="connsiteX51" fmla="*/ 496279 w 607599"/>
              <a:gd name="connsiteY51" fmla="*/ 202265 h 606722"/>
              <a:gd name="connsiteX52" fmla="*/ 470556 w 607599"/>
              <a:gd name="connsiteY52" fmla="*/ 216484 h 606722"/>
              <a:gd name="connsiteX53" fmla="*/ 470467 w 607599"/>
              <a:gd name="connsiteY53" fmla="*/ 216573 h 606722"/>
              <a:gd name="connsiteX54" fmla="*/ 470467 w 607599"/>
              <a:gd name="connsiteY54" fmla="*/ 216662 h 606722"/>
              <a:gd name="connsiteX55" fmla="*/ 465839 w 607599"/>
              <a:gd name="connsiteY55" fmla="*/ 232570 h 606722"/>
              <a:gd name="connsiteX56" fmla="*/ 496190 w 607599"/>
              <a:gd name="connsiteY56" fmla="*/ 262874 h 606722"/>
              <a:gd name="connsiteX57" fmla="*/ 517730 w 607599"/>
              <a:gd name="connsiteY57" fmla="*/ 253987 h 606722"/>
              <a:gd name="connsiteX58" fmla="*/ 526631 w 607599"/>
              <a:gd name="connsiteY58" fmla="*/ 232570 h 606722"/>
              <a:gd name="connsiteX59" fmla="*/ 517730 w 607599"/>
              <a:gd name="connsiteY59" fmla="*/ 211152 h 606722"/>
              <a:gd name="connsiteX60" fmla="*/ 496279 w 607599"/>
              <a:gd name="connsiteY60" fmla="*/ 202265 h 606722"/>
              <a:gd name="connsiteX61" fmla="*/ 111414 w 607599"/>
              <a:gd name="connsiteY61" fmla="*/ 202265 h 606722"/>
              <a:gd name="connsiteX62" fmla="*/ 80973 w 607599"/>
              <a:gd name="connsiteY62" fmla="*/ 232570 h 606722"/>
              <a:gd name="connsiteX63" fmla="*/ 111414 w 607599"/>
              <a:gd name="connsiteY63" fmla="*/ 262874 h 606722"/>
              <a:gd name="connsiteX64" fmla="*/ 132864 w 607599"/>
              <a:gd name="connsiteY64" fmla="*/ 253987 h 606722"/>
              <a:gd name="connsiteX65" fmla="*/ 141765 w 607599"/>
              <a:gd name="connsiteY65" fmla="*/ 232570 h 606722"/>
              <a:gd name="connsiteX66" fmla="*/ 137226 w 607599"/>
              <a:gd name="connsiteY66" fmla="*/ 216751 h 606722"/>
              <a:gd name="connsiteX67" fmla="*/ 137048 w 607599"/>
              <a:gd name="connsiteY67" fmla="*/ 216573 h 606722"/>
              <a:gd name="connsiteX68" fmla="*/ 136959 w 607599"/>
              <a:gd name="connsiteY68" fmla="*/ 216307 h 606722"/>
              <a:gd name="connsiteX69" fmla="*/ 132864 w 607599"/>
              <a:gd name="connsiteY69" fmla="*/ 211063 h 606722"/>
              <a:gd name="connsiteX70" fmla="*/ 111414 w 607599"/>
              <a:gd name="connsiteY70" fmla="*/ 202265 h 606722"/>
              <a:gd name="connsiteX71" fmla="*/ 360624 w 607599"/>
              <a:gd name="connsiteY71" fmla="*/ 189755 h 606722"/>
              <a:gd name="connsiteX72" fmla="*/ 413346 w 607599"/>
              <a:gd name="connsiteY72" fmla="*/ 220159 h 606722"/>
              <a:gd name="connsiteX73" fmla="*/ 416997 w 607599"/>
              <a:gd name="connsiteY73" fmla="*/ 233939 h 606722"/>
              <a:gd name="connsiteX74" fmla="*/ 408270 w 607599"/>
              <a:gd name="connsiteY74" fmla="*/ 239006 h 606722"/>
              <a:gd name="connsiteX75" fmla="*/ 403193 w 607599"/>
              <a:gd name="connsiteY75" fmla="*/ 237672 h 606722"/>
              <a:gd name="connsiteX76" fmla="*/ 350561 w 607599"/>
              <a:gd name="connsiteY76" fmla="*/ 207268 h 606722"/>
              <a:gd name="connsiteX77" fmla="*/ 346821 w 607599"/>
              <a:gd name="connsiteY77" fmla="*/ 193489 h 606722"/>
              <a:gd name="connsiteX78" fmla="*/ 360624 w 607599"/>
              <a:gd name="connsiteY78" fmla="*/ 189755 h 606722"/>
              <a:gd name="connsiteX79" fmla="*/ 303846 w 607599"/>
              <a:gd name="connsiteY79" fmla="*/ 80871 h 606722"/>
              <a:gd name="connsiteX80" fmla="*/ 273406 w 607599"/>
              <a:gd name="connsiteY80" fmla="*/ 111264 h 606722"/>
              <a:gd name="connsiteX81" fmla="*/ 303757 w 607599"/>
              <a:gd name="connsiteY81" fmla="*/ 141568 h 606722"/>
              <a:gd name="connsiteX82" fmla="*/ 325297 w 607599"/>
              <a:gd name="connsiteY82" fmla="*/ 132681 h 606722"/>
              <a:gd name="connsiteX83" fmla="*/ 334198 w 607599"/>
              <a:gd name="connsiteY83" fmla="*/ 111264 h 606722"/>
              <a:gd name="connsiteX84" fmla="*/ 325297 w 607599"/>
              <a:gd name="connsiteY84" fmla="*/ 89757 h 606722"/>
              <a:gd name="connsiteX85" fmla="*/ 303846 w 607599"/>
              <a:gd name="connsiteY85" fmla="*/ 80871 h 606722"/>
              <a:gd name="connsiteX86" fmla="*/ 303757 w 607599"/>
              <a:gd name="connsiteY86" fmla="*/ 0 h 606722"/>
              <a:gd name="connsiteX87" fmla="*/ 313904 w 607599"/>
              <a:gd name="connsiteY87" fmla="*/ 10131 h 606722"/>
              <a:gd name="connsiteX88" fmla="*/ 313904 w 607599"/>
              <a:gd name="connsiteY88" fmla="*/ 61675 h 606722"/>
              <a:gd name="connsiteX89" fmla="*/ 339627 w 607599"/>
              <a:gd name="connsiteY89" fmla="*/ 75450 h 606722"/>
              <a:gd name="connsiteX90" fmla="*/ 354402 w 607599"/>
              <a:gd name="connsiteY90" fmla="*/ 111264 h 606722"/>
              <a:gd name="connsiteX91" fmla="*/ 350753 w 607599"/>
              <a:gd name="connsiteY91" fmla="*/ 130193 h 606722"/>
              <a:gd name="connsiteX92" fmla="*/ 459520 w 607599"/>
              <a:gd name="connsiteY92" fmla="*/ 197911 h 606722"/>
              <a:gd name="connsiteX93" fmla="*/ 496190 w 607599"/>
              <a:gd name="connsiteY93" fmla="*/ 182003 h 606722"/>
              <a:gd name="connsiteX94" fmla="*/ 532060 w 607599"/>
              <a:gd name="connsiteY94" fmla="*/ 196844 h 606722"/>
              <a:gd name="connsiteX95" fmla="*/ 546835 w 607599"/>
              <a:gd name="connsiteY95" fmla="*/ 232570 h 606722"/>
              <a:gd name="connsiteX96" fmla="*/ 531971 w 607599"/>
              <a:gd name="connsiteY96" fmla="*/ 268295 h 606722"/>
              <a:gd name="connsiteX97" fmla="*/ 506337 w 607599"/>
              <a:gd name="connsiteY97" fmla="*/ 282069 h 606722"/>
              <a:gd name="connsiteX98" fmla="*/ 506337 w 607599"/>
              <a:gd name="connsiteY98" fmla="*/ 405508 h 606722"/>
              <a:gd name="connsiteX99" fmla="*/ 532060 w 607599"/>
              <a:gd name="connsiteY99" fmla="*/ 419283 h 606722"/>
              <a:gd name="connsiteX100" fmla="*/ 546835 w 607599"/>
              <a:gd name="connsiteY100" fmla="*/ 455008 h 606722"/>
              <a:gd name="connsiteX101" fmla="*/ 542652 w 607599"/>
              <a:gd name="connsiteY101" fmla="*/ 475003 h 606722"/>
              <a:gd name="connsiteX102" fmla="*/ 603266 w 607599"/>
              <a:gd name="connsiteY102" fmla="*/ 517483 h 606722"/>
              <a:gd name="connsiteX103" fmla="*/ 605758 w 607599"/>
              <a:gd name="connsiteY103" fmla="*/ 531613 h 606722"/>
              <a:gd name="connsiteX104" fmla="*/ 597480 w 607599"/>
              <a:gd name="connsiteY104" fmla="*/ 535879 h 606722"/>
              <a:gd name="connsiteX105" fmla="*/ 591695 w 607599"/>
              <a:gd name="connsiteY105" fmla="*/ 534101 h 606722"/>
              <a:gd name="connsiteX106" fmla="*/ 531081 w 607599"/>
              <a:gd name="connsiteY106" fmla="*/ 491533 h 606722"/>
              <a:gd name="connsiteX107" fmla="*/ 496190 w 607599"/>
              <a:gd name="connsiteY107" fmla="*/ 505574 h 606722"/>
              <a:gd name="connsiteX108" fmla="*/ 459787 w 607599"/>
              <a:gd name="connsiteY108" fmla="*/ 490022 h 606722"/>
              <a:gd name="connsiteX109" fmla="*/ 380125 w 607599"/>
              <a:gd name="connsiteY109" fmla="*/ 540500 h 606722"/>
              <a:gd name="connsiteX110" fmla="*/ 374696 w 607599"/>
              <a:gd name="connsiteY110" fmla="*/ 542099 h 606722"/>
              <a:gd name="connsiteX111" fmla="*/ 366151 w 607599"/>
              <a:gd name="connsiteY111" fmla="*/ 537389 h 606722"/>
              <a:gd name="connsiteX112" fmla="*/ 369266 w 607599"/>
              <a:gd name="connsiteY112" fmla="*/ 523437 h 606722"/>
              <a:gd name="connsiteX113" fmla="*/ 449017 w 607599"/>
              <a:gd name="connsiteY113" fmla="*/ 472959 h 606722"/>
              <a:gd name="connsiteX114" fmla="*/ 445545 w 607599"/>
              <a:gd name="connsiteY114" fmla="*/ 455008 h 606722"/>
              <a:gd name="connsiteX115" fmla="*/ 486044 w 607599"/>
              <a:gd name="connsiteY115" fmla="*/ 405508 h 606722"/>
              <a:gd name="connsiteX116" fmla="*/ 486044 w 607599"/>
              <a:gd name="connsiteY116" fmla="*/ 282069 h 606722"/>
              <a:gd name="connsiteX117" fmla="*/ 445545 w 607599"/>
              <a:gd name="connsiteY117" fmla="*/ 232570 h 606722"/>
              <a:gd name="connsiteX118" fmla="*/ 448928 w 607599"/>
              <a:gd name="connsiteY118" fmla="*/ 215062 h 606722"/>
              <a:gd name="connsiteX119" fmla="*/ 339538 w 607599"/>
              <a:gd name="connsiteY119" fmla="*/ 147078 h 606722"/>
              <a:gd name="connsiteX120" fmla="*/ 303846 w 607599"/>
              <a:gd name="connsiteY120" fmla="*/ 161741 h 606722"/>
              <a:gd name="connsiteX121" fmla="*/ 268066 w 607599"/>
              <a:gd name="connsiteY121" fmla="*/ 146989 h 606722"/>
              <a:gd name="connsiteX122" fmla="*/ 158765 w 607599"/>
              <a:gd name="connsiteY122" fmla="*/ 215062 h 606722"/>
              <a:gd name="connsiteX123" fmla="*/ 162059 w 607599"/>
              <a:gd name="connsiteY123" fmla="*/ 232570 h 606722"/>
              <a:gd name="connsiteX124" fmla="*/ 147194 w 607599"/>
              <a:gd name="connsiteY124" fmla="*/ 268295 h 606722"/>
              <a:gd name="connsiteX125" fmla="*/ 121471 w 607599"/>
              <a:gd name="connsiteY125" fmla="*/ 282069 h 606722"/>
              <a:gd name="connsiteX126" fmla="*/ 121471 w 607599"/>
              <a:gd name="connsiteY126" fmla="*/ 405508 h 606722"/>
              <a:gd name="connsiteX127" fmla="*/ 147194 w 607599"/>
              <a:gd name="connsiteY127" fmla="*/ 419283 h 606722"/>
              <a:gd name="connsiteX128" fmla="*/ 161970 w 607599"/>
              <a:gd name="connsiteY128" fmla="*/ 455008 h 606722"/>
              <a:gd name="connsiteX129" fmla="*/ 158587 w 607599"/>
              <a:gd name="connsiteY129" fmla="*/ 473048 h 606722"/>
              <a:gd name="connsiteX130" fmla="*/ 238337 w 607599"/>
              <a:gd name="connsiteY130" fmla="*/ 523704 h 606722"/>
              <a:gd name="connsiteX131" fmla="*/ 241453 w 607599"/>
              <a:gd name="connsiteY131" fmla="*/ 537656 h 606722"/>
              <a:gd name="connsiteX132" fmla="*/ 232908 w 607599"/>
              <a:gd name="connsiteY132" fmla="*/ 542366 h 606722"/>
              <a:gd name="connsiteX133" fmla="*/ 227479 w 607599"/>
              <a:gd name="connsiteY133" fmla="*/ 540766 h 606722"/>
              <a:gd name="connsiteX134" fmla="*/ 147728 w 607599"/>
              <a:gd name="connsiteY134" fmla="*/ 490111 h 606722"/>
              <a:gd name="connsiteX135" fmla="*/ 147194 w 607599"/>
              <a:gd name="connsiteY135" fmla="*/ 490733 h 606722"/>
              <a:gd name="connsiteX136" fmla="*/ 111414 w 607599"/>
              <a:gd name="connsiteY136" fmla="*/ 505574 h 606722"/>
              <a:gd name="connsiteX137" fmla="*/ 60769 w 607599"/>
              <a:gd name="connsiteY137" fmla="*/ 455008 h 606722"/>
              <a:gd name="connsiteX138" fmla="*/ 101267 w 607599"/>
              <a:gd name="connsiteY138" fmla="*/ 405508 h 606722"/>
              <a:gd name="connsiteX139" fmla="*/ 101267 w 607599"/>
              <a:gd name="connsiteY139" fmla="*/ 282069 h 606722"/>
              <a:gd name="connsiteX140" fmla="*/ 60769 w 607599"/>
              <a:gd name="connsiteY140" fmla="*/ 232570 h 606722"/>
              <a:gd name="connsiteX141" fmla="*/ 64863 w 607599"/>
              <a:gd name="connsiteY141" fmla="*/ 212574 h 606722"/>
              <a:gd name="connsiteX142" fmla="*/ 4249 w 607599"/>
              <a:gd name="connsiteY142" fmla="*/ 170095 h 606722"/>
              <a:gd name="connsiteX143" fmla="*/ 1846 w 607599"/>
              <a:gd name="connsiteY143" fmla="*/ 155965 h 606722"/>
              <a:gd name="connsiteX144" fmla="*/ 15909 w 607599"/>
              <a:gd name="connsiteY144" fmla="*/ 153476 h 606722"/>
              <a:gd name="connsiteX145" fmla="*/ 76523 w 607599"/>
              <a:gd name="connsiteY145" fmla="*/ 196044 h 606722"/>
              <a:gd name="connsiteX146" fmla="*/ 111414 w 607599"/>
              <a:gd name="connsiteY146" fmla="*/ 182003 h 606722"/>
              <a:gd name="connsiteX147" fmla="*/ 147194 w 607599"/>
              <a:gd name="connsiteY147" fmla="*/ 196844 h 606722"/>
              <a:gd name="connsiteX148" fmla="*/ 148084 w 607599"/>
              <a:gd name="connsiteY148" fmla="*/ 197822 h 606722"/>
              <a:gd name="connsiteX149" fmla="*/ 256940 w 607599"/>
              <a:gd name="connsiteY149" fmla="*/ 130193 h 606722"/>
              <a:gd name="connsiteX150" fmla="*/ 253113 w 607599"/>
              <a:gd name="connsiteY150" fmla="*/ 111264 h 606722"/>
              <a:gd name="connsiteX151" fmla="*/ 293700 w 607599"/>
              <a:gd name="connsiteY151" fmla="*/ 61675 h 606722"/>
              <a:gd name="connsiteX152" fmla="*/ 293700 w 607599"/>
              <a:gd name="connsiteY152" fmla="*/ 10131 h 606722"/>
              <a:gd name="connsiteX153" fmla="*/ 303757 w 607599"/>
              <a:gd name="connsiteY153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607599" h="606722">
                <a:moveTo>
                  <a:pt x="273410" y="505602"/>
                </a:moveTo>
                <a:cubicBezTo>
                  <a:pt x="279019" y="505602"/>
                  <a:pt x="283559" y="510134"/>
                  <a:pt x="283559" y="515732"/>
                </a:cubicBezTo>
                <a:lnTo>
                  <a:pt x="283559" y="546032"/>
                </a:lnTo>
                <a:lnTo>
                  <a:pt x="324063" y="546032"/>
                </a:lnTo>
                <a:lnTo>
                  <a:pt x="324063" y="515732"/>
                </a:lnTo>
                <a:cubicBezTo>
                  <a:pt x="324063" y="510134"/>
                  <a:pt x="328603" y="505602"/>
                  <a:pt x="334212" y="505602"/>
                </a:cubicBezTo>
                <a:cubicBezTo>
                  <a:pt x="339820" y="505602"/>
                  <a:pt x="344271" y="510134"/>
                  <a:pt x="344271" y="515732"/>
                </a:cubicBezTo>
                <a:lnTo>
                  <a:pt x="344271" y="596592"/>
                </a:lnTo>
                <a:cubicBezTo>
                  <a:pt x="344271" y="602190"/>
                  <a:pt x="339820" y="606722"/>
                  <a:pt x="334212" y="606722"/>
                </a:cubicBezTo>
                <a:cubicBezTo>
                  <a:pt x="328603" y="606722"/>
                  <a:pt x="324063" y="602190"/>
                  <a:pt x="324063" y="596592"/>
                </a:cubicBezTo>
                <a:lnTo>
                  <a:pt x="324063" y="566292"/>
                </a:lnTo>
                <a:lnTo>
                  <a:pt x="283559" y="566292"/>
                </a:lnTo>
                <a:lnTo>
                  <a:pt x="283559" y="596592"/>
                </a:lnTo>
                <a:cubicBezTo>
                  <a:pt x="283559" y="602190"/>
                  <a:pt x="279019" y="606722"/>
                  <a:pt x="273410" y="606722"/>
                </a:cubicBezTo>
                <a:cubicBezTo>
                  <a:pt x="267802" y="606722"/>
                  <a:pt x="263262" y="602190"/>
                  <a:pt x="263262" y="596592"/>
                </a:cubicBezTo>
                <a:lnTo>
                  <a:pt x="263262" y="515732"/>
                </a:lnTo>
                <a:cubicBezTo>
                  <a:pt x="263262" y="510134"/>
                  <a:pt x="267802" y="505602"/>
                  <a:pt x="273410" y="505602"/>
                </a:cubicBezTo>
                <a:close/>
                <a:moveTo>
                  <a:pt x="496279" y="424704"/>
                </a:moveTo>
                <a:cubicBezTo>
                  <a:pt x="479457" y="424704"/>
                  <a:pt x="465839" y="438301"/>
                  <a:pt x="465839" y="455008"/>
                </a:cubicBezTo>
                <a:cubicBezTo>
                  <a:pt x="465839" y="460962"/>
                  <a:pt x="467619" y="466472"/>
                  <a:pt x="470556" y="471182"/>
                </a:cubicBezTo>
                <a:cubicBezTo>
                  <a:pt x="470556" y="471182"/>
                  <a:pt x="470645" y="471182"/>
                  <a:pt x="470645" y="471182"/>
                </a:cubicBezTo>
                <a:cubicBezTo>
                  <a:pt x="470645" y="471182"/>
                  <a:pt x="470645" y="471271"/>
                  <a:pt x="470645" y="471360"/>
                </a:cubicBezTo>
                <a:cubicBezTo>
                  <a:pt x="476075" y="479714"/>
                  <a:pt x="485510" y="485312"/>
                  <a:pt x="496190" y="485312"/>
                </a:cubicBezTo>
                <a:cubicBezTo>
                  <a:pt x="504290" y="485312"/>
                  <a:pt x="511945" y="482202"/>
                  <a:pt x="517730" y="476425"/>
                </a:cubicBezTo>
                <a:cubicBezTo>
                  <a:pt x="523427" y="470738"/>
                  <a:pt x="526542" y="463095"/>
                  <a:pt x="526542" y="455008"/>
                </a:cubicBezTo>
                <a:cubicBezTo>
                  <a:pt x="526542" y="446921"/>
                  <a:pt x="523427" y="439278"/>
                  <a:pt x="517730" y="433591"/>
                </a:cubicBezTo>
                <a:cubicBezTo>
                  <a:pt x="511945" y="427814"/>
                  <a:pt x="504379" y="424704"/>
                  <a:pt x="496279" y="424704"/>
                </a:cubicBezTo>
                <a:close/>
                <a:moveTo>
                  <a:pt x="111414" y="424704"/>
                </a:moveTo>
                <a:cubicBezTo>
                  <a:pt x="94680" y="424704"/>
                  <a:pt x="80973" y="438301"/>
                  <a:pt x="80973" y="455008"/>
                </a:cubicBezTo>
                <a:cubicBezTo>
                  <a:pt x="80973" y="471715"/>
                  <a:pt x="94680" y="485312"/>
                  <a:pt x="111414" y="485312"/>
                </a:cubicBezTo>
                <a:cubicBezTo>
                  <a:pt x="119513" y="485312"/>
                  <a:pt x="127168" y="482202"/>
                  <a:pt x="132864" y="476425"/>
                </a:cubicBezTo>
                <a:cubicBezTo>
                  <a:pt x="134377" y="474915"/>
                  <a:pt x="135623" y="473315"/>
                  <a:pt x="136781" y="471626"/>
                </a:cubicBezTo>
                <a:cubicBezTo>
                  <a:pt x="136870" y="471449"/>
                  <a:pt x="136870" y="471360"/>
                  <a:pt x="136959" y="471271"/>
                </a:cubicBezTo>
                <a:cubicBezTo>
                  <a:pt x="136959" y="471182"/>
                  <a:pt x="137048" y="471182"/>
                  <a:pt x="137048" y="471093"/>
                </a:cubicBezTo>
                <a:cubicBezTo>
                  <a:pt x="140074" y="466383"/>
                  <a:pt x="141765" y="460785"/>
                  <a:pt x="141765" y="455008"/>
                </a:cubicBezTo>
                <a:cubicBezTo>
                  <a:pt x="141765" y="446921"/>
                  <a:pt x="138650" y="439278"/>
                  <a:pt x="132864" y="433591"/>
                </a:cubicBezTo>
                <a:cubicBezTo>
                  <a:pt x="127168" y="427814"/>
                  <a:pt x="119513" y="424704"/>
                  <a:pt x="111414" y="424704"/>
                </a:cubicBezTo>
                <a:close/>
                <a:moveTo>
                  <a:pt x="455695" y="303290"/>
                </a:moveTo>
                <a:cubicBezTo>
                  <a:pt x="461310" y="303290"/>
                  <a:pt x="465856" y="307825"/>
                  <a:pt x="465856" y="313427"/>
                </a:cubicBezTo>
                <a:lnTo>
                  <a:pt x="465856" y="374162"/>
                </a:lnTo>
                <a:cubicBezTo>
                  <a:pt x="465856" y="379764"/>
                  <a:pt x="461310" y="384299"/>
                  <a:pt x="455695" y="384299"/>
                </a:cubicBezTo>
                <a:cubicBezTo>
                  <a:pt x="450079" y="384299"/>
                  <a:pt x="445533" y="379764"/>
                  <a:pt x="445533" y="374162"/>
                </a:cubicBezTo>
                <a:lnTo>
                  <a:pt x="445533" y="313427"/>
                </a:lnTo>
                <a:cubicBezTo>
                  <a:pt x="445533" y="307825"/>
                  <a:pt x="450079" y="303290"/>
                  <a:pt x="455695" y="303290"/>
                </a:cubicBezTo>
                <a:close/>
                <a:moveTo>
                  <a:pt x="151920" y="303290"/>
                </a:moveTo>
                <a:cubicBezTo>
                  <a:pt x="157540" y="303290"/>
                  <a:pt x="162001" y="307825"/>
                  <a:pt x="162001" y="313427"/>
                </a:cubicBezTo>
                <a:lnTo>
                  <a:pt x="162001" y="374162"/>
                </a:lnTo>
                <a:cubicBezTo>
                  <a:pt x="162001" y="379764"/>
                  <a:pt x="157540" y="384299"/>
                  <a:pt x="151920" y="384299"/>
                </a:cubicBezTo>
                <a:cubicBezTo>
                  <a:pt x="146299" y="384299"/>
                  <a:pt x="141749" y="379764"/>
                  <a:pt x="141749" y="374162"/>
                </a:cubicBezTo>
                <a:lnTo>
                  <a:pt x="141749" y="313427"/>
                </a:lnTo>
                <a:cubicBezTo>
                  <a:pt x="141749" y="307825"/>
                  <a:pt x="146299" y="303290"/>
                  <a:pt x="151920" y="303290"/>
                </a:cubicBezTo>
                <a:close/>
                <a:moveTo>
                  <a:pt x="496279" y="202265"/>
                </a:moveTo>
                <a:cubicBezTo>
                  <a:pt x="485421" y="202265"/>
                  <a:pt x="475897" y="207953"/>
                  <a:pt x="470556" y="216484"/>
                </a:cubicBezTo>
                <a:cubicBezTo>
                  <a:pt x="470556" y="216573"/>
                  <a:pt x="470556" y="216573"/>
                  <a:pt x="470467" y="216573"/>
                </a:cubicBezTo>
                <a:cubicBezTo>
                  <a:pt x="470467" y="216573"/>
                  <a:pt x="470467" y="216573"/>
                  <a:pt x="470467" y="216662"/>
                </a:cubicBezTo>
                <a:cubicBezTo>
                  <a:pt x="467619" y="221283"/>
                  <a:pt x="465839" y="226704"/>
                  <a:pt x="465839" y="232570"/>
                </a:cubicBezTo>
                <a:cubicBezTo>
                  <a:pt x="465839" y="249277"/>
                  <a:pt x="479457" y="262874"/>
                  <a:pt x="496190" y="262874"/>
                </a:cubicBezTo>
                <a:cubicBezTo>
                  <a:pt x="504290" y="262874"/>
                  <a:pt x="511945" y="259763"/>
                  <a:pt x="517730" y="253987"/>
                </a:cubicBezTo>
                <a:cubicBezTo>
                  <a:pt x="523427" y="248299"/>
                  <a:pt x="526631" y="240657"/>
                  <a:pt x="526631" y="232570"/>
                </a:cubicBezTo>
                <a:cubicBezTo>
                  <a:pt x="526631" y="224482"/>
                  <a:pt x="523427" y="216840"/>
                  <a:pt x="517730" y="211152"/>
                </a:cubicBezTo>
                <a:cubicBezTo>
                  <a:pt x="511945" y="205376"/>
                  <a:pt x="504379" y="202265"/>
                  <a:pt x="496279" y="202265"/>
                </a:cubicBezTo>
                <a:close/>
                <a:moveTo>
                  <a:pt x="111414" y="202265"/>
                </a:moveTo>
                <a:cubicBezTo>
                  <a:pt x="94680" y="202265"/>
                  <a:pt x="80973" y="215862"/>
                  <a:pt x="80973" y="232570"/>
                </a:cubicBezTo>
                <a:cubicBezTo>
                  <a:pt x="80973" y="249277"/>
                  <a:pt x="94680" y="262874"/>
                  <a:pt x="111414" y="262874"/>
                </a:cubicBezTo>
                <a:cubicBezTo>
                  <a:pt x="119513" y="262874"/>
                  <a:pt x="127168" y="259763"/>
                  <a:pt x="132864" y="253987"/>
                </a:cubicBezTo>
                <a:cubicBezTo>
                  <a:pt x="138561" y="248299"/>
                  <a:pt x="141765" y="240657"/>
                  <a:pt x="141765" y="232570"/>
                </a:cubicBezTo>
                <a:cubicBezTo>
                  <a:pt x="141765" y="226882"/>
                  <a:pt x="140074" y="221461"/>
                  <a:pt x="137226" y="216751"/>
                </a:cubicBezTo>
                <a:cubicBezTo>
                  <a:pt x="137137" y="216662"/>
                  <a:pt x="137137" y="216662"/>
                  <a:pt x="137048" y="216573"/>
                </a:cubicBezTo>
                <a:cubicBezTo>
                  <a:pt x="137048" y="216484"/>
                  <a:pt x="137048" y="216395"/>
                  <a:pt x="136959" y="216307"/>
                </a:cubicBezTo>
                <a:cubicBezTo>
                  <a:pt x="135801" y="214440"/>
                  <a:pt x="134466" y="212663"/>
                  <a:pt x="132864" y="211063"/>
                </a:cubicBezTo>
                <a:cubicBezTo>
                  <a:pt x="127168" y="205376"/>
                  <a:pt x="119513" y="202265"/>
                  <a:pt x="111414" y="202265"/>
                </a:cubicBezTo>
                <a:close/>
                <a:moveTo>
                  <a:pt x="360624" y="189755"/>
                </a:moveTo>
                <a:lnTo>
                  <a:pt x="413346" y="220159"/>
                </a:lnTo>
                <a:cubicBezTo>
                  <a:pt x="418155" y="222915"/>
                  <a:pt x="419847" y="229138"/>
                  <a:pt x="416997" y="233939"/>
                </a:cubicBezTo>
                <a:cubicBezTo>
                  <a:pt x="415127" y="237228"/>
                  <a:pt x="411743" y="239006"/>
                  <a:pt x="408270" y="239006"/>
                </a:cubicBezTo>
                <a:cubicBezTo>
                  <a:pt x="406578" y="239006"/>
                  <a:pt x="404796" y="238561"/>
                  <a:pt x="403193" y="237672"/>
                </a:cubicBezTo>
                <a:lnTo>
                  <a:pt x="350561" y="207268"/>
                </a:lnTo>
                <a:cubicBezTo>
                  <a:pt x="345663" y="204512"/>
                  <a:pt x="344060" y="198289"/>
                  <a:pt x="346821" y="193489"/>
                </a:cubicBezTo>
                <a:cubicBezTo>
                  <a:pt x="349581" y="188688"/>
                  <a:pt x="355815" y="186999"/>
                  <a:pt x="360624" y="189755"/>
                </a:cubicBezTo>
                <a:close/>
                <a:moveTo>
                  <a:pt x="303846" y="80871"/>
                </a:moveTo>
                <a:cubicBezTo>
                  <a:pt x="287024" y="80871"/>
                  <a:pt x="273406" y="94467"/>
                  <a:pt x="273406" y="111264"/>
                </a:cubicBezTo>
                <a:cubicBezTo>
                  <a:pt x="273406" y="127971"/>
                  <a:pt x="287024" y="141568"/>
                  <a:pt x="303757" y="141568"/>
                </a:cubicBezTo>
                <a:cubicBezTo>
                  <a:pt x="311946" y="141568"/>
                  <a:pt x="319512" y="138369"/>
                  <a:pt x="325297" y="132681"/>
                </a:cubicBezTo>
                <a:cubicBezTo>
                  <a:pt x="330994" y="126905"/>
                  <a:pt x="334198" y="119351"/>
                  <a:pt x="334198" y="111264"/>
                </a:cubicBezTo>
                <a:cubicBezTo>
                  <a:pt x="334198" y="103088"/>
                  <a:pt x="330994" y="95534"/>
                  <a:pt x="325297" y="89757"/>
                </a:cubicBezTo>
                <a:cubicBezTo>
                  <a:pt x="319601" y="84070"/>
                  <a:pt x="311946" y="80871"/>
                  <a:pt x="303846" y="80871"/>
                </a:cubicBezTo>
                <a:close/>
                <a:moveTo>
                  <a:pt x="303757" y="0"/>
                </a:moveTo>
                <a:cubicBezTo>
                  <a:pt x="309365" y="0"/>
                  <a:pt x="313904" y="4532"/>
                  <a:pt x="313904" y="10131"/>
                </a:cubicBezTo>
                <a:lnTo>
                  <a:pt x="313904" y="61675"/>
                </a:lnTo>
                <a:cubicBezTo>
                  <a:pt x="323606" y="63630"/>
                  <a:pt x="332507" y="68340"/>
                  <a:pt x="339627" y="75450"/>
                </a:cubicBezTo>
                <a:cubicBezTo>
                  <a:pt x="349151" y="85047"/>
                  <a:pt x="354402" y="97756"/>
                  <a:pt x="354402" y="111264"/>
                </a:cubicBezTo>
                <a:cubicBezTo>
                  <a:pt x="354402" y="117840"/>
                  <a:pt x="353156" y="124239"/>
                  <a:pt x="350753" y="130193"/>
                </a:cubicBezTo>
                <a:lnTo>
                  <a:pt x="459520" y="197911"/>
                </a:lnTo>
                <a:cubicBezTo>
                  <a:pt x="468776" y="188135"/>
                  <a:pt x="481771" y="182003"/>
                  <a:pt x="496190" y="182003"/>
                </a:cubicBezTo>
                <a:cubicBezTo>
                  <a:pt x="509719" y="182003"/>
                  <a:pt x="522447" y="187246"/>
                  <a:pt x="532060" y="196844"/>
                </a:cubicBezTo>
                <a:cubicBezTo>
                  <a:pt x="541584" y="206353"/>
                  <a:pt x="546835" y="219061"/>
                  <a:pt x="546835" y="232570"/>
                </a:cubicBezTo>
                <a:cubicBezTo>
                  <a:pt x="546835" y="246078"/>
                  <a:pt x="541584" y="258786"/>
                  <a:pt x="531971" y="268295"/>
                </a:cubicBezTo>
                <a:cubicBezTo>
                  <a:pt x="524851" y="275404"/>
                  <a:pt x="515950" y="280114"/>
                  <a:pt x="506337" y="282069"/>
                </a:cubicBezTo>
                <a:lnTo>
                  <a:pt x="506337" y="405508"/>
                </a:lnTo>
                <a:cubicBezTo>
                  <a:pt x="516039" y="407374"/>
                  <a:pt x="524940" y="412173"/>
                  <a:pt x="532060" y="419283"/>
                </a:cubicBezTo>
                <a:cubicBezTo>
                  <a:pt x="541584" y="428792"/>
                  <a:pt x="546835" y="441500"/>
                  <a:pt x="546835" y="455008"/>
                </a:cubicBezTo>
                <a:cubicBezTo>
                  <a:pt x="546835" y="462029"/>
                  <a:pt x="545411" y="468783"/>
                  <a:pt x="542652" y="475003"/>
                </a:cubicBezTo>
                <a:lnTo>
                  <a:pt x="603266" y="517483"/>
                </a:lnTo>
                <a:cubicBezTo>
                  <a:pt x="607894" y="520682"/>
                  <a:pt x="608962" y="526992"/>
                  <a:pt x="605758" y="531613"/>
                </a:cubicBezTo>
                <a:cubicBezTo>
                  <a:pt x="603800" y="534368"/>
                  <a:pt x="600684" y="535879"/>
                  <a:pt x="597480" y="535879"/>
                </a:cubicBezTo>
                <a:cubicBezTo>
                  <a:pt x="595433" y="535879"/>
                  <a:pt x="593386" y="535345"/>
                  <a:pt x="591695" y="534101"/>
                </a:cubicBezTo>
                <a:lnTo>
                  <a:pt x="531081" y="491533"/>
                </a:lnTo>
                <a:cubicBezTo>
                  <a:pt x="521557" y="500509"/>
                  <a:pt x="509274" y="505574"/>
                  <a:pt x="496190" y="505574"/>
                </a:cubicBezTo>
                <a:cubicBezTo>
                  <a:pt x="481949" y="505574"/>
                  <a:pt x="469043" y="499531"/>
                  <a:pt x="459787" y="490022"/>
                </a:cubicBezTo>
                <a:lnTo>
                  <a:pt x="380125" y="540500"/>
                </a:lnTo>
                <a:cubicBezTo>
                  <a:pt x="378434" y="541566"/>
                  <a:pt x="376565" y="542099"/>
                  <a:pt x="374696" y="542099"/>
                </a:cubicBezTo>
                <a:cubicBezTo>
                  <a:pt x="371314" y="542099"/>
                  <a:pt x="368020" y="540411"/>
                  <a:pt x="366151" y="537389"/>
                </a:cubicBezTo>
                <a:cubicBezTo>
                  <a:pt x="363125" y="532679"/>
                  <a:pt x="364549" y="526370"/>
                  <a:pt x="369266" y="523437"/>
                </a:cubicBezTo>
                <a:lnTo>
                  <a:pt x="449017" y="472959"/>
                </a:lnTo>
                <a:cubicBezTo>
                  <a:pt x="446881" y="467361"/>
                  <a:pt x="445545" y="461318"/>
                  <a:pt x="445545" y="455008"/>
                </a:cubicBezTo>
                <a:cubicBezTo>
                  <a:pt x="445545" y="430569"/>
                  <a:pt x="462991" y="410218"/>
                  <a:pt x="486044" y="405508"/>
                </a:cubicBezTo>
                <a:lnTo>
                  <a:pt x="486044" y="282069"/>
                </a:lnTo>
                <a:cubicBezTo>
                  <a:pt x="462991" y="277359"/>
                  <a:pt x="445545" y="257008"/>
                  <a:pt x="445545" y="232570"/>
                </a:cubicBezTo>
                <a:cubicBezTo>
                  <a:pt x="445545" y="226438"/>
                  <a:pt x="446881" y="220572"/>
                  <a:pt x="448928" y="215062"/>
                </a:cubicBezTo>
                <a:lnTo>
                  <a:pt x="339538" y="147078"/>
                </a:lnTo>
                <a:cubicBezTo>
                  <a:pt x="330014" y="156498"/>
                  <a:pt x="317286" y="161741"/>
                  <a:pt x="303846" y="161741"/>
                </a:cubicBezTo>
                <a:cubicBezTo>
                  <a:pt x="289872" y="161741"/>
                  <a:pt x="277233" y="156142"/>
                  <a:pt x="268066" y="146989"/>
                </a:cubicBezTo>
                <a:lnTo>
                  <a:pt x="158765" y="215062"/>
                </a:lnTo>
                <a:cubicBezTo>
                  <a:pt x="160812" y="220572"/>
                  <a:pt x="162059" y="226438"/>
                  <a:pt x="162059" y="232570"/>
                </a:cubicBezTo>
                <a:cubicBezTo>
                  <a:pt x="162059" y="246078"/>
                  <a:pt x="156718" y="258786"/>
                  <a:pt x="147194" y="268295"/>
                </a:cubicBezTo>
                <a:cubicBezTo>
                  <a:pt x="140074" y="275404"/>
                  <a:pt x="131173" y="280114"/>
                  <a:pt x="121471" y="282069"/>
                </a:cubicBezTo>
                <a:cubicBezTo>
                  <a:pt x="121471" y="307664"/>
                  <a:pt x="121471" y="380092"/>
                  <a:pt x="121471" y="405508"/>
                </a:cubicBezTo>
                <a:cubicBezTo>
                  <a:pt x="131173" y="407374"/>
                  <a:pt x="140074" y="412173"/>
                  <a:pt x="147194" y="419283"/>
                </a:cubicBezTo>
                <a:cubicBezTo>
                  <a:pt x="156718" y="428792"/>
                  <a:pt x="161970" y="441500"/>
                  <a:pt x="161970" y="455008"/>
                </a:cubicBezTo>
                <a:cubicBezTo>
                  <a:pt x="161970" y="461318"/>
                  <a:pt x="160812" y="467361"/>
                  <a:pt x="158587" y="473048"/>
                </a:cubicBezTo>
                <a:lnTo>
                  <a:pt x="238337" y="523704"/>
                </a:lnTo>
                <a:cubicBezTo>
                  <a:pt x="243055" y="526725"/>
                  <a:pt x="244479" y="532946"/>
                  <a:pt x="241453" y="537656"/>
                </a:cubicBezTo>
                <a:cubicBezTo>
                  <a:pt x="239494" y="540766"/>
                  <a:pt x="236201" y="542366"/>
                  <a:pt x="232908" y="542366"/>
                </a:cubicBezTo>
                <a:cubicBezTo>
                  <a:pt x="231039" y="542366"/>
                  <a:pt x="229170" y="541833"/>
                  <a:pt x="227479" y="540766"/>
                </a:cubicBezTo>
                <a:lnTo>
                  <a:pt x="147728" y="490111"/>
                </a:lnTo>
                <a:cubicBezTo>
                  <a:pt x="147550" y="490289"/>
                  <a:pt x="147372" y="490556"/>
                  <a:pt x="147194" y="490733"/>
                </a:cubicBezTo>
                <a:cubicBezTo>
                  <a:pt x="137671" y="500331"/>
                  <a:pt x="124943" y="505574"/>
                  <a:pt x="111414" y="505574"/>
                </a:cubicBezTo>
                <a:cubicBezTo>
                  <a:pt x="83465" y="505574"/>
                  <a:pt x="60769" y="482913"/>
                  <a:pt x="60769" y="455008"/>
                </a:cubicBezTo>
                <a:cubicBezTo>
                  <a:pt x="60769" y="430569"/>
                  <a:pt x="78214" y="410129"/>
                  <a:pt x="101267" y="405508"/>
                </a:cubicBezTo>
                <a:lnTo>
                  <a:pt x="101267" y="282069"/>
                </a:lnTo>
                <a:cubicBezTo>
                  <a:pt x="78214" y="277359"/>
                  <a:pt x="60769" y="257008"/>
                  <a:pt x="60769" y="232570"/>
                </a:cubicBezTo>
                <a:cubicBezTo>
                  <a:pt x="60769" y="225460"/>
                  <a:pt x="62193" y="218706"/>
                  <a:pt x="64863" y="212574"/>
                </a:cubicBezTo>
                <a:lnTo>
                  <a:pt x="4249" y="170095"/>
                </a:lnTo>
                <a:cubicBezTo>
                  <a:pt x="-290" y="166807"/>
                  <a:pt x="-1358" y="160497"/>
                  <a:pt x="1846" y="155965"/>
                </a:cubicBezTo>
                <a:cubicBezTo>
                  <a:pt x="5050" y="151432"/>
                  <a:pt x="11370" y="150277"/>
                  <a:pt x="15909" y="153476"/>
                </a:cubicBezTo>
                <a:lnTo>
                  <a:pt x="76523" y="196044"/>
                </a:lnTo>
                <a:cubicBezTo>
                  <a:pt x="85602" y="187424"/>
                  <a:pt x="97885" y="182003"/>
                  <a:pt x="111414" y="182003"/>
                </a:cubicBezTo>
                <a:cubicBezTo>
                  <a:pt x="124943" y="182003"/>
                  <a:pt x="137671" y="187246"/>
                  <a:pt x="147194" y="196844"/>
                </a:cubicBezTo>
                <a:cubicBezTo>
                  <a:pt x="147550" y="197111"/>
                  <a:pt x="147728" y="197555"/>
                  <a:pt x="148084" y="197822"/>
                </a:cubicBezTo>
                <a:lnTo>
                  <a:pt x="256940" y="130193"/>
                </a:lnTo>
                <a:cubicBezTo>
                  <a:pt x="254537" y="124327"/>
                  <a:pt x="253113" y="117929"/>
                  <a:pt x="253113" y="111264"/>
                </a:cubicBezTo>
                <a:cubicBezTo>
                  <a:pt x="253202" y="86825"/>
                  <a:pt x="270558" y="66385"/>
                  <a:pt x="293700" y="61675"/>
                </a:cubicBezTo>
                <a:lnTo>
                  <a:pt x="293700" y="10131"/>
                </a:lnTo>
                <a:cubicBezTo>
                  <a:pt x="293700" y="4532"/>
                  <a:pt x="298150" y="0"/>
                  <a:pt x="303757" y="0"/>
                </a:cubicBez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42" name="iconfont-10086-4954950">
            <a:extLst>
              <a:ext uri="{FF2B5EF4-FFF2-40B4-BE49-F238E27FC236}">
                <a16:creationId xmlns:a16="http://schemas.microsoft.com/office/drawing/2014/main" id="{A3595E0C-CA57-406C-B285-8710EACA83E8}"/>
              </a:ext>
            </a:extLst>
          </p:cNvPr>
          <p:cNvSpPr/>
          <p:nvPr/>
        </p:nvSpPr>
        <p:spPr>
          <a:xfrm>
            <a:off x="1142889" y="5441820"/>
            <a:ext cx="435105" cy="435105"/>
          </a:xfrm>
          <a:custGeom>
            <a:avLst/>
            <a:gdLst>
              <a:gd name="T0" fmla="*/ 1163 w 11054"/>
              <a:gd name="T1" fmla="*/ 0 h 11054"/>
              <a:gd name="T2" fmla="*/ 0 w 11054"/>
              <a:gd name="T3" fmla="*/ 4043 h 11054"/>
              <a:gd name="T4" fmla="*/ 4043 w 11054"/>
              <a:gd name="T5" fmla="*/ 5207 h 11054"/>
              <a:gd name="T6" fmla="*/ 5207 w 11054"/>
              <a:gd name="T7" fmla="*/ 1163 h 11054"/>
              <a:gd name="T8" fmla="*/ 4625 w 11054"/>
              <a:gd name="T9" fmla="*/ 4014 h 11054"/>
              <a:gd name="T10" fmla="*/ 1163 w 11054"/>
              <a:gd name="T11" fmla="*/ 4596 h 11054"/>
              <a:gd name="T12" fmla="*/ 582 w 11054"/>
              <a:gd name="T13" fmla="*/ 1163 h 11054"/>
              <a:gd name="T14" fmla="*/ 4043 w 11054"/>
              <a:gd name="T15" fmla="*/ 582 h 11054"/>
              <a:gd name="T16" fmla="*/ 4625 w 11054"/>
              <a:gd name="T17" fmla="*/ 4014 h 11054"/>
              <a:gd name="T18" fmla="*/ 7011 w 11054"/>
              <a:gd name="T19" fmla="*/ 0 h 11054"/>
              <a:gd name="T20" fmla="*/ 5847 w 11054"/>
              <a:gd name="T21" fmla="*/ 4043 h 11054"/>
              <a:gd name="T22" fmla="*/ 9891 w 11054"/>
              <a:gd name="T23" fmla="*/ 5207 h 11054"/>
              <a:gd name="T24" fmla="*/ 11054 w 11054"/>
              <a:gd name="T25" fmla="*/ 1163 h 11054"/>
              <a:gd name="T26" fmla="*/ 10472 w 11054"/>
              <a:gd name="T27" fmla="*/ 4014 h 11054"/>
              <a:gd name="T28" fmla="*/ 7011 w 11054"/>
              <a:gd name="T29" fmla="*/ 4596 h 11054"/>
              <a:gd name="T30" fmla="*/ 6429 w 11054"/>
              <a:gd name="T31" fmla="*/ 1163 h 11054"/>
              <a:gd name="T32" fmla="*/ 9891 w 11054"/>
              <a:gd name="T33" fmla="*/ 582 h 11054"/>
              <a:gd name="T34" fmla="*/ 10472 w 11054"/>
              <a:gd name="T35" fmla="*/ 4014 h 11054"/>
              <a:gd name="T36" fmla="*/ 1163 w 11054"/>
              <a:gd name="T37" fmla="*/ 5876 h 11054"/>
              <a:gd name="T38" fmla="*/ 0 w 11054"/>
              <a:gd name="T39" fmla="*/ 9891 h 11054"/>
              <a:gd name="T40" fmla="*/ 4043 w 11054"/>
              <a:gd name="T41" fmla="*/ 11054 h 11054"/>
              <a:gd name="T42" fmla="*/ 5207 w 11054"/>
              <a:gd name="T43" fmla="*/ 7011 h 11054"/>
              <a:gd name="T44" fmla="*/ 4625 w 11054"/>
              <a:gd name="T45" fmla="*/ 9891 h 11054"/>
              <a:gd name="T46" fmla="*/ 1163 w 11054"/>
              <a:gd name="T47" fmla="*/ 10472 h 11054"/>
              <a:gd name="T48" fmla="*/ 582 w 11054"/>
              <a:gd name="T49" fmla="*/ 7011 h 11054"/>
              <a:gd name="T50" fmla="*/ 4043 w 11054"/>
              <a:gd name="T51" fmla="*/ 6429 h 11054"/>
              <a:gd name="T52" fmla="*/ 4625 w 11054"/>
              <a:gd name="T53" fmla="*/ 9891 h 11054"/>
              <a:gd name="T54" fmla="*/ 7011 w 11054"/>
              <a:gd name="T55" fmla="*/ 5876 h 11054"/>
              <a:gd name="T56" fmla="*/ 5847 w 11054"/>
              <a:gd name="T57" fmla="*/ 9891 h 11054"/>
              <a:gd name="T58" fmla="*/ 9891 w 11054"/>
              <a:gd name="T59" fmla="*/ 11054 h 11054"/>
              <a:gd name="T60" fmla="*/ 11054 w 11054"/>
              <a:gd name="T61" fmla="*/ 7011 h 11054"/>
              <a:gd name="T62" fmla="*/ 10472 w 11054"/>
              <a:gd name="T63" fmla="*/ 9891 h 11054"/>
              <a:gd name="T64" fmla="*/ 7011 w 11054"/>
              <a:gd name="T65" fmla="*/ 10472 h 11054"/>
              <a:gd name="T66" fmla="*/ 6429 w 11054"/>
              <a:gd name="T67" fmla="*/ 7011 h 11054"/>
              <a:gd name="T68" fmla="*/ 9891 w 11054"/>
              <a:gd name="T69" fmla="*/ 6429 h 11054"/>
              <a:gd name="T70" fmla="*/ 10472 w 11054"/>
              <a:gd name="T71" fmla="*/ 9891 h 11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054" h="11054">
                <a:moveTo>
                  <a:pt x="4043" y="0"/>
                </a:moveTo>
                <a:lnTo>
                  <a:pt x="1163" y="0"/>
                </a:lnTo>
                <a:cubicBezTo>
                  <a:pt x="523" y="0"/>
                  <a:pt x="0" y="523"/>
                  <a:pt x="0" y="1163"/>
                </a:cubicBezTo>
                <a:lnTo>
                  <a:pt x="0" y="4043"/>
                </a:lnTo>
                <a:cubicBezTo>
                  <a:pt x="0" y="4683"/>
                  <a:pt x="523" y="5207"/>
                  <a:pt x="1163" y="5207"/>
                </a:cubicBezTo>
                <a:lnTo>
                  <a:pt x="4043" y="5207"/>
                </a:lnTo>
                <a:cubicBezTo>
                  <a:pt x="4683" y="5207"/>
                  <a:pt x="5207" y="4683"/>
                  <a:pt x="5207" y="4043"/>
                </a:cubicBezTo>
                <a:lnTo>
                  <a:pt x="5207" y="1163"/>
                </a:lnTo>
                <a:cubicBezTo>
                  <a:pt x="5207" y="523"/>
                  <a:pt x="4683" y="0"/>
                  <a:pt x="4043" y="0"/>
                </a:cubicBezTo>
                <a:close/>
                <a:moveTo>
                  <a:pt x="4625" y="4014"/>
                </a:moveTo>
                <a:cubicBezTo>
                  <a:pt x="4625" y="4334"/>
                  <a:pt x="4363" y="4596"/>
                  <a:pt x="4043" y="4596"/>
                </a:cubicBezTo>
                <a:lnTo>
                  <a:pt x="1163" y="4596"/>
                </a:lnTo>
                <a:cubicBezTo>
                  <a:pt x="843" y="4596"/>
                  <a:pt x="582" y="4334"/>
                  <a:pt x="582" y="4014"/>
                </a:cubicBezTo>
                <a:lnTo>
                  <a:pt x="582" y="1163"/>
                </a:lnTo>
                <a:cubicBezTo>
                  <a:pt x="582" y="843"/>
                  <a:pt x="843" y="582"/>
                  <a:pt x="1163" y="582"/>
                </a:cubicBezTo>
                <a:lnTo>
                  <a:pt x="4043" y="582"/>
                </a:lnTo>
                <a:cubicBezTo>
                  <a:pt x="4363" y="582"/>
                  <a:pt x="4625" y="843"/>
                  <a:pt x="4625" y="1163"/>
                </a:cubicBezTo>
                <a:lnTo>
                  <a:pt x="4625" y="4014"/>
                </a:lnTo>
                <a:close/>
                <a:moveTo>
                  <a:pt x="9891" y="0"/>
                </a:moveTo>
                <a:lnTo>
                  <a:pt x="7011" y="0"/>
                </a:lnTo>
                <a:cubicBezTo>
                  <a:pt x="6371" y="0"/>
                  <a:pt x="5847" y="523"/>
                  <a:pt x="5847" y="1163"/>
                </a:cubicBezTo>
                <a:lnTo>
                  <a:pt x="5847" y="4043"/>
                </a:lnTo>
                <a:cubicBezTo>
                  <a:pt x="5847" y="4683"/>
                  <a:pt x="6371" y="5207"/>
                  <a:pt x="7011" y="5207"/>
                </a:cubicBezTo>
                <a:lnTo>
                  <a:pt x="9891" y="5207"/>
                </a:lnTo>
                <a:cubicBezTo>
                  <a:pt x="10531" y="5207"/>
                  <a:pt x="11054" y="4683"/>
                  <a:pt x="11054" y="4043"/>
                </a:cubicBezTo>
                <a:lnTo>
                  <a:pt x="11054" y="1163"/>
                </a:lnTo>
                <a:cubicBezTo>
                  <a:pt x="11054" y="523"/>
                  <a:pt x="10531" y="0"/>
                  <a:pt x="9891" y="0"/>
                </a:cubicBezTo>
                <a:close/>
                <a:moveTo>
                  <a:pt x="10472" y="4014"/>
                </a:moveTo>
                <a:cubicBezTo>
                  <a:pt x="10472" y="4334"/>
                  <a:pt x="10211" y="4596"/>
                  <a:pt x="9891" y="4596"/>
                </a:cubicBezTo>
                <a:lnTo>
                  <a:pt x="7011" y="4596"/>
                </a:lnTo>
                <a:cubicBezTo>
                  <a:pt x="6691" y="4596"/>
                  <a:pt x="6429" y="4334"/>
                  <a:pt x="6429" y="4014"/>
                </a:cubicBezTo>
                <a:lnTo>
                  <a:pt x="6429" y="1163"/>
                </a:lnTo>
                <a:cubicBezTo>
                  <a:pt x="6429" y="843"/>
                  <a:pt x="6691" y="582"/>
                  <a:pt x="7011" y="582"/>
                </a:cubicBezTo>
                <a:lnTo>
                  <a:pt x="9891" y="582"/>
                </a:lnTo>
                <a:cubicBezTo>
                  <a:pt x="10211" y="582"/>
                  <a:pt x="10472" y="843"/>
                  <a:pt x="10472" y="1163"/>
                </a:cubicBezTo>
                <a:lnTo>
                  <a:pt x="10472" y="4014"/>
                </a:lnTo>
                <a:close/>
                <a:moveTo>
                  <a:pt x="4043" y="5876"/>
                </a:moveTo>
                <a:lnTo>
                  <a:pt x="1163" y="5876"/>
                </a:lnTo>
                <a:cubicBezTo>
                  <a:pt x="523" y="5876"/>
                  <a:pt x="0" y="6400"/>
                  <a:pt x="0" y="7040"/>
                </a:cubicBezTo>
                <a:lnTo>
                  <a:pt x="0" y="9891"/>
                </a:lnTo>
                <a:cubicBezTo>
                  <a:pt x="0" y="10531"/>
                  <a:pt x="523" y="11054"/>
                  <a:pt x="1163" y="11054"/>
                </a:cubicBezTo>
                <a:lnTo>
                  <a:pt x="4043" y="11054"/>
                </a:lnTo>
                <a:cubicBezTo>
                  <a:pt x="4683" y="11054"/>
                  <a:pt x="5207" y="10531"/>
                  <a:pt x="5207" y="9891"/>
                </a:cubicBezTo>
                <a:lnTo>
                  <a:pt x="5207" y="7011"/>
                </a:lnTo>
                <a:cubicBezTo>
                  <a:pt x="5207" y="6400"/>
                  <a:pt x="4683" y="5876"/>
                  <a:pt x="4043" y="5876"/>
                </a:cubicBezTo>
                <a:close/>
                <a:moveTo>
                  <a:pt x="4625" y="9891"/>
                </a:moveTo>
                <a:cubicBezTo>
                  <a:pt x="4625" y="10211"/>
                  <a:pt x="4363" y="10472"/>
                  <a:pt x="4043" y="10472"/>
                </a:cubicBezTo>
                <a:lnTo>
                  <a:pt x="1163" y="10472"/>
                </a:lnTo>
                <a:cubicBezTo>
                  <a:pt x="843" y="10472"/>
                  <a:pt x="582" y="10211"/>
                  <a:pt x="582" y="9891"/>
                </a:cubicBezTo>
                <a:lnTo>
                  <a:pt x="582" y="7011"/>
                </a:lnTo>
                <a:cubicBezTo>
                  <a:pt x="582" y="6691"/>
                  <a:pt x="843" y="6429"/>
                  <a:pt x="1163" y="6429"/>
                </a:cubicBezTo>
                <a:lnTo>
                  <a:pt x="4043" y="6429"/>
                </a:lnTo>
                <a:cubicBezTo>
                  <a:pt x="4363" y="6429"/>
                  <a:pt x="4625" y="6691"/>
                  <a:pt x="4625" y="7011"/>
                </a:cubicBezTo>
                <a:lnTo>
                  <a:pt x="4625" y="9891"/>
                </a:lnTo>
                <a:close/>
                <a:moveTo>
                  <a:pt x="9891" y="5876"/>
                </a:moveTo>
                <a:lnTo>
                  <a:pt x="7011" y="5876"/>
                </a:lnTo>
                <a:cubicBezTo>
                  <a:pt x="6371" y="5876"/>
                  <a:pt x="5847" y="6400"/>
                  <a:pt x="5847" y="7040"/>
                </a:cubicBezTo>
                <a:lnTo>
                  <a:pt x="5847" y="9891"/>
                </a:lnTo>
                <a:cubicBezTo>
                  <a:pt x="5847" y="10531"/>
                  <a:pt x="6371" y="11054"/>
                  <a:pt x="7011" y="11054"/>
                </a:cubicBezTo>
                <a:lnTo>
                  <a:pt x="9891" y="11054"/>
                </a:lnTo>
                <a:cubicBezTo>
                  <a:pt x="10531" y="11054"/>
                  <a:pt x="11054" y="10531"/>
                  <a:pt x="11054" y="9891"/>
                </a:cubicBezTo>
                <a:lnTo>
                  <a:pt x="11054" y="7011"/>
                </a:lnTo>
                <a:cubicBezTo>
                  <a:pt x="11054" y="6400"/>
                  <a:pt x="10531" y="5876"/>
                  <a:pt x="9891" y="5876"/>
                </a:cubicBezTo>
                <a:close/>
                <a:moveTo>
                  <a:pt x="10472" y="9891"/>
                </a:moveTo>
                <a:cubicBezTo>
                  <a:pt x="10472" y="10211"/>
                  <a:pt x="10211" y="10472"/>
                  <a:pt x="9891" y="10472"/>
                </a:cubicBezTo>
                <a:lnTo>
                  <a:pt x="7011" y="10472"/>
                </a:lnTo>
                <a:cubicBezTo>
                  <a:pt x="6691" y="10472"/>
                  <a:pt x="6429" y="10211"/>
                  <a:pt x="6429" y="9891"/>
                </a:cubicBezTo>
                <a:lnTo>
                  <a:pt x="6429" y="7011"/>
                </a:lnTo>
                <a:cubicBezTo>
                  <a:pt x="6429" y="6691"/>
                  <a:pt x="6691" y="6429"/>
                  <a:pt x="7011" y="6429"/>
                </a:cubicBezTo>
                <a:lnTo>
                  <a:pt x="9891" y="6429"/>
                </a:lnTo>
                <a:cubicBezTo>
                  <a:pt x="10211" y="6429"/>
                  <a:pt x="10472" y="6691"/>
                  <a:pt x="10472" y="7011"/>
                </a:cubicBezTo>
                <a:lnTo>
                  <a:pt x="10472" y="9891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91F5FAE9-5471-486A-B593-8755E6880D9B}"/>
              </a:ext>
            </a:extLst>
          </p:cNvPr>
          <p:cNvSpPr/>
          <p:nvPr/>
        </p:nvSpPr>
        <p:spPr>
          <a:xfrm>
            <a:off x="8040163" y="1322496"/>
            <a:ext cx="3469269" cy="4986228"/>
          </a:xfrm>
          <a:prstGeom prst="roundRect">
            <a:avLst>
              <a:gd name="adj" fmla="val 3956"/>
            </a:avLst>
          </a:prstGeom>
          <a:gradFill flip="none" rotWithShape="1">
            <a:gsLst>
              <a:gs pos="0">
                <a:schemeClr val="accent2">
                  <a:lumMod val="94000"/>
                </a:schemeClr>
              </a:gs>
              <a:gs pos="100000">
                <a:schemeClr val="accent2">
                  <a:lumMod val="8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>
            <a:outerShdw blurRad="304800" dist="177800" dir="2700000" sx="98000" sy="98000" algn="tl" rotWithShape="0">
              <a:schemeClr val="accent2">
                <a:alpha val="12000"/>
              </a:schemeClr>
            </a:outerShdw>
          </a:effectLst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4" name="矩形: 圆角 43">
            <a:extLst>
              <a:ext uri="{FF2B5EF4-FFF2-40B4-BE49-F238E27FC236}">
                <a16:creationId xmlns:a16="http://schemas.microsoft.com/office/drawing/2014/main" id="{90C5C9B2-805D-4271-AE64-49AE2B233A6D}"/>
              </a:ext>
            </a:extLst>
          </p:cNvPr>
          <p:cNvSpPr/>
          <p:nvPr/>
        </p:nvSpPr>
        <p:spPr>
          <a:xfrm>
            <a:off x="8595845" y="2251145"/>
            <a:ext cx="2357906" cy="4677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42FCAED7-033E-4D8D-AF44-CBD486B659C8}"/>
              </a:ext>
            </a:extLst>
          </p:cNvPr>
          <p:cNvSpPr/>
          <p:nvPr/>
        </p:nvSpPr>
        <p:spPr>
          <a:xfrm>
            <a:off x="8595845" y="2794307"/>
            <a:ext cx="2357906" cy="4677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46" name="矩形: 圆角 45">
            <a:extLst>
              <a:ext uri="{FF2B5EF4-FFF2-40B4-BE49-F238E27FC236}">
                <a16:creationId xmlns:a16="http://schemas.microsoft.com/office/drawing/2014/main" id="{848EC65F-2764-4108-B067-F03586A45B97}"/>
              </a:ext>
            </a:extLst>
          </p:cNvPr>
          <p:cNvSpPr/>
          <p:nvPr/>
        </p:nvSpPr>
        <p:spPr>
          <a:xfrm>
            <a:off x="8595845" y="3337469"/>
            <a:ext cx="2357906" cy="4677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6EDC5DCC-5E5D-41A7-89EF-9F189B3F1F3C}"/>
              </a:ext>
            </a:extLst>
          </p:cNvPr>
          <p:cNvSpPr/>
          <p:nvPr/>
        </p:nvSpPr>
        <p:spPr>
          <a:xfrm>
            <a:off x="8595845" y="3880631"/>
            <a:ext cx="2357906" cy="4677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48" name="矩形: 圆角 47">
            <a:extLst>
              <a:ext uri="{FF2B5EF4-FFF2-40B4-BE49-F238E27FC236}">
                <a16:creationId xmlns:a16="http://schemas.microsoft.com/office/drawing/2014/main" id="{F10D1382-F72F-47C3-865E-C527E790E6B6}"/>
              </a:ext>
            </a:extLst>
          </p:cNvPr>
          <p:cNvSpPr/>
          <p:nvPr/>
        </p:nvSpPr>
        <p:spPr>
          <a:xfrm>
            <a:off x="8595845" y="4423793"/>
            <a:ext cx="2357906" cy="4677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49" name="矩形: 圆角 48">
            <a:extLst>
              <a:ext uri="{FF2B5EF4-FFF2-40B4-BE49-F238E27FC236}">
                <a16:creationId xmlns:a16="http://schemas.microsoft.com/office/drawing/2014/main" id="{CC2BB6D7-5E5E-424E-A84D-E70F75D0726F}"/>
              </a:ext>
            </a:extLst>
          </p:cNvPr>
          <p:cNvSpPr/>
          <p:nvPr/>
        </p:nvSpPr>
        <p:spPr>
          <a:xfrm>
            <a:off x="8595845" y="4966955"/>
            <a:ext cx="2357906" cy="4677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50" name="矩形: 圆角 49">
            <a:extLst>
              <a:ext uri="{FF2B5EF4-FFF2-40B4-BE49-F238E27FC236}">
                <a16:creationId xmlns:a16="http://schemas.microsoft.com/office/drawing/2014/main" id="{B09B598E-F8FF-4943-B4A9-F9B9C1849B7B}"/>
              </a:ext>
            </a:extLst>
          </p:cNvPr>
          <p:cNvSpPr/>
          <p:nvPr/>
        </p:nvSpPr>
        <p:spPr>
          <a:xfrm>
            <a:off x="8595845" y="5510118"/>
            <a:ext cx="2357906" cy="4677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581E721C-2BFF-462B-A652-76DDB51A2909}"/>
              </a:ext>
            </a:extLst>
          </p:cNvPr>
          <p:cNvSpPr txBox="1"/>
          <p:nvPr/>
        </p:nvSpPr>
        <p:spPr>
          <a:xfrm>
            <a:off x="8384501" y="1135515"/>
            <a:ext cx="2806494" cy="857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中断请求标志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6B6EDC12-555B-40BC-8747-3CD03FAC1E36}"/>
              </a:ext>
            </a:extLst>
          </p:cNvPr>
          <p:cNvSpPr txBox="1"/>
          <p:nvPr/>
        </p:nvSpPr>
        <p:spPr>
          <a:xfrm>
            <a:off x="9102616" y="2026532"/>
            <a:ext cx="1370264" cy="666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dirty="0">
                <a:solidFill>
                  <a:prstClr val="black"/>
                </a:solidFill>
                <a:latin typeface="+mn-ea"/>
              </a:rPr>
              <a:t>逻辑开关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0CF75D7E-EA26-4529-B2C3-217BB54B5B83}"/>
              </a:ext>
            </a:extLst>
          </p:cNvPr>
          <p:cNvSpPr txBox="1"/>
          <p:nvPr/>
        </p:nvSpPr>
        <p:spPr>
          <a:xfrm>
            <a:off x="8807233" y="2559932"/>
            <a:ext cx="1961030" cy="666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dirty="0">
                <a:solidFill>
                  <a:prstClr val="black"/>
                </a:solidFill>
                <a:latin typeface="+mn-ea"/>
              </a:rPr>
              <a:t>触发信号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2980BFAA-CFCB-4D49-B2A9-519AA0DDF696}"/>
              </a:ext>
            </a:extLst>
          </p:cNvPr>
          <p:cNvSpPr txBox="1"/>
          <p:nvPr/>
        </p:nvSpPr>
        <p:spPr>
          <a:xfrm>
            <a:off x="8807233" y="3093332"/>
            <a:ext cx="1961030" cy="666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dirty="0">
                <a:solidFill>
                  <a:prstClr val="black"/>
                </a:solidFill>
                <a:latin typeface="+mn-ea"/>
              </a:rPr>
              <a:t>电平触发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52CF71BB-C8BB-458F-9459-828F05BCBCCC}"/>
              </a:ext>
            </a:extLst>
          </p:cNvPr>
          <p:cNvSpPr txBox="1"/>
          <p:nvPr/>
        </p:nvSpPr>
        <p:spPr>
          <a:xfrm>
            <a:off x="8807233" y="3626732"/>
            <a:ext cx="1961030" cy="666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dirty="0">
                <a:solidFill>
                  <a:prstClr val="black"/>
                </a:solidFill>
                <a:latin typeface="+mn-ea"/>
              </a:rPr>
              <a:t>低电平经非门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0D928609-8F57-464D-9831-43CD82BA21B0}"/>
              </a:ext>
            </a:extLst>
          </p:cNvPr>
          <p:cNvSpPr txBox="1"/>
          <p:nvPr/>
        </p:nvSpPr>
        <p:spPr>
          <a:xfrm>
            <a:off x="9233750" y="4188707"/>
            <a:ext cx="1107996" cy="666657"/>
          </a:xfrm>
          <a:prstGeom prst="rect">
            <a:avLst/>
          </a:prstGeom>
          <a:noFill/>
        </p:spPr>
        <p:txBody>
          <a:bodyPr wrap="none" lIns="84240" tIns="13320" rIns="91440" bIns="45720">
            <a:no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dirty="0">
                <a:solidFill>
                  <a:prstClr val="black"/>
                </a:solidFill>
                <a:latin typeface="+mn-ea"/>
              </a:rPr>
              <a:t>脉冲触发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3B809537-1197-41D0-9022-7A31A77C75D3}"/>
              </a:ext>
            </a:extLst>
          </p:cNvPr>
          <p:cNvSpPr txBox="1"/>
          <p:nvPr/>
        </p:nvSpPr>
        <p:spPr>
          <a:xfrm>
            <a:off x="8807233" y="4712582"/>
            <a:ext cx="1961030" cy="666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dirty="0">
                <a:solidFill>
                  <a:prstClr val="black"/>
                </a:solidFill>
                <a:latin typeface="+mn-ea"/>
              </a:rPr>
              <a:t>负脉冲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DD48775B-E297-427F-BFA7-A980091C98A2}"/>
              </a:ext>
            </a:extLst>
          </p:cNvPr>
          <p:cNvSpPr txBox="1"/>
          <p:nvPr/>
        </p:nvSpPr>
        <p:spPr>
          <a:xfrm>
            <a:off x="8807233" y="5265032"/>
            <a:ext cx="1961030" cy="666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dirty="0">
                <a:solidFill>
                  <a:prstClr val="black"/>
                </a:solidFill>
                <a:latin typeface="+mn-ea"/>
              </a:rPr>
              <a:t>施密特触发器</a:t>
            </a:r>
          </a:p>
        </p:txBody>
      </p:sp>
      <p:grpSp>
        <p:nvGrpSpPr>
          <p:cNvPr id="59" name="Group 136">
            <a:extLst>
              <a:ext uri="{FF2B5EF4-FFF2-40B4-BE49-F238E27FC236}">
                <a16:creationId xmlns:a16="http://schemas.microsoft.com/office/drawing/2014/main" id="{AABC09EF-1192-4DA8-83B2-F21F872233DB}"/>
              </a:ext>
            </a:extLst>
          </p:cNvPr>
          <p:cNvGrpSpPr/>
          <p:nvPr/>
        </p:nvGrpSpPr>
        <p:grpSpPr>
          <a:xfrm>
            <a:off x="4825954" y="1342510"/>
            <a:ext cx="2895772" cy="5306563"/>
            <a:chOff x="4243" y="1372"/>
            <a:chExt cx="1027" cy="1882"/>
          </a:xfrm>
        </p:grpSpPr>
        <p:pic>
          <p:nvPicPr>
            <p:cNvPr id="60" name="Picture 131" descr="12">
              <a:extLst>
                <a:ext uri="{FF2B5EF4-FFF2-40B4-BE49-F238E27FC236}">
                  <a16:creationId xmlns:a16="http://schemas.microsoft.com/office/drawing/2014/main" id="{87DD5061-3276-4E25-B510-A91937C06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E0E0D0"/>
                </a:clrFrom>
                <a:clrTo>
                  <a:srgbClr val="E0E0D0">
                    <a:alpha val="0"/>
                  </a:srgbClr>
                </a:clrTo>
              </a:clrChange>
            </a:blip>
            <a:srcRect l="40622" t="39815" r="48688" b="32324"/>
            <a:stretch>
              <a:fillRect/>
            </a:stretch>
          </p:blipFill>
          <p:spPr>
            <a:xfrm>
              <a:off x="4243" y="1372"/>
              <a:ext cx="1027" cy="18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" name="Oval 135">
              <a:extLst>
                <a:ext uri="{FF2B5EF4-FFF2-40B4-BE49-F238E27FC236}">
                  <a16:creationId xmlns:a16="http://schemas.microsoft.com/office/drawing/2014/main" id="{3AC502E6-8DE2-487E-80F5-1C1959C9DE4C}"/>
                </a:ext>
              </a:extLst>
            </p:cNvPr>
            <p:cNvSpPr/>
            <p:nvPr/>
          </p:nvSpPr>
          <p:spPr>
            <a:xfrm>
              <a:off x="4424" y="2467"/>
              <a:ext cx="554" cy="234"/>
            </a:xfrm>
            <a:prstGeom prst="ellipse">
              <a:avLst/>
            </a:prstGeom>
            <a:noFill/>
            <a:ln w="158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1968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699371C7-FD12-41CE-A120-73A3B6DF447E}"/>
              </a:ext>
            </a:extLst>
          </p:cNvPr>
          <p:cNvSpPr/>
          <p:nvPr/>
        </p:nvSpPr>
        <p:spPr>
          <a:xfrm>
            <a:off x="1541305" y="1553443"/>
            <a:ext cx="9109390" cy="3981450"/>
          </a:xfrm>
          <a:prstGeom prst="roundRect">
            <a:avLst>
              <a:gd name="adj" fmla="val 7505"/>
            </a:avLst>
          </a:prstGeom>
          <a:gradFill>
            <a:gsLst>
              <a:gs pos="28000">
                <a:schemeClr val="accent2"/>
              </a:gs>
              <a:gs pos="80000">
                <a:schemeClr val="accent2">
                  <a:lumMod val="100000"/>
                </a:schemeClr>
              </a:gs>
            </a:gsLst>
            <a:path path="circle">
              <a:fillToRect r="100000" b="100000"/>
            </a:path>
          </a:gradFill>
          <a:ln w="12700" cap="flat" cmpd="sng" algn="ctr">
            <a:noFill/>
            <a:prstDash val="solid"/>
            <a:miter lim="800000"/>
          </a:ln>
          <a:effectLst>
            <a:outerShdw blurRad="279400" dist="342900" dir="5400000" sx="88000" sy="88000" algn="t" rotWithShape="0">
              <a:srgbClr val="FFD23C">
                <a:alpha val="42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2">
            <a:extLst>
              <a:ext uri="{FF2B5EF4-FFF2-40B4-BE49-F238E27FC236}">
                <a16:creationId xmlns:a16="http://schemas.microsoft.com/office/drawing/2014/main" id="{76528442-704C-4487-9038-0F2F2E9B3745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790952" y="1571625"/>
            <a:ext cx="4678678" cy="269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78" tIns="54439" rIns="108878" bIns="5443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1088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+mj-ea"/>
                <a:cs typeface="Arial" panose="020B0604020202020204" pitchFamily="34" charset="0"/>
              </a:rPr>
              <a:t>04</a:t>
            </a:r>
            <a:endParaRPr kumimoji="0" lang="zh-CN" altLang="en-US" sz="16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文本框 11">
            <a:extLst>
              <a:ext uri="{FF2B5EF4-FFF2-40B4-BE49-F238E27FC236}">
                <a16:creationId xmlns:a16="http://schemas.microsoft.com/office/drawing/2014/main" id="{98CB7A38-D6E2-41E4-B4CC-BFD107A12FF9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81101" y="2564205"/>
            <a:ext cx="4498378" cy="6639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108878" tIns="54439" rIns="108878" bIns="5443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1088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Arial" panose="020B0604020202020204" pitchFamily="34" charset="0"/>
              </a:rPr>
              <a:t>PART FOUR</a:t>
            </a:r>
            <a:endParaRPr kumimoji="0" lang="zh-CN" altLang="en-US" sz="3600" b="0" i="0" u="none" strike="noStrike" kern="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0F52A7F-79E6-41C5-A41A-02819F41D9D3}"/>
              </a:ext>
            </a:extLst>
          </p:cNvPr>
          <p:cNvSpPr txBox="1"/>
          <p:nvPr/>
        </p:nvSpPr>
        <p:spPr>
          <a:xfrm>
            <a:off x="2961394" y="4129907"/>
            <a:ext cx="626921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+mj-ea"/>
                <a:cs typeface="+mn-cs"/>
              </a:rPr>
              <a:t>中断控制系统</a:t>
            </a:r>
            <a:endParaRPr kumimoji="0" lang="en-US" altLang="zh-CN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+mj-ea"/>
              <a:cs typeface="+mn-cs"/>
            </a:endParaRPr>
          </a:p>
        </p:txBody>
      </p:sp>
      <p:pic>
        <p:nvPicPr>
          <p:cNvPr id="8" name="OfficePLUS.cn-14">
            <a:hlinkClick r:id="rId4"/>
            <a:extLst>
              <a:ext uri="{FF2B5EF4-FFF2-40B4-BE49-F238E27FC236}">
                <a16:creationId xmlns:a16="http://schemas.microsoft.com/office/drawing/2014/main" id="{489C9839-3E7B-485D-ABDC-F06BD8A424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56333"/>
            <a:ext cx="1828800" cy="24384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A64EEE7-D3C3-4C52-BB20-24F432C064E6}"/>
              </a:ext>
            </a:extLst>
          </p:cNvPr>
          <p:cNvSpPr txBox="1"/>
          <p:nvPr/>
        </p:nvSpPr>
        <p:spPr>
          <a:xfrm>
            <a:off x="9230606" y="494683"/>
            <a:ext cx="262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+mj-ea"/>
                <a:cs typeface="+mn-cs"/>
              </a:rPr>
              <a:t>以人为本 追随智慧</a:t>
            </a:r>
          </a:p>
        </p:txBody>
      </p:sp>
    </p:spTree>
    <p:extLst>
      <p:ext uri="{BB962C8B-B14F-4D97-AF65-F5344CB8AC3E}">
        <p14:creationId xmlns:p14="http://schemas.microsoft.com/office/powerpoint/2010/main" val="2086478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2EB89918-A215-49DF-8541-40DFF5D929B8}"/>
              </a:ext>
            </a:extLst>
          </p:cNvPr>
          <p:cNvSpPr/>
          <p:nvPr/>
        </p:nvSpPr>
        <p:spPr>
          <a:xfrm>
            <a:off x="1019175" y="870463"/>
            <a:ext cx="4019550" cy="5438261"/>
          </a:xfrm>
          <a:prstGeom prst="roundRect">
            <a:avLst>
              <a:gd name="adj" fmla="val 3624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82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BB4800D-4680-46FD-A4DF-201FB27C6434}"/>
              </a:ext>
            </a:extLst>
          </p:cNvPr>
          <p:cNvSpPr txBox="1"/>
          <p:nvPr/>
        </p:nvSpPr>
        <p:spPr>
          <a:xfrm>
            <a:off x="1673364" y="1723850"/>
            <a:ext cx="2711172" cy="110799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6600" b="1" dirty="0">
                <a:latin typeface="+mn-ea"/>
              </a:rPr>
              <a:t>目 录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BF4FC68-4135-4FB2-B984-A002E25E0D58}"/>
              </a:ext>
            </a:extLst>
          </p:cNvPr>
          <p:cNvSpPr txBox="1"/>
          <p:nvPr/>
        </p:nvSpPr>
        <p:spPr>
          <a:xfrm>
            <a:off x="1960632" y="2882392"/>
            <a:ext cx="2136636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altLang="zh-CN" sz="2400" dirty="0">
                <a:latin typeface="+mj-lt"/>
                <a:ea typeface="微软雅黑" panose="020B0503020204020204" pitchFamily="34" charset="-122"/>
              </a:rPr>
              <a:t>CONTENTS</a:t>
            </a:r>
            <a:endParaRPr lang="zh-CN" altLang="en-US" sz="2400" dirty="0">
              <a:latin typeface="+mj-lt"/>
              <a:ea typeface="微软雅黑" panose="020B0503020204020204" pitchFamily="34" charset="-122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87D1F7AB-4DD5-4212-8D6A-75133ABEC121}"/>
              </a:ext>
            </a:extLst>
          </p:cNvPr>
          <p:cNvCxnSpPr>
            <a:cxnSpLocks/>
          </p:cNvCxnSpPr>
          <p:nvPr/>
        </p:nvCxnSpPr>
        <p:spPr>
          <a:xfrm>
            <a:off x="2038950" y="1600200"/>
            <a:ext cx="1980000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tx1">
                    <a:lumMod val="85000"/>
                    <a:lumOff val="15000"/>
                    <a:alpha val="0"/>
                  </a:schemeClr>
                </a:gs>
                <a:gs pos="53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85000"/>
                    <a:lumOff val="15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EE75BAE9-F014-4A57-9C14-59AB3E7313B3}"/>
              </a:ext>
            </a:extLst>
          </p:cNvPr>
          <p:cNvCxnSpPr>
            <a:cxnSpLocks/>
          </p:cNvCxnSpPr>
          <p:nvPr/>
        </p:nvCxnSpPr>
        <p:spPr>
          <a:xfrm>
            <a:off x="2038950" y="3562350"/>
            <a:ext cx="1980000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tx1">
                    <a:lumMod val="85000"/>
                    <a:lumOff val="15000"/>
                    <a:alpha val="0"/>
                  </a:schemeClr>
                </a:gs>
                <a:gs pos="53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85000"/>
                    <a:lumOff val="15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693FD7B-7435-4782-BF53-134BF21F5D40}"/>
              </a:ext>
            </a:extLst>
          </p:cNvPr>
          <p:cNvGrpSpPr/>
          <p:nvPr/>
        </p:nvGrpSpPr>
        <p:grpSpPr>
          <a:xfrm>
            <a:off x="1190624" y="5987535"/>
            <a:ext cx="288000" cy="152400"/>
            <a:chOff x="6800849" y="-432315"/>
            <a:chExt cx="288000" cy="152400"/>
          </a:xfrm>
        </p:grpSpPr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1BD6D450-BC89-4167-A85C-0DCB582C7016}"/>
                </a:ext>
              </a:extLst>
            </p:cNvPr>
            <p:cNvCxnSpPr>
              <a:cxnSpLocks/>
            </p:cNvCxnSpPr>
            <p:nvPr/>
          </p:nvCxnSpPr>
          <p:spPr>
            <a:xfrm>
              <a:off x="6800849" y="-432315"/>
              <a:ext cx="288000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771F73CC-BBB1-4DDA-A11A-B87AB7A4A452}"/>
                </a:ext>
              </a:extLst>
            </p:cNvPr>
            <p:cNvCxnSpPr>
              <a:cxnSpLocks/>
            </p:cNvCxnSpPr>
            <p:nvPr/>
          </p:nvCxnSpPr>
          <p:spPr>
            <a:xfrm>
              <a:off x="6800849" y="-356115"/>
              <a:ext cx="288000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C204E597-5701-438A-B458-361CE1682D09}"/>
                </a:ext>
              </a:extLst>
            </p:cNvPr>
            <p:cNvCxnSpPr>
              <a:cxnSpLocks/>
            </p:cNvCxnSpPr>
            <p:nvPr/>
          </p:nvCxnSpPr>
          <p:spPr>
            <a:xfrm>
              <a:off x="6800849" y="-279915"/>
              <a:ext cx="288000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OfficePLUS.cn-14">
            <a:hlinkClick r:id="rId2"/>
            <a:extLst>
              <a:ext uri="{FF2B5EF4-FFF2-40B4-BE49-F238E27FC236}">
                <a16:creationId xmlns:a16="http://schemas.microsoft.com/office/drawing/2014/main" id="{FF6859DD-CF67-412F-AAF9-B48500262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15" y="556333"/>
            <a:ext cx="1828800" cy="24384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6C6393DE-8363-475A-8427-3A46B641A64D}"/>
              </a:ext>
            </a:extLst>
          </p:cNvPr>
          <p:cNvSpPr txBox="1"/>
          <p:nvPr/>
        </p:nvSpPr>
        <p:spPr>
          <a:xfrm>
            <a:off x="9230606" y="494683"/>
            <a:ext cx="262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prstClr val="black"/>
                </a:solidFill>
                <a:latin typeface="+mj-ea"/>
                <a:ea typeface="+mj-ea"/>
              </a:rPr>
              <a:t>以人为本 追随智慧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3E4DE1F2-E335-45A3-9312-EED9BFC35DFE}"/>
              </a:ext>
            </a:extLst>
          </p:cNvPr>
          <p:cNvGrpSpPr/>
          <p:nvPr/>
        </p:nvGrpSpPr>
        <p:grpSpPr>
          <a:xfrm>
            <a:off x="4511397" y="5952471"/>
            <a:ext cx="382726" cy="243096"/>
            <a:chOff x="4273272" y="5952471"/>
            <a:chExt cx="382726" cy="243096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4314CB10-7ADA-4360-A12B-F271CB3BB0A7}"/>
                </a:ext>
              </a:extLst>
            </p:cNvPr>
            <p:cNvSpPr/>
            <p:nvPr/>
          </p:nvSpPr>
          <p:spPr>
            <a:xfrm>
              <a:off x="4273272" y="5952471"/>
              <a:ext cx="111264" cy="11126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75CE245D-15F8-4A24-A35D-70B1106CC206}"/>
                </a:ext>
              </a:extLst>
            </p:cNvPr>
            <p:cNvSpPr/>
            <p:nvPr/>
          </p:nvSpPr>
          <p:spPr>
            <a:xfrm>
              <a:off x="4409003" y="5952471"/>
              <a:ext cx="111264" cy="11126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54C47074-9AC6-482C-B4EC-A0198D760130}"/>
                </a:ext>
              </a:extLst>
            </p:cNvPr>
            <p:cNvSpPr/>
            <p:nvPr/>
          </p:nvSpPr>
          <p:spPr>
            <a:xfrm>
              <a:off x="4544734" y="5952471"/>
              <a:ext cx="111264" cy="11126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F0A518B1-C6C8-4120-A522-6A834ED54F42}"/>
                </a:ext>
              </a:extLst>
            </p:cNvPr>
            <p:cNvSpPr/>
            <p:nvPr/>
          </p:nvSpPr>
          <p:spPr>
            <a:xfrm>
              <a:off x="4273272" y="6084303"/>
              <a:ext cx="111264" cy="11126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C82557B2-F596-45C7-A773-C659CD149E7C}"/>
                </a:ext>
              </a:extLst>
            </p:cNvPr>
            <p:cNvSpPr/>
            <p:nvPr/>
          </p:nvSpPr>
          <p:spPr>
            <a:xfrm>
              <a:off x="4409003" y="6084303"/>
              <a:ext cx="111264" cy="11126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BAFBCB68-7007-4887-A1DC-6DCAA392D3B8}"/>
                </a:ext>
              </a:extLst>
            </p:cNvPr>
            <p:cNvSpPr/>
            <p:nvPr/>
          </p:nvSpPr>
          <p:spPr>
            <a:xfrm>
              <a:off x="4544734" y="6084303"/>
              <a:ext cx="111264" cy="11126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AC262489-67AB-4695-A2DF-F47EF9DA4CAA}"/>
              </a:ext>
            </a:extLst>
          </p:cNvPr>
          <p:cNvSpPr txBox="1"/>
          <p:nvPr/>
        </p:nvSpPr>
        <p:spPr>
          <a:xfrm>
            <a:off x="6438900" y="1401722"/>
            <a:ext cx="2486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ea"/>
                <a:sym typeface="+mn-lt"/>
              </a:rPr>
              <a:t>01.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ea"/>
                <a:sym typeface="+mn-lt"/>
              </a:rPr>
              <a:t>计算机</a:t>
            </a:r>
            <a:r>
              <a:rPr lang="zh-CN" altLang="en-US" sz="2800" kern="0" dirty="0">
                <a:latin typeface="+mn-ea"/>
                <a:cs typeface="+mn-ea"/>
                <a:sym typeface="+mn-lt"/>
              </a:rPr>
              <a:t>历程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C7E99CE-3BF8-4650-9CCE-7A7795BA0109}"/>
              </a:ext>
            </a:extLst>
          </p:cNvPr>
          <p:cNvSpPr txBox="1"/>
          <p:nvPr/>
        </p:nvSpPr>
        <p:spPr>
          <a:xfrm>
            <a:off x="6438900" y="2358830"/>
            <a:ext cx="2486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ea"/>
                <a:sym typeface="+mn-lt"/>
              </a:rPr>
              <a:t>02.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ea"/>
                <a:sym typeface="+mn-lt"/>
              </a:rPr>
              <a:t>计算机</a:t>
            </a:r>
            <a:r>
              <a:rPr lang="zh-CN" altLang="en-US" sz="2800" kern="0" dirty="0">
                <a:latin typeface="+mn-ea"/>
                <a:cs typeface="+mn-ea"/>
                <a:sym typeface="+mn-lt"/>
              </a:rPr>
              <a:t>简介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9E205BB8-1C04-4EB2-AB0A-A5E234CFD847}"/>
              </a:ext>
            </a:extLst>
          </p:cNvPr>
          <p:cNvSpPr txBox="1"/>
          <p:nvPr/>
        </p:nvSpPr>
        <p:spPr>
          <a:xfrm>
            <a:off x="6438900" y="3315938"/>
            <a:ext cx="3204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ea"/>
                <a:sym typeface="+mn-lt"/>
              </a:rPr>
              <a:t>03.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ea"/>
                <a:sym typeface="+mn-lt"/>
              </a:rPr>
              <a:t>计算机应用技术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FB7EFF1-1F06-426D-A812-C60B1E5546CE}"/>
              </a:ext>
            </a:extLst>
          </p:cNvPr>
          <p:cNvSpPr txBox="1"/>
          <p:nvPr/>
        </p:nvSpPr>
        <p:spPr>
          <a:xfrm>
            <a:off x="6438900" y="4273046"/>
            <a:ext cx="2845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ea"/>
                <a:sym typeface="+mn-lt"/>
              </a:rPr>
              <a:t>04.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ea"/>
                <a:sym typeface="+mn-lt"/>
              </a:rPr>
              <a:t>中断控制系统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C0AF3634-DDF8-4C6A-BFAB-B4C219A77495}"/>
              </a:ext>
            </a:extLst>
          </p:cNvPr>
          <p:cNvSpPr txBox="1"/>
          <p:nvPr/>
        </p:nvSpPr>
        <p:spPr>
          <a:xfrm>
            <a:off x="6438900" y="5230153"/>
            <a:ext cx="2486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ea"/>
                <a:sym typeface="+mn-lt"/>
              </a:rPr>
              <a:t>05.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ea"/>
                <a:sym typeface="+mn-lt"/>
              </a:rPr>
              <a:t>总结与思考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F67D4992-CC3F-4D27-A721-A21826C3C7F0}"/>
              </a:ext>
            </a:extLst>
          </p:cNvPr>
          <p:cNvSpPr txBox="1"/>
          <p:nvPr/>
        </p:nvSpPr>
        <p:spPr>
          <a:xfrm>
            <a:off x="6991350" y="1815492"/>
            <a:ext cx="26955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Computer history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5A8A6B09-48BC-447F-9C80-D8F4985189CE}"/>
              </a:ext>
            </a:extLst>
          </p:cNvPr>
          <p:cNvSpPr txBox="1"/>
          <p:nvPr/>
        </p:nvSpPr>
        <p:spPr>
          <a:xfrm>
            <a:off x="6991350" y="2772774"/>
            <a:ext cx="41433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Introduction to computer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A713EAB3-2C49-4E23-BE10-84B5D08FB082}"/>
              </a:ext>
            </a:extLst>
          </p:cNvPr>
          <p:cNvSpPr txBox="1"/>
          <p:nvPr/>
        </p:nvSpPr>
        <p:spPr>
          <a:xfrm>
            <a:off x="6991350" y="3730252"/>
            <a:ext cx="4019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Computer application technology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5580685B-4509-4020-BDF0-7D925DF9D957}"/>
              </a:ext>
            </a:extLst>
          </p:cNvPr>
          <p:cNvSpPr txBox="1"/>
          <p:nvPr/>
        </p:nvSpPr>
        <p:spPr>
          <a:xfrm>
            <a:off x="6991350" y="4702429"/>
            <a:ext cx="26955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Interrupt control system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19781420-D18E-4487-9C5F-60D96032578F}"/>
              </a:ext>
            </a:extLst>
          </p:cNvPr>
          <p:cNvSpPr txBox="1"/>
          <p:nvPr/>
        </p:nvSpPr>
        <p:spPr>
          <a:xfrm>
            <a:off x="6991350" y="5708389"/>
            <a:ext cx="26955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Summary and thinking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441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EC61DF7-D31D-43D5-B997-94F2C280C319}"/>
              </a:ext>
            </a:extLst>
          </p:cNvPr>
          <p:cNvSpPr txBox="1">
            <a:spLocks noChangeArrowheads="1"/>
          </p:cNvSpPr>
          <p:nvPr/>
        </p:nvSpPr>
        <p:spPr>
          <a:xfrm>
            <a:off x="3332144" y="794460"/>
            <a:ext cx="5939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Roboto"/>
                <a:ea typeface="思源黑体 CN Regular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9pPr>
          </a:lstStyle>
          <a:p>
            <a:r>
              <a:rPr lang="zh-CN" altLang="en-US" sz="2800" dirty="0">
                <a:solidFill>
                  <a:prstClr val="black"/>
                </a:solidFill>
                <a:latin typeface="+mj-ea"/>
                <a:ea typeface="+mj-ea"/>
              </a:rPr>
              <a:t>什么叫做中断？</a:t>
            </a:r>
          </a:p>
        </p:txBody>
      </p:sp>
      <p:pic>
        <p:nvPicPr>
          <p:cNvPr id="3" name="OfficePLUS.cn-14">
            <a:hlinkClick r:id="rId2"/>
            <a:extLst>
              <a:ext uri="{FF2B5EF4-FFF2-40B4-BE49-F238E27FC236}">
                <a16:creationId xmlns:a16="http://schemas.microsoft.com/office/drawing/2014/main" id="{52581D41-1C10-47D4-A8A8-38ADF01AA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56333"/>
            <a:ext cx="1828800" cy="24384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421F666-B534-42A2-99BD-E7AE3D251ED1}"/>
              </a:ext>
            </a:extLst>
          </p:cNvPr>
          <p:cNvSpPr txBox="1"/>
          <p:nvPr/>
        </p:nvSpPr>
        <p:spPr>
          <a:xfrm>
            <a:off x="9230606" y="494683"/>
            <a:ext cx="262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+mj-ea"/>
                <a:cs typeface="+mn-cs"/>
              </a:rPr>
              <a:t>以人为本 追随智慧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5B0427E-DD41-431A-9EDD-C6FA61907EE0}"/>
              </a:ext>
            </a:extLst>
          </p:cNvPr>
          <p:cNvSpPr/>
          <p:nvPr/>
        </p:nvSpPr>
        <p:spPr>
          <a:xfrm>
            <a:off x="0" y="1483520"/>
            <a:ext cx="12192000" cy="3136606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FD4A62F-BAA4-439D-A761-7A12F51C2F40}"/>
              </a:ext>
            </a:extLst>
          </p:cNvPr>
          <p:cNvSpPr txBox="1">
            <a:spLocks noChangeArrowheads="1"/>
          </p:cNvSpPr>
          <p:nvPr/>
        </p:nvSpPr>
        <p:spPr>
          <a:xfrm>
            <a:off x="947042" y="1610864"/>
            <a:ext cx="10683484" cy="929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Roboto"/>
                <a:ea typeface="思源黑体 CN Regular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en-US" altLang="zh-CN" sz="2200" dirty="0">
                <a:solidFill>
                  <a:prstClr val="black"/>
                </a:solidFill>
                <a:latin typeface="+mn-ea"/>
                <a:ea typeface="+mn-ea"/>
              </a:rPr>
              <a:t>CPU</a:t>
            </a:r>
            <a:r>
              <a:rPr lang="zh-CN" altLang="en-US" sz="2200" dirty="0">
                <a:solidFill>
                  <a:prstClr val="black"/>
                </a:solidFill>
                <a:latin typeface="+mn-ea"/>
                <a:ea typeface="+mn-ea"/>
              </a:rPr>
              <a:t>正在执行原程序，突然，被意外事情打断，转去执行新程序。</a:t>
            </a:r>
            <a:r>
              <a:rPr lang="en-US" altLang="zh-CN" sz="2200" dirty="0">
                <a:solidFill>
                  <a:prstClr val="black"/>
                </a:solidFill>
                <a:latin typeface="+mn-ea"/>
                <a:ea typeface="+mn-ea"/>
              </a:rPr>
              <a:t>CPU</a:t>
            </a:r>
            <a:r>
              <a:rPr lang="zh-CN" altLang="en-US" sz="2200" dirty="0">
                <a:solidFill>
                  <a:prstClr val="black"/>
                </a:solidFill>
                <a:latin typeface="+mn-ea"/>
                <a:ea typeface="+mn-ea"/>
              </a:rPr>
              <a:t>执行新程序结束后，又回到原程序中继续执行。这样的过程就叫中断。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748021B-7E79-47A1-8AF4-6F806ED5C3B0}"/>
              </a:ext>
            </a:extLst>
          </p:cNvPr>
          <p:cNvSpPr txBox="1">
            <a:spLocks noChangeArrowheads="1"/>
          </p:cNvSpPr>
          <p:nvPr/>
        </p:nvSpPr>
        <p:spPr>
          <a:xfrm>
            <a:off x="3332144" y="2538113"/>
            <a:ext cx="5939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Roboto"/>
                <a:ea typeface="思源黑体 CN Regular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9pPr>
          </a:lstStyle>
          <a:p>
            <a:r>
              <a:rPr lang="zh-CN" altLang="en-US" sz="2800" b="1" dirty="0">
                <a:solidFill>
                  <a:prstClr val="black"/>
                </a:solidFill>
                <a:latin typeface="+mn-ea"/>
                <a:ea typeface="+mn-ea"/>
              </a:rPr>
              <a:t>举例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A10D0D6-F321-4E30-B9B1-E65D2AA21C7B}"/>
              </a:ext>
            </a:extLst>
          </p:cNvPr>
          <p:cNvSpPr txBox="1">
            <a:spLocks noChangeArrowheads="1"/>
          </p:cNvSpPr>
          <p:nvPr/>
        </p:nvSpPr>
        <p:spPr>
          <a:xfrm>
            <a:off x="947042" y="3097976"/>
            <a:ext cx="10683484" cy="1369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+mn-ea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/>
                <a:ea typeface="宋体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/>
                <a:ea typeface="宋体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/>
                <a:ea typeface="宋体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/>
                <a:ea typeface="宋体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/>
                <a:ea typeface="宋体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/>
                <a:ea typeface="宋体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/>
                <a:ea typeface="宋体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/>
                <a:ea typeface="宋体" charset="-122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2200" dirty="0">
                <a:solidFill>
                  <a:prstClr val="black"/>
                </a:solidFill>
              </a:rPr>
              <a:t>假设你正在吃饭，这时接到快递员电话叫你下楼取快递只等</a:t>
            </a:r>
            <a:r>
              <a:rPr lang="en-US" altLang="zh-CN" sz="2200" dirty="0">
                <a:solidFill>
                  <a:prstClr val="black"/>
                </a:solidFill>
              </a:rPr>
              <a:t>5</a:t>
            </a:r>
            <a:r>
              <a:rPr lang="zh-CN" altLang="en-US" sz="2200" dirty="0">
                <a:solidFill>
                  <a:prstClr val="black"/>
                </a:solidFill>
              </a:rPr>
              <a:t>分钟，这就是中断请求。然后你回答：“好的，我现在就来”这就是中断响应。接着你停止吃饭下楼去取快递，这就是中断处理。取完快递，你再回来接着吃饭，这就叫做中断返回。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2C19D77-B6F7-400F-8CA6-DA4291EC360F}"/>
              </a:ext>
            </a:extLst>
          </p:cNvPr>
          <p:cNvSpPr/>
          <p:nvPr/>
        </p:nvSpPr>
        <p:spPr>
          <a:xfrm>
            <a:off x="1003297" y="5151773"/>
            <a:ext cx="1479406" cy="1479406"/>
          </a:xfrm>
          <a:prstGeom prst="ellipse">
            <a:avLst/>
          </a:prstGeom>
          <a:gradFill>
            <a:gsLst>
              <a:gs pos="0">
                <a:srgbClr val="1B4F80">
                  <a:alpha val="82000"/>
                </a:srgbClr>
              </a:gs>
              <a:gs pos="98000">
                <a:srgbClr val="1B4F80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outerShdw blurRad="381000" dist="381000" dir="5400000" sx="90000" sy="90000" algn="t" rotWithShape="0">
              <a:srgbClr val="8BBAD4"/>
            </a:outerShdw>
          </a:effectLst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BF353BEF-7DEA-4D80-BD35-1C359722E823}"/>
              </a:ext>
            </a:extLst>
          </p:cNvPr>
          <p:cNvSpPr/>
          <p:nvPr/>
        </p:nvSpPr>
        <p:spPr>
          <a:xfrm rot="13500000">
            <a:off x="3012239" y="5728421"/>
            <a:ext cx="349446" cy="349446"/>
          </a:xfrm>
          <a:custGeom>
            <a:avLst/>
            <a:gdLst>
              <a:gd name="connsiteX0" fmla="*/ 252268 w 349446"/>
              <a:gd name="connsiteY0" fmla="*/ 137175 h 349446"/>
              <a:gd name="connsiteX1" fmla="*/ 215927 w 349446"/>
              <a:gd name="connsiteY1" fmla="*/ 173516 h 349446"/>
              <a:gd name="connsiteX2" fmla="*/ 175929 w 349446"/>
              <a:gd name="connsiteY2" fmla="*/ 133518 h 349446"/>
              <a:gd name="connsiteX3" fmla="*/ 212270 w 349446"/>
              <a:gd name="connsiteY3" fmla="*/ 97177 h 349446"/>
              <a:gd name="connsiteX4" fmla="*/ 300857 w 349446"/>
              <a:gd name="connsiteY4" fmla="*/ 88586 h 349446"/>
              <a:gd name="connsiteX5" fmla="*/ 264516 w 349446"/>
              <a:gd name="connsiteY5" fmla="*/ 124927 h 349446"/>
              <a:gd name="connsiteX6" fmla="*/ 224518 w 349446"/>
              <a:gd name="connsiteY6" fmla="*/ 84930 h 349446"/>
              <a:gd name="connsiteX7" fmla="*/ 260859 w 349446"/>
              <a:gd name="connsiteY7" fmla="*/ 48588 h 349446"/>
              <a:gd name="connsiteX8" fmla="*/ 349446 w 349446"/>
              <a:gd name="connsiteY8" fmla="*/ 39997 h 349446"/>
              <a:gd name="connsiteX9" fmla="*/ 313105 w 349446"/>
              <a:gd name="connsiteY9" fmla="*/ 76338 h 349446"/>
              <a:gd name="connsiteX10" fmla="*/ 273107 w 349446"/>
              <a:gd name="connsiteY10" fmla="*/ 36341 h 349446"/>
              <a:gd name="connsiteX11" fmla="*/ 309448 w 349446"/>
              <a:gd name="connsiteY11" fmla="*/ 0 h 349446"/>
              <a:gd name="connsiteX12" fmla="*/ 124220 w 349446"/>
              <a:gd name="connsiteY12" fmla="*/ 349446 h 349446"/>
              <a:gd name="connsiteX13" fmla="*/ 0 w 349446"/>
              <a:gd name="connsiteY13" fmla="*/ 349446 h 349446"/>
              <a:gd name="connsiteX14" fmla="*/ 0 w 349446"/>
              <a:gd name="connsiteY14" fmla="*/ 225226 h 349446"/>
              <a:gd name="connsiteX15" fmla="*/ 42111 w 349446"/>
              <a:gd name="connsiteY15" fmla="*/ 267337 h 349446"/>
              <a:gd name="connsiteX16" fmla="*/ 163682 w 349446"/>
              <a:gd name="connsiteY16" fmla="*/ 145765 h 349446"/>
              <a:gd name="connsiteX17" fmla="*/ 203680 w 349446"/>
              <a:gd name="connsiteY17" fmla="*/ 185763 h 349446"/>
              <a:gd name="connsiteX18" fmla="*/ 82108 w 349446"/>
              <a:gd name="connsiteY18" fmla="*/ 307334 h 349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9446" h="349446">
                <a:moveTo>
                  <a:pt x="252268" y="137175"/>
                </a:moveTo>
                <a:lnTo>
                  <a:pt x="215927" y="173516"/>
                </a:lnTo>
                <a:lnTo>
                  <a:pt x="175929" y="133518"/>
                </a:lnTo>
                <a:lnTo>
                  <a:pt x="212270" y="97177"/>
                </a:lnTo>
                <a:close/>
                <a:moveTo>
                  <a:pt x="300857" y="88586"/>
                </a:moveTo>
                <a:lnTo>
                  <a:pt x="264516" y="124927"/>
                </a:lnTo>
                <a:lnTo>
                  <a:pt x="224518" y="84930"/>
                </a:lnTo>
                <a:lnTo>
                  <a:pt x="260859" y="48588"/>
                </a:lnTo>
                <a:close/>
                <a:moveTo>
                  <a:pt x="349446" y="39997"/>
                </a:moveTo>
                <a:lnTo>
                  <a:pt x="313105" y="76338"/>
                </a:lnTo>
                <a:lnTo>
                  <a:pt x="273107" y="36341"/>
                </a:lnTo>
                <a:lnTo>
                  <a:pt x="309448" y="0"/>
                </a:lnTo>
                <a:close/>
                <a:moveTo>
                  <a:pt x="124220" y="349446"/>
                </a:moveTo>
                <a:lnTo>
                  <a:pt x="0" y="349446"/>
                </a:lnTo>
                <a:lnTo>
                  <a:pt x="0" y="225226"/>
                </a:lnTo>
                <a:lnTo>
                  <a:pt x="42111" y="267337"/>
                </a:lnTo>
                <a:lnTo>
                  <a:pt x="163682" y="145765"/>
                </a:lnTo>
                <a:lnTo>
                  <a:pt x="203680" y="185763"/>
                </a:lnTo>
                <a:lnTo>
                  <a:pt x="82108" y="307334"/>
                </a:lnTo>
                <a:close/>
              </a:path>
            </a:pathLst>
          </a:custGeom>
          <a:solidFill>
            <a:srgbClr val="1B4F80"/>
          </a:solidFill>
          <a:ln w="12700" cap="flat" cmpd="sng" algn="ctr">
            <a:noFill/>
            <a:prstDash val="solid"/>
            <a:miter lim="800000"/>
          </a:ln>
          <a:effectLst>
            <a:outerShdw blurRad="330200" dist="190500" dir="5400000" sx="80000" sy="80000" algn="t" rotWithShape="0">
              <a:srgbClr val="000066">
                <a:alpha val="20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AF85F9EC-1B56-43A8-9347-C7C247EC0D54}"/>
              </a:ext>
            </a:extLst>
          </p:cNvPr>
          <p:cNvSpPr/>
          <p:nvPr/>
        </p:nvSpPr>
        <p:spPr>
          <a:xfrm>
            <a:off x="3891221" y="5163441"/>
            <a:ext cx="1479406" cy="1479406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57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outerShdw blurRad="381000" dist="381000" dir="5400000" sx="90000" sy="90000" algn="t" rotWithShape="0">
              <a:srgbClr val="CA865F">
                <a:alpha val="30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3963332A-22D4-4D52-9634-BB204AC310AE}"/>
              </a:ext>
            </a:extLst>
          </p:cNvPr>
          <p:cNvSpPr/>
          <p:nvPr/>
        </p:nvSpPr>
        <p:spPr>
          <a:xfrm>
            <a:off x="6779145" y="5163441"/>
            <a:ext cx="1479406" cy="1479406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57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outerShdw blurRad="381000" dist="381000" dir="5400000" sx="90000" sy="90000" algn="t" rotWithShape="0">
              <a:srgbClr val="CA865F">
                <a:alpha val="30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zh-CN" altLang="en-US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6B1F1097-662D-41F3-AAD5-214433F038B9}"/>
              </a:ext>
            </a:extLst>
          </p:cNvPr>
          <p:cNvSpPr/>
          <p:nvPr/>
        </p:nvSpPr>
        <p:spPr>
          <a:xfrm>
            <a:off x="9667067" y="5151773"/>
            <a:ext cx="1479406" cy="1479406"/>
          </a:xfrm>
          <a:prstGeom prst="ellipse">
            <a:avLst/>
          </a:prstGeom>
          <a:gradFill>
            <a:gsLst>
              <a:gs pos="0">
                <a:srgbClr val="1B4F80">
                  <a:alpha val="82000"/>
                </a:srgbClr>
              </a:gs>
              <a:gs pos="98000">
                <a:srgbClr val="1B4F80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outerShdw blurRad="381000" dist="381000" dir="5400000" sx="90000" sy="90000" algn="t" rotWithShape="0">
              <a:srgbClr val="8BBAD4"/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zh-CN" altLang="en-US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6F9D516E-6CCA-4111-968B-3544470FBEC8}"/>
              </a:ext>
            </a:extLst>
          </p:cNvPr>
          <p:cNvSpPr/>
          <p:nvPr/>
        </p:nvSpPr>
        <p:spPr>
          <a:xfrm rot="13500000">
            <a:off x="5900163" y="5728422"/>
            <a:ext cx="349446" cy="349446"/>
          </a:xfrm>
          <a:custGeom>
            <a:avLst/>
            <a:gdLst>
              <a:gd name="connsiteX0" fmla="*/ 252268 w 349446"/>
              <a:gd name="connsiteY0" fmla="*/ 137175 h 349446"/>
              <a:gd name="connsiteX1" fmla="*/ 215927 w 349446"/>
              <a:gd name="connsiteY1" fmla="*/ 173516 h 349446"/>
              <a:gd name="connsiteX2" fmla="*/ 175929 w 349446"/>
              <a:gd name="connsiteY2" fmla="*/ 133518 h 349446"/>
              <a:gd name="connsiteX3" fmla="*/ 212270 w 349446"/>
              <a:gd name="connsiteY3" fmla="*/ 97177 h 349446"/>
              <a:gd name="connsiteX4" fmla="*/ 300857 w 349446"/>
              <a:gd name="connsiteY4" fmla="*/ 88586 h 349446"/>
              <a:gd name="connsiteX5" fmla="*/ 264516 w 349446"/>
              <a:gd name="connsiteY5" fmla="*/ 124927 h 349446"/>
              <a:gd name="connsiteX6" fmla="*/ 224518 w 349446"/>
              <a:gd name="connsiteY6" fmla="*/ 84930 h 349446"/>
              <a:gd name="connsiteX7" fmla="*/ 260859 w 349446"/>
              <a:gd name="connsiteY7" fmla="*/ 48588 h 349446"/>
              <a:gd name="connsiteX8" fmla="*/ 349446 w 349446"/>
              <a:gd name="connsiteY8" fmla="*/ 39997 h 349446"/>
              <a:gd name="connsiteX9" fmla="*/ 313105 w 349446"/>
              <a:gd name="connsiteY9" fmla="*/ 76338 h 349446"/>
              <a:gd name="connsiteX10" fmla="*/ 273107 w 349446"/>
              <a:gd name="connsiteY10" fmla="*/ 36341 h 349446"/>
              <a:gd name="connsiteX11" fmla="*/ 309448 w 349446"/>
              <a:gd name="connsiteY11" fmla="*/ 0 h 349446"/>
              <a:gd name="connsiteX12" fmla="*/ 124220 w 349446"/>
              <a:gd name="connsiteY12" fmla="*/ 349446 h 349446"/>
              <a:gd name="connsiteX13" fmla="*/ 0 w 349446"/>
              <a:gd name="connsiteY13" fmla="*/ 349446 h 349446"/>
              <a:gd name="connsiteX14" fmla="*/ 0 w 349446"/>
              <a:gd name="connsiteY14" fmla="*/ 225226 h 349446"/>
              <a:gd name="connsiteX15" fmla="*/ 42111 w 349446"/>
              <a:gd name="connsiteY15" fmla="*/ 267337 h 349446"/>
              <a:gd name="connsiteX16" fmla="*/ 163682 w 349446"/>
              <a:gd name="connsiteY16" fmla="*/ 145765 h 349446"/>
              <a:gd name="connsiteX17" fmla="*/ 203680 w 349446"/>
              <a:gd name="connsiteY17" fmla="*/ 185763 h 349446"/>
              <a:gd name="connsiteX18" fmla="*/ 82108 w 349446"/>
              <a:gd name="connsiteY18" fmla="*/ 307334 h 349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9446" h="349446">
                <a:moveTo>
                  <a:pt x="252268" y="137175"/>
                </a:moveTo>
                <a:lnTo>
                  <a:pt x="215927" y="173516"/>
                </a:lnTo>
                <a:lnTo>
                  <a:pt x="175929" y="133518"/>
                </a:lnTo>
                <a:lnTo>
                  <a:pt x="212270" y="97177"/>
                </a:lnTo>
                <a:close/>
                <a:moveTo>
                  <a:pt x="300857" y="88586"/>
                </a:moveTo>
                <a:lnTo>
                  <a:pt x="264516" y="124927"/>
                </a:lnTo>
                <a:lnTo>
                  <a:pt x="224518" y="84930"/>
                </a:lnTo>
                <a:lnTo>
                  <a:pt x="260859" y="48588"/>
                </a:lnTo>
                <a:close/>
                <a:moveTo>
                  <a:pt x="349446" y="39997"/>
                </a:moveTo>
                <a:lnTo>
                  <a:pt x="313105" y="76338"/>
                </a:lnTo>
                <a:lnTo>
                  <a:pt x="273107" y="36341"/>
                </a:lnTo>
                <a:lnTo>
                  <a:pt x="309448" y="0"/>
                </a:lnTo>
                <a:close/>
                <a:moveTo>
                  <a:pt x="124220" y="349446"/>
                </a:moveTo>
                <a:lnTo>
                  <a:pt x="0" y="349446"/>
                </a:lnTo>
                <a:lnTo>
                  <a:pt x="0" y="225226"/>
                </a:lnTo>
                <a:lnTo>
                  <a:pt x="42111" y="267337"/>
                </a:lnTo>
                <a:lnTo>
                  <a:pt x="163682" y="145765"/>
                </a:lnTo>
                <a:lnTo>
                  <a:pt x="203680" y="185763"/>
                </a:lnTo>
                <a:lnTo>
                  <a:pt x="82108" y="307334"/>
                </a:lnTo>
                <a:close/>
              </a:path>
            </a:pathLst>
          </a:custGeom>
          <a:solidFill>
            <a:srgbClr val="D09069"/>
          </a:solidFill>
          <a:ln w="12700" cap="flat" cmpd="sng" algn="ctr">
            <a:noFill/>
            <a:prstDash val="solid"/>
            <a:miter lim="800000"/>
          </a:ln>
          <a:effectLst>
            <a:outerShdw blurRad="330200" dist="190500" dir="5400000" sx="80000" sy="80000" algn="t" rotWithShape="0">
              <a:srgbClr val="000066">
                <a:alpha val="20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90BBAB65-61A9-401F-B6EF-B976EF893D82}"/>
              </a:ext>
            </a:extLst>
          </p:cNvPr>
          <p:cNvSpPr/>
          <p:nvPr/>
        </p:nvSpPr>
        <p:spPr>
          <a:xfrm rot="13500000">
            <a:off x="8788087" y="5728422"/>
            <a:ext cx="349446" cy="349446"/>
          </a:xfrm>
          <a:custGeom>
            <a:avLst/>
            <a:gdLst>
              <a:gd name="connsiteX0" fmla="*/ 252268 w 349446"/>
              <a:gd name="connsiteY0" fmla="*/ 137175 h 349446"/>
              <a:gd name="connsiteX1" fmla="*/ 215927 w 349446"/>
              <a:gd name="connsiteY1" fmla="*/ 173516 h 349446"/>
              <a:gd name="connsiteX2" fmla="*/ 175929 w 349446"/>
              <a:gd name="connsiteY2" fmla="*/ 133518 h 349446"/>
              <a:gd name="connsiteX3" fmla="*/ 212270 w 349446"/>
              <a:gd name="connsiteY3" fmla="*/ 97177 h 349446"/>
              <a:gd name="connsiteX4" fmla="*/ 300857 w 349446"/>
              <a:gd name="connsiteY4" fmla="*/ 88586 h 349446"/>
              <a:gd name="connsiteX5" fmla="*/ 264516 w 349446"/>
              <a:gd name="connsiteY5" fmla="*/ 124927 h 349446"/>
              <a:gd name="connsiteX6" fmla="*/ 224518 w 349446"/>
              <a:gd name="connsiteY6" fmla="*/ 84930 h 349446"/>
              <a:gd name="connsiteX7" fmla="*/ 260859 w 349446"/>
              <a:gd name="connsiteY7" fmla="*/ 48588 h 349446"/>
              <a:gd name="connsiteX8" fmla="*/ 349446 w 349446"/>
              <a:gd name="connsiteY8" fmla="*/ 39997 h 349446"/>
              <a:gd name="connsiteX9" fmla="*/ 313105 w 349446"/>
              <a:gd name="connsiteY9" fmla="*/ 76338 h 349446"/>
              <a:gd name="connsiteX10" fmla="*/ 273107 w 349446"/>
              <a:gd name="connsiteY10" fmla="*/ 36341 h 349446"/>
              <a:gd name="connsiteX11" fmla="*/ 309448 w 349446"/>
              <a:gd name="connsiteY11" fmla="*/ 0 h 349446"/>
              <a:gd name="connsiteX12" fmla="*/ 124220 w 349446"/>
              <a:gd name="connsiteY12" fmla="*/ 349446 h 349446"/>
              <a:gd name="connsiteX13" fmla="*/ 0 w 349446"/>
              <a:gd name="connsiteY13" fmla="*/ 349446 h 349446"/>
              <a:gd name="connsiteX14" fmla="*/ 0 w 349446"/>
              <a:gd name="connsiteY14" fmla="*/ 225226 h 349446"/>
              <a:gd name="connsiteX15" fmla="*/ 42111 w 349446"/>
              <a:gd name="connsiteY15" fmla="*/ 267337 h 349446"/>
              <a:gd name="connsiteX16" fmla="*/ 163682 w 349446"/>
              <a:gd name="connsiteY16" fmla="*/ 145765 h 349446"/>
              <a:gd name="connsiteX17" fmla="*/ 203680 w 349446"/>
              <a:gd name="connsiteY17" fmla="*/ 185763 h 349446"/>
              <a:gd name="connsiteX18" fmla="*/ 82108 w 349446"/>
              <a:gd name="connsiteY18" fmla="*/ 307334 h 349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9446" h="349446">
                <a:moveTo>
                  <a:pt x="252268" y="137175"/>
                </a:moveTo>
                <a:lnTo>
                  <a:pt x="215927" y="173516"/>
                </a:lnTo>
                <a:lnTo>
                  <a:pt x="175929" y="133518"/>
                </a:lnTo>
                <a:lnTo>
                  <a:pt x="212270" y="97177"/>
                </a:lnTo>
                <a:close/>
                <a:moveTo>
                  <a:pt x="300857" y="88586"/>
                </a:moveTo>
                <a:lnTo>
                  <a:pt x="264516" y="124927"/>
                </a:lnTo>
                <a:lnTo>
                  <a:pt x="224518" y="84930"/>
                </a:lnTo>
                <a:lnTo>
                  <a:pt x="260859" y="48588"/>
                </a:lnTo>
                <a:close/>
                <a:moveTo>
                  <a:pt x="349446" y="39997"/>
                </a:moveTo>
                <a:lnTo>
                  <a:pt x="313105" y="76338"/>
                </a:lnTo>
                <a:lnTo>
                  <a:pt x="273107" y="36341"/>
                </a:lnTo>
                <a:lnTo>
                  <a:pt x="309448" y="0"/>
                </a:lnTo>
                <a:close/>
                <a:moveTo>
                  <a:pt x="124220" y="349446"/>
                </a:moveTo>
                <a:lnTo>
                  <a:pt x="0" y="349446"/>
                </a:lnTo>
                <a:lnTo>
                  <a:pt x="0" y="225226"/>
                </a:lnTo>
                <a:lnTo>
                  <a:pt x="42111" y="267337"/>
                </a:lnTo>
                <a:lnTo>
                  <a:pt x="163682" y="145765"/>
                </a:lnTo>
                <a:lnTo>
                  <a:pt x="203680" y="185763"/>
                </a:lnTo>
                <a:lnTo>
                  <a:pt x="82108" y="307334"/>
                </a:lnTo>
                <a:close/>
              </a:path>
            </a:pathLst>
          </a:custGeom>
          <a:solidFill>
            <a:srgbClr val="1B4F80"/>
          </a:solidFill>
          <a:ln w="12700" cap="flat" cmpd="sng" algn="ctr">
            <a:noFill/>
            <a:prstDash val="solid"/>
            <a:miter lim="800000"/>
          </a:ln>
          <a:effectLst>
            <a:outerShdw blurRad="330200" dist="190500" dir="5400000" sx="80000" sy="80000" algn="t" rotWithShape="0">
              <a:srgbClr val="000066">
                <a:alpha val="20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10E13C8B-6BB8-4AA0-AA08-757ADF07B1AD}"/>
              </a:ext>
            </a:extLst>
          </p:cNvPr>
          <p:cNvSpPr txBox="1">
            <a:spLocks noChangeArrowheads="1"/>
          </p:cNvSpPr>
          <p:nvPr/>
        </p:nvSpPr>
        <p:spPr>
          <a:xfrm>
            <a:off x="786622" y="5627020"/>
            <a:ext cx="18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Roboto"/>
                <a:ea typeface="思源黑体 CN Regular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9pPr>
          </a:lstStyle>
          <a:p>
            <a:r>
              <a:rPr lang="zh-CN" altLang="en-US" sz="2400" b="1" dirty="0">
                <a:solidFill>
                  <a:prstClr val="white"/>
                </a:solidFill>
                <a:latin typeface="+mn-ea"/>
                <a:ea typeface="+mn-ea"/>
              </a:rPr>
              <a:t>中断请求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649F88BC-B99D-418B-A5A2-516F73FF3BD8}"/>
              </a:ext>
            </a:extLst>
          </p:cNvPr>
          <p:cNvSpPr txBox="1">
            <a:spLocks noChangeArrowheads="1"/>
          </p:cNvSpPr>
          <p:nvPr/>
        </p:nvSpPr>
        <p:spPr>
          <a:xfrm>
            <a:off x="3694524" y="5627020"/>
            <a:ext cx="18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Roboto"/>
                <a:ea typeface="思源黑体 CN Regular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9pPr>
          </a:lstStyle>
          <a:p>
            <a:r>
              <a:rPr lang="zh-CN" altLang="en-US" sz="2400" b="1" dirty="0">
                <a:solidFill>
                  <a:prstClr val="black"/>
                </a:solidFill>
                <a:latin typeface="+mn-ea"/>
                <a:ea typeface="+mn-ea"/>
              </a:rPr>
              <a:t>中断响应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54666CBE-3DEA-4516-9EBF-E94422F70269}"/>
              </a:ext>
            </a:extLst>
          </p:cNvPr>
          <p:cNvSpPr txBox="1">
            <a:spLocks noChangeArrowheads="1"/>
          </p:cNvSpPr>
          <p:nvPr/>
        </p:nvSpPr>
        <p:spPr>
          <a:xfrm>
            <a:off x="6580304" y="5627020"/>
            <a:ext cx="18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Roboto"/>
                <a:ea typeface="思源黑体 CN Regular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9pPr>
          </a:lstStyle>
          <a:p>
            <a:r>
              <a:rPr lang="zh-CN" altLang="en-US" sz="2400" b="1" dirty="0">
                <a:solidFill>
                  <a:prstClr val="black"/>
                </a:solidFill>
                <a:latin typeface="+mn-ea"/>
                <a:ea typeface="+mn-ea"/>
              </a:rPr>
              <a:t>中断处理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F3A6F6A0-8D2F-4E5D-8849-3E0E18560605}"/>
              </a:ext>
            </a:extLst>
          </p:cNvPr>
          <p:cNvSpPr txBox="1">
            <a:spLocks noChangeArrowheads="1"/>
          </p:cNvSpPr>
          <p:nvPr/>
        </p:nvSpPr>
        <p:spPr>
          <a:xfrm>
            <a:off x="9466084" y="5627020"/>
            <a:ext cx="18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Roboto"/>
                <a:ea typeface="思源黑体 CN Regular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9pPr>
          </a:lstStyle>
          <a:p>
            <a:r>
              <a:rPr lang="zh-CN" altLang="en-US" sz="2400" b="1" dirty="0">
                <a:solidFill>
                  <a:prstClr val="white"/>
                </a:solidFill>
                <a:latin typeface="+mn-ea"/>
                <a:ea typeface="+mn-ea"/>
              </a:rPr>
              <a:t>中断返回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9DA127EC-AF5D-499D-8960-54436E3ACB2E}"/>
              </a:ext>
            </a:extLst>
          </p:cNvPr>
          <p:cNvSpPr txBox="1">
            <a:spLocks noChangeArrowheads="1"/>
          </p:cNvSpPr>
          <p:nvPr/>
        </p:nvSpPr>
        <p:spPr>
          <a:xfrm>
            <a:off x="3126162" y="4620126"/>
            <a:ext cx="5939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Roboto"/>
                <a:ea typeface="思源黑体 CN Regular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9pPr>
          </a:lstStyle>
          <a:p>
            <a:r>
              <a:rPr lang="zh-CN" altLang="en-US" sz="2800" b="1" dirty="0">
                <a:solidFill>
                  <a:prstClr val="black"/>
                </a:solidFill>
                <a:latin typeface="+mn-ea"/>
                <a:ea typeface="+mn-ea"/>
              </a:rPr>
              <a:t>从以上可以看出，中断分为</a:t>
            </a:r>
            <a:r>
              <a:rPr lang="en-US" altLang="zh-CN" sz="2800" b="1" dirty="0">
                <a:solidFill>
                  <a:prstClr val="black"/>
                </a:solidFill>
                <a:latin typeface="+mn-ea"/>
                <a:ea typeface="+mn-ea"/>
              </a:rPr>
              <a:t>4</a:t>
            </a:r>
            <a:r>
              <a:rPr lang="zh-CN" altLang="en-US" sz="2800" b="1" dirty="0">
                <a:solidFill>
                  <a:prstClr val="black"/>
                </a:solidFill>
                <a:latin typeface="+mn-ea"/>
                <a:ea typeface="+mn-ea"/>
              </a:rPr>
              <a:t>个步骤：</a:t>
            </a:r>
          </a:p>
        </p:txBody>
      </p:sp>
    </p:spTree>
    <p:extLst>
      <p:ext uri="{BB962C8B-B14F-4D97-AF65-F5344CB8AC3E}">
        <p14:creationId xmlns:p14="http://schemas.microsoft.com/office/powerpoint/2010/main" val="2960292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>
            <a:extLst>
              <a:ext uri="{FF2B5EF4-FFF2-40B4-BE49-F238E27FC236}">
                <a16:creationId xmlns:a16="http://schemas.microsoft.com/office/drawing/2014/main" id="{27E7A2C5-720D-4BB3-9F57-78C0EB155D4C}"/>
              </a:ext>
            </a:extLst>
          </p:cNvPr>
          <p:cNvGrpSpPr/>
          <p:nvPr/>
        </p:nvGrpSpPr>
        <p:grpSpPr>
          <a:xfrm>
            <a:off x="634328" y="4274683"/>
            <a:ext cx="11218674" cy="3468102"/>
            <a:chOff x="450151" y="7570282"/>
            <a:chExt cx="11218674" cy="3468102"/>
          </a:xfrm>
        </p:grpSpPr>
        <p:sp>
          <p:nvSpPr>
            <p:cNvPr id="43" name="旁门左道出品">
              <a:extLst>
                <a:ext uri="{FF2B5EF4-FFF2-40B4-BE49-F238E27FC236}">
                  <a16:creationId xmlns:a16="http://schemas.microsoft.com/office/drawing/2014/main" id="{34B1D339-5735-4A51-BA95-EF78A08E52D9}"/>
                </a:ext>
              </a:extLst>
            </p:cNvPr>
            <p:cNvSpPr/>
            <p:nvPr/>
          </p:nvSpPr>
          <p:spPr>
            <a:xfrm>
              <a:off x="2309073" y="8846629"/>
              <a:ext cx="7500826" cy="1680256"/>
            </a:xfrm>
            <a:prstGeom prst="ellipse">
              <a:avLst/>
            </a:prstGeom>
            <a:noFill/>
            <a:ln w="28575" cap="flat" cmpd="sng" algn="ctr">
              <a:gradFill>
                <a:gsLst>
                  <a:gs pos="41000">
                    <a:srgbClr val="EFC49C">
                      <a:alpha val="0"/>
                    </a:srgbClr>
                  </a:gs>
                  <a:gs pos="100000">
                    <a:srgbClr val="EFC49C">
                      <a:alpha val="80000"/>
                    </a:srgbClr>
                  </a:gs>
                </a:gsLst>
                <a:lin ang="5400000" scaled="1"/>
              </a:gradFill>
              <a:prstDash val="sysDot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>
                <a:defRPr/>
              </a:pPr>
              <a:endParaRPr lang="zh-CN" altLang="en-US" sz="16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01D5AD95-B5C4-48B5-A6D2-B7BBF4275F7E}"/>
                </a:ext>
              </a:extLst>
            </p:cNvPr>
            <p:cNvSpPr/>
            <p:nvPr/>
          </p:nvSpPr>
          <p:spPr>
            <a:xfrm>
              <a:off x="450151" y="7570282"/>
              <a:ext cx="11218674" cy="2513085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46000"/>
                  </a:schemeClr>
                </a:gs>
              </a:gsLst>
              <a:lin ang="5400000" scaled="1"/>
            </a:gradFill>
            <a:ln w="22225" cap="flat" cmpd="sng" algn="ctr">
              <a:gradFill>
                <a:gsLst>
                  <a:gs pos="0">
                    <a:srgbClr val="EFC49C">
                      <a:alpha val="0"/>
                    </a:srgbClr>
                  </a:gs>
                  <a:gs pos="100000">
                    <a:srgbClr val="EFC49C"/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zh-CN" altLang="en-US" sz="16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382DEF8D-C4A7-4661-A061-5238265EACB3}"/>
                </a:ext>
              </a:extLst>
            </p:cNvPr>
            <p:cNvSpPr/>
            <p:nvPr/>
          </p:nvSpPr>
          <p:spPr>
            <a:xfrm>
              <a:off x="1917720" y="8929606"/>
              <a:ext cx="8283533" cy="1855590"/>
            </a:xfrm>
            <a:prstGeom prst="ellipse">
              <a:avLst/>
            </a:prstGeom>
            <a:noFill/>
            <a:ln w="28575" cap="flat" cmpd="sng" algn="ctr">
              <a:gradFill>
                <a:gsLst>
                  <a:gs pos="34000">
                    <a:srgbClr val="EFC49C">
                      <a:alpha val="0"/>
                    </a:srgbClr>
                  </a:gs>
                  <a:gs pos="100000">
                    <a:srgbClr val="EFC49C">
                      <a:alpha val="50000"/>
                    </a:srgb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>
                <a:defRPr/>
              </a:pPr>
              <a:endParaRPr lang="zh-CN" altLang="en-US" sz="16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旁门左道出品">
              <a:extLst>
                <a:ext uri="{FF2B5EF4-FFF2-40B4-BE49-F238E27FC236}">
                  <a16:creationId xmlns:a16="http://schemas.microsoft.com/office/drawing/2014/main" id="{C85126FA-473F-4BE7-B4AB-17FE470845EB}"/>
                </a:ext>
              </a:extLst>
            </p:cNvPr>
            <p:cNvSpPr/>
            <p:nvPr/>
          </p:nvSpPr>
          <p:spPr>
            <a:xfrm>
              <a:off x="1404072" y="8952673"/>
              <a:ext cx="9310832" cy="2085711"/>
            </a:xfrm>
            <a:prstGeom prst="ellipse">
              <a:avLst/>
            </a:prstGeom>
            <a:noFill/>
            <a:ln w="28575" cap="flat" cmpd="sng" algn="ctr">
              <a:gradFill>
                <a:gsLst>
                  <a:gs pos="22000">
                    <a:srgbClr val="EFC49C">
                      <a:alpha val="0"/>
                    </a:srgbClr>
                  </a:gs>
                  <a:gs pos="100000">
                    <a:srgbClr val="EFC49C">
                      <a:alpha val="49000"/>
                    </a:srgb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>
                <a:defRPr/>
              </a:pPr>
              <a:endParaRPr lang="zh-CN" altLang="en-US" sz="16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FFC001D0-1182-42DB-9E14-70FE5B5E1167}"/>
              </a:ext>
            </a:extLst>
          </p:cNvPr>
          <p:cNvSpPr txBox="1">
            <a:spLocks noChangeArrowheads="1"/>
          </p:cNvSpPr>
          <p:nvPr/>
        </p:nvSpPr>
        <p:spPr>
          <a:xfrm>
            <a:off x="3332144" y="794460"/>
            <a:ext cx="5939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Roboto"/>
                <a:ea typeface="思源黑体 CN Regular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9pPr>
          </a:lstStyle>
          <a:p>
            <a:r>
              <a:rPr lang="zh-CN" altLang="en-US" sz="2800" dirty="0">
                <a:solidFill>
                  <a:prstClr val="black"/>
                </a:solidFill>
                <a:latin typeface="+mn-ea"/>
                <a:ea typeface="+mn-ea"/>
              </a:rPr>
              <a:t>日常生活中的中断现象举例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89DC326-FC44-4936-83EC-927955F98006}"/>
              </a:ext>
            </a:extLst>
          </p:cNvPr>
          <p:cNvGrpSpPr/>
          <p:nvPr/>
        </p:nvGrpSpPr>
        <p:grpSpPr>
          <a:xfrm>
            <a:off x="1191670" y="1844842"/>
            <a:ext cx="2463931" cy="865260"/>
            <a:chOff x="8160956" y="1820700"/>
            <a:chExt cx="1776136" cy="865260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65E5F76C-0320-4D14-BCB3-568B6628682B}"/>
                </a:ext>
              </a:extLst>
            </p:cNvPr>
            <p:cNvSpPr/>
            <p:nvPr/>
          </p:nvSpPr>
          <p:spPr>
            <a:xfrm>
              <a:off x="8160957" y="1820700"/>
              <a:ext cx="1776135" cy="865260"/>
            </a:xfrm>
            <a:prstGeom prst="round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79400" dist="342900" dir="5400000" sx="88000" sy="88000" algn="t" rotWithShape="0">
                <a:srgbClr val="CA865F">
                  <a:alpha val="42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EC66FD0A-5942-4BE8-999D-C09E753CFC36}"/>
                </a:ext>
              </a:extLst>
            </p:cNvPr>
            <p:cNvSpPr txBox="1"/>
            <p:nvPr/>
          </p:nvSpPr>
          <p:spPr>
            <a:xfrm>
              <a:off x="8160956" y="2022497"/>
              <a:ext cx="17761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rPr>
                <a:t>某人正在看报</a:t>
              </a:r>
            </a:p>
          </p:txBody>
        </p:sp>
      </p:grpSp>
      <p:sp>
        <p:nvSpPr>
          <p:cNvPr id="6" name="Line 8">
            <a:extLst>
              <a:ext uri="{FF2B5EF4-FFF2-40B4-BE49-F238E27FC236}">
                <a16:creationId xmlns:a16="http://schemas.microsoft.com/office/drawing/2014/main" id="{964CE138-EEBA-4947-AA44-3138DB5F5978}"/>
              </a:ext>
            </a:extLst>
          </p:cNvPr>
          <p:cNvSpPr>
            <a:spLocks noChangeShapeType="1"/>
          </p:cNvSpPr>
          <p:nvPr/>
        </p:nvSpPr>
        <p:spPr bwMode="auto">
          <a:xfrm rot="16200000" flipH="1" flipV="1">
            <a:off x="1962905" y="3182224"/>
            <a:ext cx="822416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+mn-ea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6268FF3-9B38-48E7-9012-94E54B3830E8}"/>
              </a:ext>
            </a:extLst>
          </p:cNvPr>
          <p:cNvGrpSpPr/>
          <p:nvPr/>
        </p:nvGrpSpPr>
        <p:grpSpPr>
          <a:xfrm>
            <a:off x="4864034" y="1844842"/>
            <a:ext cx="2463931" cy="865260"/>
            <a:chOff x="8160956" y="1820700"/>
            <a:chExt cx="1776136" cy="865260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FD19327D-5A70-458B-BD77-6E2DF38E58D9}"/>
                </a:ext>
              </a:extLst>
            </p:cNvPr>
            <p:cNvSpPr/>
            <p:nvPr/>
          </p:nvSpPr>
          <p:spPr>
            <a:xfrm>
              <a:off x="8160957" y="1820700"/>
              <a:ext cx="1776135" cy="865260"/>
            </a:xfrm>
            <a:prstGeom prst="round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79400" dist="342900" dir="5400000" sx="88000" sy="88000" algn="t" rotWithShape="0">
                <a:srgbClr val="CA865F">
                  <a:alpha val="42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E1A60B32-9017-46F8-A9DD-15D2291F8B01}"/>
                </a:ext>
              </a:extLst>
            </p:cNvPr>
            <p:cNvSpPr txBox="1"/>
            <p:nvPr/>
          </p:nvSpPr>
          <p:spPr>
            <a:xfrm>
              <a:off x="8160956" y="2022497"/>
              <a:ext cx="17761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rPr>
                <a:t>去接电话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D4017CF1-3F62-4146-B907-F96163003586}"/>
              </a:ext>
            </a:extLst>
          </p:cNvPr>
          <p:cNvGrpSpPr/>
          <p:nvPr/>
        </p:nvGrpSpPr>
        <p:grpSpPr>
          <a:xfrm>
            <a:off x="8536398" y="1844842"/>
            <a:ext cx="2463931" cy="865260"/>
            <a:chOff x="8160956" y="1820700"/>
            <a:chExt cx="1776136" cy="865260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86BEC13-AC34-4D88-A989-1F701229958A}"/>
                </a:ext>
              </a:extLst>
            </p:cNvPr>
            <p:cNvSpPr/>
            <p:nvPr/>
          </p:nvSpPr>
          <p:spPr>
            <a:xfrm>
              <a:off x="8160957" y="1820700"/>
              <a:ext cx="1776135" cy="865260"/>
            </a:xfrm>
            <a:prstGeom prst="round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79400" dist="342900" dir="5400000" sx="88000" sy="88000" algn="t" rotWithShape="0">
                <a:srgbClr val="CA865F">
                  <a:alpha val="42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9AB4105-0A7D-41C7-9F36-3875CFC65A48}"/>
                </a:ext>
              </a:extLst>
            </p:cNvPr>
            <p:cNvSpPr txBox="1"/>
            <p:nvPr/>
          </p:nvSpPr>
          <p:spPr>
            <a:xfrm>
              <a:off x="8160956" y="2022497"/>
              <a:ext cx="17761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rPr>
                <a:t>跑向厨房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89FBD11F-BC30-4181-9AB7-26558DF52747}"/>
              </a:ext>
            </a:extLst>
          </p:cNvPr>
          <p:cNvGrpSpPr/>
          <p:nvPr/>
        </p:nvGrpSpPr>
        <p:grpSpPr>
          <a:xfrm>
            <a:off x="1191670" y="4860757"/>
            <a:ext cx="2463931" cy="865260"/>
            <a:chOff x="8160956" y="1820700"/>
            <a:chExt cx="1776136" cy="865260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A3E5C415-960C-485F-8D14-6B2E2BA71102}"/>
                </a:ext>
              </a:extLst>
            </p:cNvPr>
            <p:cNvSpPr/>
            <p:nvPr/>
          </p:nvSpPr>
          <p:spPr>
            <a:xfrm>
              <a:off x="8160957" y="1820700"/>
              <a:ext cx="1776135" cy="865260"/>
            </a:xfrm>
            <a:prstGeom prst="round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79400" dist="342900" dir="5400000" sx="88000" sy="88000" algn="t" rotWithShape="0">
                <a:srgbClr val="CA865F">
                  <a:alpha val="42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7A972931-CE0B-40F6-A28C-C49439E66ADF}"/>
                </a:ext>
              </a:extLst>
            </p:cNvPr>
            <p:cNvSpPr txBox="1"/>
            <p:nvPr/>
          </p:nvSpPr>
          <p:spPr>
            <a:xfrm>
              <a:off x="8160956" y="2022497"/>
              <a:ext cx="17761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rPr>
                <a:t>继续看报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CEF49E26-E94D-4961-8ED8-549D99C143D9}"/>
              </a:ext>
            </a:extLst>
          </p:cNvPr>
          <p:cNvGrpSpPr/>
          <p:nvPr/>
        </p:nvGrpSpPr>
        <p:grpSpPr>
          <a:xfrm>
            <a:off x="4864034" y="4860757"/>
            <a:ext cx="2463931" cy="865260"/>
            <a:chOff x="8160956" y="1820700"/>
            <a:chExt cx="1776136" cy="865260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0C859A7E-8A50-4A54-A3C5-424647C389C0}"/>
                </a:ext>
              </a:extLst>
            </p:cNvPr>
            <p:cNvSpPr/>
            <p:nvPr/>
          </p:nvSpPr>
          <p:spPr>
            <a:xfrm>
              <a:off x="8160957" y="1820700"/>
              <a:ext cx="1776135" cy="865260"/>
            </a:xfrm>
            <a:prstGeom prst="round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79400" dist="342900" dir="5400000" sx="88000" sy="88000" algn="t" rotWithShape="0">
                <a:srgbClr val="CA865F">
                  <a:alpha val="42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4C74B6E0-0B30-419D-8889-8604E5F340C8}"/>
                </a:ext>
              </a:extLst>
            </p:cNvPr>
            <p:cNvSpPr txBox="1"/>
            <p:nvPr/>
          </p:nvSpPr>
          <p:spPr>
            <a:xfrm>
              <a:off x="8160956" y="2022497"/>
              <a:ext cx="17761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rPr>
                <a:t>继续接电话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E3FBD8C-5613-4B55-B947-3ECF4A08320C}"/>
              </a:ext>
            </a:extLst>
          </p:cNvPr>
          <p:cNvGrpSpPr/>
          <p:nvPr/>
        </p:nvGrpSpPr>
        <p:grpSpPr>
          <a:xfrm>
            <a:off x="8536398" y="4860757"/>
            <a:ext cx="2463931" cy="865260"/>
            <a:chOff x="8160956" y="1820700"/>
            <a:chExt cx="1776136" cy="865260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20DD839B-6666-4517-AF93-C1E3903CB9B5}"/>
                </a:ext>
              </a:extLst>
            </p:cNvPr>
            <p:cNvSpPr/>
            <p:nvPr/>
          </p:nvSpPr>
          <p:spPr>
            <a:xfrm>
              <a:off x="8160957" y="1820700"/>
              <a:ext cx="1776135" cy="865260"/>
            </a:xfrm>
            <a:prstGeom prst="round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79400" dist="342900" dir="5400000" sx="88000" sy="88000" algn="t" rotWithShape="0">
                <a:srgbClr val="CA865F">
                  <a:alpha val="42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7E148C90-ED89-49E8-9257-7E7B3F7CE061}"/>
                </a:ext>
              </a:extLst>
            </p:cNvPr>
            <p:cNvSpPr txBox="1"/>
            <p:nvPr/>
          </p:nvSpPr>
          <p:spPr>
            <a:xfrm>
              <a:off x="8160956" y="2022497"/>
              <a:ext cx="17761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rPr>
                <a:t>关煤气、灌开水</a:t>
              </a:r>
            </a:p>
          </p:txBody>
        </p:sp>
      </p:grpSp>
      <p:sp>
        <p:nvSpPr>
          <p:cNvPr id="22" name="Line 8">
            <a:extLst>
              <a:ext uri="{FF2B5EF4-FFF2-40B4-BE49-F238E27FC236}">
                <a16:creationId xmlns:a16="http://schemas.microsoft.com/office/drawing/2014/main" id="{60201090-AE67-4152-B9EC-9FD16D825CC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027308" y="1755421"/>
            <a:ext cx="1179349" cy="2416972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23" name="Line 8">
            <a:extLst>
              <a:ext uri="{FF2B5EF4-FFF2-40B4-BE49-F238E27FC236}">
                <a16:creationId xmlns:a16="http://schemas.microsoft.com/office/drawing/2014/main" id="{5C4F1E15-C331-4280-91A9-60894170B04E}"/>
              </a:ext>
            </a:extLst>
          </p:cNvPr>
          <p:cNvSpPr>
            <a:spLocks noChangeShapeType="1"/>
          </p:cNvSpPr>
          <p:nvPr/>
        </p:nvSpPr>
        <p:spPr bwMode="auto">
          <a:xfrm rot="16200000" flipH="1" flipV="1">
            <a:off x="5673834" y="3182225"/>
            <a:ext cx="822416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24" name="Line 8">
            <a:extLst>
              <a:ext uri="{FF2B5EF4-FFF2-40B4-BE49-F238E27FC236}">
                <a16:creationId xmlns:a16="http://schemas.microsoft.com/office/drawing/2014/main" id="{A5232149-925A-4478-812C-F7436076A86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738237" y="1755422"/>
            <a:ext cx="1179349" cy="2416972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+mn-ea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91B6F208-BA03-4366-B88E-BA336C27A17A}"/>
              </a:ext>
            </a:extLst>
          </p:cNvPr>
          <p:cNvGrpSpPr/>
          <p:nvPr/>
        </p:nvGrpSpPr>
        <p:grpSpPr>
          <a:xfrm>
            <a:off x="1491936" y="3659127"/>
            <a:ext cx="1876555" cy="542870"/>
            <a:chOff x="8372665" y="1981895"/>
            <a:chExt cx="1352723" cy="542870"/>
          </a:xfrm>
        </p:grpSpPr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3E9C59C5-DD1B-480B-B2DE-BD849CBBEA56}"/>
                </a:ext>
              </a:extLst>
            </p:cNvPr>
            <p:cNvSpPr/>
            <p:nvPr/>
          </p:nvSpPr>
          <p:spPr>
            <a:xfrm>
              <a:off x="8372665" y="1981895"/>
              <a:ext cx="1352723" cy="54287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79400" dist="342900" dir="5400000" sx="88000" sy="88000" algn="t" rotWithShape="0">
                <a:srgbClr val="1B4F80">
                  <a:alpha val="2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8A195FD-7350-4114-A88F-BCBE6F2FE5EE}"/>
                </a:ext>
              </a:extLst>
            </p:cNvPr>
            <p:cNvSpPr txBox="1"/>
            <p:nvPr/>
          </p:nvSpPr>
          <p:spPr>
            <a:xfrm>
              <a:off x="8465165" y="2054581"/>
              <a:ext cx="11677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</a:rPr>
                <a:t>电话铃响了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2A4DD82-1271-4E58-88DB-0D40BC8EAC61}"/>
              </a:ext>
            </a:extLst>
          </p:cNvPr>
          <p:cNvGrpSpPr/>
          <p:nvPr/>
        </p:nvGrpSpPr>
        <p:grpSpPr>
          <a:xfrm>
            <a:off x="5146764" y="3659127"/>
            <a:ext cx="1876555" cy="542870"/>
            <a:chOff x="8372665" y="1981895"/>
            <a:chExt cx="1352723" cy="542870"/>
          </a:xfrm>
        </p:grpSpPr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B7D6D0C7-97BA-45FE-B1E0-5F886740AB55}"/>
                </a:ext>
              </a:extLst>
            </p:cNvPr>
            <p:cNvSpPr/>
            <p:nvPr/>
          </p:nvSpPr>
          <p:spPr>
            <a:xfrm>
              <a:off x="8372665" y="1981895"/>
              <a:ext cx="1352723" cy="54287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79400" dist="342900" dir="5400000" sx="88000" sy="88000" algn="t" rotWithShape="0">
                <a:srgbClr val="1B4F80">
                  <a:alpha val="2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8FB2BD9A-74FF-4BC8-B68F-11324755E2DB}"/>
                </a:ext>
              </a:extLst>
            </p:cNvPr>
            <p:cNvSpPr txBox="1"/>
            <p:nvPr/>
          </p:nvSpPr>
          <p:spPr>
            <a:xfrm>
              <a:off x="8597817" y="2054581"/>
              <a:ext cx="9024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</a:rPr>
                <a:t>水开了</a:t>
              </a:r>
            </a:p>
          </p:txBody>
        </p:sp>
      </p:grpSp>
      <p:sp>
        <p:nvSpPr>
          <p:cNvPr id="31" name="Line 8">
            <a:extLst>
              <a:ext uri="{FF2B5EF4-FFF2-40B4-BE49-F238E27FC236}">
                <a16:creationId xmlns:a16="http://schemas.microsoft.com/office/drawing/2014/main" id="{A3B49624-B3DD-495F-A6FB-DB835D37B8B3}"/>
              </a:ext>
            </a:extLst>
          </p:cNvPr>
          <p:cNvSpPr>
            <a:spLocks noChangeShapeType="1"/>
          </p:cNvSpPr>
          <p:nvPr/>
        </p:nvSpPr>
        <p:spPr bwMode="auto">
          <a:xfrm rot="16200000" flipH="1" flipV="1">
            <a:off x="8756340" y="3848734"/>
            <a:ext cx="2024046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32" name="Line 8">
            <a:extLst>
              <a:ext uri="{FF2B5EF4-FFF2-40B4-BE49-F238E27FC236}">
                <a16:creationId xmlns:a16="http://schemas.microsoft.com/office/drawing/2014/main" id="{82FFDB49-16F1-4584-89B3-59EB509F904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61072" y="5293386"/>
            <a:ext cx="1143241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33" name="Line 8">
            <a:extLst>
              <a:ext uri="{FF2B5EF4-FFF2-40B4-BE49-F238E27FC236}">
                <a16:creationId xmlns:a16="http://schemas.microsoft.com/office/drawing/2014/main" id="{EF2F0994-7B15-4666-AEE9-122F6584142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88709" y="5293386"/>
            <a:ext cx="1143241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+mn-ea"/>
            </a:endParaRPr>
          </a:p>
        </p:txBody>
      </p:sp>
      <p:pic>
        <p:nvPicPr>
          <p:cNvPr id="34" name="OfficePLUS.cn-14">
            <a:hlinkClick r:id="rId2"/>
            <a:extLst>
              <a:ext uri="{FF2B5EF4-FFF2-40B4-BE49-F238E27FC236}">
                <a16:creationId xmlns:a16="http://schemas.microsoft.com/office/drawing/2014/main" id="{520A1307-3B97-46A7-85F5-78805D901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56333"/>
            <a:ext cx="1828800" cy="243840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671CA99A-D76D-4FB3-9CA6-B5909D350359}"/>
              </a:ext>
            </a:extLst>
          </p:cNvPr>
          <p:cNvSpPr txBox="1"/>
          <p:nvPr/>
        </p:nvSpPr>
        <p:spPr>
          <a:xfrm>
            <a:off x="9230606" y="494683"/>
            <a:ext cx="262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+mj-ea"/>
                <a:cs typeface="+mn-cs"/>
              </a:rPr>
              <a:t>以人为本 追随智慧</a:t>
            </a:r>
          </a:p>
        </p:txBody>
      </p:sp>
    </p:spTree>
    <p:extLst>
      <p:ext uri="{BB962C8B-B14F-4D97-AF65-F5344CB8AC3E}">
        <p14:creationId xmlns:p14="http://schemas.microsoft.com/office/powerpoint/2010/main" val="4279366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: 空心 40">
            <a:extLst>
              <a:ext uri="{FF2B5EF4-FFF2-40B4-BE49-F238E27FC236}">
                <a16:creationId xmlns:a16="http://schemas.microsoft.com/office/drawing/2014/main" id="{E34FA3E6-4930-444E-9FE9-73A87224BE56}"/>
              </a:ext>
            </a:extLst>
          </p:cNvPr>
          <p:cNvSpPr/>
          <p:nvPr/>
        </p:nvSpPr>
        <p:spPr>
          <a:xfrm>
            <a:off x="-1781136" y="-3566277"/>
            <a:ext cx="15002934" cy="15002928"/>
          </a:xfrm>
          <a:prstGeom prst="donut">
            <a:avLst>
              <a:gd name="adj" fmla="val 26071"/>
            </a:avLst>
          </a:prstGeom>
          <a:gradFill flip="none" rotWithShape="1">
            <a:gsLst>
              <a:gs pos="0">
                <a:schemeClr val="accent2">
                  <a:alpha val="0"/>
                  <a:lumMod val="31000"/>
                  <a:lumOff val="69000"/>
                </a:schemeClr>
              </a:gs>
              <a:gs pos="82000">
                <a:schemeClr val="accent2">
                  <a:lumMod val="38000"/>
                  <a:lumOff val="62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  <a:scene3d>
            <a:camera prst="perspectiveRelaxedModerately">
              <a:rot lat="17090632" lon="0" rev="0"/>
            </a:camera>
            <a:lightRig rig="contrasting" dir="t"/>
          </a:scene3d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C215C54-4F12-4E9D-BE1E-A71FD1370E51}"/>
              </a:ext>
            </a:extLst>
          </p:cNvPr>
          <p:cNvSpPr txBox="1">
            <a:spLocks noChangeArrowheads="1"/>
          </p:cNvSpPr>
          <p:nvPr/>
        </p:nvSpPr>
        <p:spPr>
          <a:xfrm>
            <a:off x="3332144" y="794460"/>
            <a:ext cx="5939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Roboto"/>
                <a:ea typeface="思源黑体 CN Regular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9pPr>
          </a:lstStyle>
          <a:p>
            <a:r>
              <a:rPr lang="zh-CN" altLang="en-US" sz="2800" dirty="0">
                <a:solidFill>
                  <a:prstClr val="black"/>
                </a:solidFill>
                <a:latin typeface="+mj-ea"/>
                <a:ea typeface="+mj-ea"/>
              </a:rPr>
              <a:t>单片机的中断系统结构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5A588A3F-C741-4C4B-876F-0D48285616EE}"/>
              </a:ext>
            </a:extLst>
          </p:cNvPr>
          <p:cNvSpPr/>
          <p:nvPr/>
        </p:nvSpPr>
        <p:spPr>
          <a:xfrm>
            <a:off x="789950" y="4494230"/>
            <a:ext cx="2313414" cy="773368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25421E4-728F-413F-84CC-424A0D9FB14B}"/>
              </a:ext>
            </a:extLst>
          </p:cNvPr>
          <p:cNvSpPr txBox="1"/>
          <p:nvPr/>
        </p:nvSpPr>
        <p:spPr>
          <a:xfrm>
            <a:off x="1607606" y="4588526"/>
            <a:ext cx="141577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>
                <a:solidFill>
                  <a:prstClr val="black"/>
                </a:solidFill>
                <a:latin typeface="+mn-ea"/>
                <a:cs typeface="OPPOSans B" panose="00020600040101010101" pitchFamily="18" charset="-122"/>
              </a:rPr>
              <a:t>主程序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55D3BBAF-1991-4058-BBC3-F6F21D16AA66}"/>
              </a:ext>
            </a:extLst>
          </p:cNvPr>
          <p:cNvSpPr/>
          <p:nvPr/>
        </p:nvSpPr>
        <p:spPr>
          <a:xfrm>
            <a:off x="789950" y="4494230"/>
            <a:ext cx="773371" cy="77336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98000">
                <a:schemeClr val="tx2">
                  <a:lumMod val="75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+mn-ea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B3258EF9-CA68-41F0-8C41-A576386BC029}"/>
              </a:ext>
            </a:extLst>
          </p:cNvPr>
          <p:cNvGrpSpPr/>
          <p:nvPr/>
        </p:nvGrpSpPr>
        <p:grpSpPr>
          <a:xfrm>
            <a:off x="941719" y="4646289"/>
            <a:ext cx="469835" cy="469252"/>
            <a:chOff x="457201" y="6421438"/>
            <a:chExt cx="2573337" cy="2570163"/>
          </a:xfrm>
          <a:solidFill>
            <a:sysClr val="window" lastClr="FFFFFF"/>
          </a:solidFill>
        </p:grpSpPr>
        <p:sp>
          <p:nvSpPr>
            <p:cNvPr id="7" name="Freeform 39">
              <a:extLst>
                <a:ext uri="{FF2B5EF4-FFF2-40B4-BE49-F238E27FC236}">
                  <a16:creationId xmlns:a16="http://schemas.microsoft.com/office/drawing/2014/main" id="{2B3E987A-579C-4DBC-AFCB-B1D6F7A440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201" y="6421438"/>
              <a:ext cx="2573337" cy="2570163"/>
            </a:xfrm>
            <a:custGeom>
              <a:avLst/>
              <a:gdLst>
                <a:gd name="T0" fmla="*/ 93 w 681"/>
                <a:gd name="T1" fmla="*/ 564 h 680"/>
                <a:gd name="T2" fmla="*/ 6 w 681"/>
                <a:gd name="T3" fmla="*/ 565 h 680"/>
                <a:gd name="T4" fmla="*/ 88 w 681"/>
                <a:gd name="T5" fmla="*/ 531 h 680"/>
                <a:gd name="T6" fmla="*/ 150 w 681"/>
                <a:gd name="T7" fmla="*/ 541 h 680"/>
                <a:gd name="T8" fmla="*/ 381 w 681"/>
                <a:gd name="T9" fmla="*/ 491 h 680"/>
                <a:gd name="T10" fmla="*/ 424 w 681"/>
                <a:gd name="T11" fmla="*/ 452 h 680"/>
                <a:gd name="T12" fmla="*/ 509 w 681"/>
                <a:gd name="T13" fmla="*/ 288 h 680"/>
                <a:gd name="T14" fmla="*/ 463 w 681"/>
                <a:gd name="T15" fmla="*/ 189 h 680"/>
                <a:gd name="T16" fmla="*/ 360 w 681"/>
                <a:gd name="T17" fmla="*/ 161 h 680"/>
                <a:gd name="T18" fmla="*/ 330 w 681"/>
                <a:gd name="T19" fmla="*/ 230 h 680"/>
                <a:gd name="T20" fmla="*/ 223 w 681"/>
                <a:gd name="T21" fmla="*/ 194 h 680"/>
                <a:gd name="T22" fmla="*/ 254 w 681"/>
                <a:gd name="T23" fmla="*/ 269 h 680"/>
                <a:gd name="T24" fmla="*/ 346 w 681"/>
                <a:gd name="T25" fmla="*/ 306 h 680"/>
                <a:gd name="T26" fmla="*/ 333 w 681"/>
                <a:gd name="T27" fmla="*/ 395 h 680"/>
                <a:gd name="T28" fmla="*/ 291 w 681"/>
                <a:gd name="T29" fmla="*/ 326 h 680"/>
                <a:gd name="T30" fmla="*/ 195 w 681"/>
                <a:gd name="T31" fmla="*/ 375 h 680"/>
                <a:gd name="T32" fmla="*/ 156 w 681"/>
                <a:gd name="T33" fmla="*/ 306 h 680"/>
                <a:gd name="T34" fmla="*/ 60 w 681"/>
                <a:gd name="T35" fmla="*/ 345 h 680"/>
                <a:gd name="T36" fmla="*/ 4 w 681"/>
                <a:gd name="T37" fmla="*/ 268 h 680"/>
                <a:gd name="T38" fmla="*/ 116 w 681"/>
                <a:gd name="T39" fmla="*/ 95 h 680"/>
                <a:gd name="T40" fmla="*/ 84 w 681"/>
                <a:gd name="T41" fmla="*/ 38 h 680"/>
                <a:gd name="T42" fmla="*/ 172 w 681"/>
                <a:gd name="T43" fmla="*/ 40 h 680"/>
                <a:gd name="T44" fmla="*/ 139 w 681"/>
                <a:gd name="T45" fmla="*/ 101 h 680"/>
                <a:gd name="T46" fmla="*/ 207 w 681"/>
                <a:gd name="T47" fmla="*/ 178 h 680"/>
                <a:gd name="T48" fmla="*/ 274 w 681"/>
                <a:gd name="T49" fmla="*/ 113 h 680"/>
                <a:gd name="T50" fmla="*/ 516 w 681"/>
                <a:gd name="T51" fmla="*/ 99 h 680"/>
                <a:gd name="T52" fmla="*/ 596 w 681"/>
                <a:gd name="T53" fmla="*/ 145 h 680"/>
                <a:gd name="T54" fmla="*/ 662 w 681"/>
                <a:gd name="T55" fmla="*/ 150 h 680"/>
                <a:gd name="T56" fmla="*/ 626 w 681"/>
                <a:gd name="T57" fmla="*/ 227 h 680"/>
                <a:gd name="T58" fmla="*/ 587 w 681"/>
                <a:gd name="T59" fmla="*/ 181 h 680"/>
                <a:gd name="T60" fmla="*/ 524 w 681"/>
                <a:gd name="T61" fmla="*/ 135 h 680"/>
                <a:gd name="T62" fmla="*/ 518 w 681"/>
                <a:gd name="T63" fmla="*/ 147 h 680"/>
                <a:gd name="T64" fmla="*/ 493 w 681"/>
                <a:gd name="T65" fmla="*/ 212 h 680"/>
                <a:gd name="T66" fmla="*/ 545 w 681"/>
                <a:gd name="T67" fmla="*/ 295 h 680"/>
                <a:gd name="T68" fmla="*/ 610 w 681"/>
                <a:gd name="T69" fmla="*/ 520 h 680"/>
                <a:gd name="T70" fmla="*/ 569 w 681"/>
                <a:gd name="T71" fmla="*/ 451 h 680"/>
                <a:gd name="T72" fmla="*/ 475 w 681"/>
                <a:gd name="T73" fmla="*/ 492 h 680"/>
                <a:gd name="T74" fmla="*/ 435 w 681"/>
                <a:gd name="T75" fmla="*/ 479 h 680"/>
                <a:gd name="T76" fmla="*/ 392 w 681"/>
                <a:gd name="T77" fmla="*/ 518 h 680"/>
                <a:gd name="T78" fmla="*/ 411 w 681"/>
                <a:gd name="T79" fmla="*/ 564 h 680"/>
                <a:gd name="T80" fmla="*/ 485 w 681"/>
                <a:gd name="T81" fmla="*/ 593 h 680"/>
                <a:gd name="T82" fmla="*/ 544 w 681"/>
                <a:gd name="T83" fmla="*/ 657 h 680"/>
                <a:gd name="T84" fmla="*/ 466 w 681"/>
                <a:gd name="T85" fmla="*/ 618 h 680"/>
                <a:gd name="T86" fmla="*/ 393 w 681"/>
                <a:gd name="T87" fmla="*/ 580 h 680"/>
                <a:gd name="T88" fmla="*/ 340 w 681"/>
                <a:gd name="T89" fmla="*/ 622 h 680"/>
                <a:gd name="T90" fmla="*/ 241 w 681"/>
                <a:gd name="T91" fmla="*/ 586 h 680"/>
                <a:gd name="T92" fmla="*/ 206 w 681"/>
                <a:gd name="T93" fmla="*/ 655 h 680"/>
                <a:gd name="T94" fmla="*/ 318 w 681"/>
                <a:gd name="T95" fmla="*/ 519 h 680"/>
                <a:gd name="T96" fmla="*/ 229 w 681"/>
                <a:gd name="T97" fmla="*/ 518 h 680"/>
                <a:gd name="T98" fmla="*/ 318 w 681"/>
                <a:gd name="T99" fmla="*/ 519 h 680"/>
                <a:gd name="T100" fmla="*/ 83 w 681"/>
                <a:gd name="T101" fmla="*/ 239 h 680"/>
                <a:gd name="T102" fmla="*/ 172 w 681"/>
                <a:gd name="T103" fmla="*/ 238 h 680"/>
                <a:gd name="T104" fmla="*/ 587 w 681"/>
                <a:gd name="T105" fmla="*/ 384 h 680"/>
                <a:gd name="T106" fmla="*/ 498 w 681"/>
                <a:gd name="T107" fmla="*/ 384 h 680"/>
                <a:gd name="T108" fmla="*/ 587 w 681"/>
                <a:gd name="T109" fmla="*/ 384 h 680"/>
                <a:gd name="T110" fmla="*/ 397 w 681"/>
                <a:gd name="T111" fmla="*/ 48 h 680"/>
                <a:gd name="T112" fmla="*/ 396 w 681"/>
                <a:gd name="T113" fmla="*/ 138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81" h="680">
                  <a:moveTo>
                    <a:pt x="151" y="564"/>
                  </a:moveTo>
                  <a:cubicBezTo>
                    <a:pt x="131" y="564"/>
                    <a:pt x="112" y="564"/>
                    <a:pt x="93" y="564"/>
                  </a:cubicBezTo>
                  <a:cubicBezTo>
                    <a:pt x="87" y="580"/>
                    <a:pt x="76" y="592"/>
                    <a:pt x="58" y="596"/>
                  </a:cubicBezTo>
                  <a:cubicBezTo>
                    <a:pt x="35" y="600"/>
                    <a:pt x="13" y="587"/>
                    <a:pt x="6" y="565"/>
                  </a:cubicBezTo>
                  <a:cubicBezTo>
                    <a:pt x="0" y="543"/>
                    <a:pt x="11" y="520"/>
                    <a:pt x="32" y="511"/>
                  </a:cubicBezTo>
                  <a:cubicBezTo>
                    <a:pt x="53" y="502"/>
                    <a:pt x="78" y="510"/>
                    <a:pt x="88" y="531"/>
                  </a:cubicBezTo>
                  <a:cubicBezTo>
                    <a:pt x="92" y="539"/>
                    <a:pt x="97" y="542"/>
                    <a:pt x="106" y="541"/>
                  </a:cubicBezTo>
                  <a:cubicBezTo>
                    <a:pt x="120" y="540"/>
                    <a:pt x="135" y="541"/>
                    <a:pt x="150" y="541"/>
                  </a:cubicBezTo>
                  <a:cubicBezTo>
                    <a:pt x="160" y="483"/>
                    <a:pt x="191" y="444"/>
                    <a:pt x="249" y="432"/>
                  </a:cubicBezTo>
                  <a:cubicBezTo>
                    <a:pt x="305" y="420"/>
                    <a:pt x="349" y="443"/>
                    <a:pt x="381" y="491"/>
                  </a:cubicBezTo>
                  <a:cubicBezTo>
                    <a:pt x="395" y="481"/>
                    <a:pt x="408" y="471"/>
                    <a:pt x="421" y="460"/>
                  </a:cubicBezTo>
                  <a:cubicBezTo>
                    <a:pt x="423" y="459"/>
                    <a:pt x="425" y="454"/>
                    <a:pt x="424" y="452"/>
                  </a:cubicBezTo>
                  <a:cubicBezTo>
                    <a:pt x="405" y="394"/>
                    <a:pt x="437" y="319"/>
                    <a:pt x="513" y="298"/>
                  </a:cubicBezTo>
                  <a:cubicBezTo>
                    <a:pt x="512" y="294"/>
                    <a:pt x="510" y="291"/>
                    <a:pt x="509" y="288"/>
                  </a:cubicBezTo>
                  <a:cubicBezTo>
                    <a:pt x="497" y="267"/>
                    <a:pt x="487" y="245"/>
                    <a:pt x="474" y="224"/>
                  </a:cubicBezTo>
                  <a:cubicBezTo>
                    <a:pt x="467" y="213"/>
                    <a:pt x="463" y="202"/>
                    <a:pt x="463" y="189"/>
                  </a:cubicBezTo>
                  <a:cubicBezTo>
                    <a:pt x="462" y="174"/>
                    <a:pt x="449" y="162"/>
                    <a:pt x="434" y="161"/>
                  </a:cubicBezTo>
                  <a:cubicBezTo>
                    <a:pt x="409" y="160"/>
                    <a:pt x="384" y="160"/>
                    <a:pt x="360" y="161"/>
                  </a:cubicBezTo>
                  <a:cubicBezTo>
                    <a:pt x="342" y="162"/>
                    <a:pt x="330" y="176"/>
                    <a:pt x="330" y="194"/>
                  </a:cubicBezTo>
                  <a:cubicBezTo>
                    <a:pt x="329" y="205"/>
                    <a:pt x="330" y="216"/>
                    <a:pt x="330" y="230"/>
                  </a:cubicBezTo>
                  <a:cubicBezTo>
                    <a:pt x="300" y="209"/>
                    <a:pt x="283" y="183"/>
                    <a:pt x="275" y="149"/>
                  </a:cubicBezTo>
                  <a:cubicBezTo>
                    <a:pt x="257" y="164"/>
                    <a:pt x="240" y="179"/>
                    <a:pt x="223" y="194"/>
                  </a:cubicBezTo>
                  <a:cubicBezTo>
                    <a:pt x="239" y="215"/>
                    <a:pt x="248" y="237"/>
                    <a:pt x="251" y="263"/>
                  </a:cubicBezTo>
                  <a:cubicBezTo>
                    <a:pt x="251" y="265"/>
                    <a:pt x="252" y="267"/>
                    <a:pt x="254" y="269"/>
                  </a:cubicBezTo>
                  <a:cubicBezTo>
                    <a:pt x="273" y="284"/>
                    <a:pt x="293" y="299"/>
                    <a:pt x="310" y="312"/>
                  </a:cubicBezTo>
                  <a:cubicBezTo>
                    <a:pt x="324" y="310"/>
                    <a:pt x="335" y="305"/>
                    <a:pt x="346" y="306"/>
                  </a:cubicBezTo>
                  <a:cubicBezTo>
                    <a:pt x="372" y="309"/>
                    <a:pt x="389" y="333"/>
                    <a:pt x="384" y="359"/>
                  </a:cubicBezTo>
                  <a:cubicBezTo>
                    <a:pt x="381" y="382"/>
                    <a:pt x="357" y="399"/>
                    <a:pt x="333" y="395"/>
                  </a:cubicBezTo>
                  <a:cubicBezTo>
                    <a:pt x="308" y="390"/>
                    <a:pt x="291" y="367"/>
                    <a:pt x="297" y="341"/>
                  </a:cubicBezTo>
                  <a:cubicBezTo>
                    <a:pt x="299" y="334"/>
                    <a:pt x="297" y="330"/>
                    <a:pt x="291" y="326"/>
                  </a:cubicBezTo>
                  <a:cubicBezTo>
                    <a:pt x="277" y="316"/>
                    <a:pt x="264" y="305"/>
                    <a:pt x="249" y="294"/>
                  </a:cubicBezTo>
                  <a:cubicBezTo>
                    <a:pt x="241" y="328"/>
                    <a:pt x="225" y="355"/>
                    <a:pt x="195" y="375"/>
                  </a:cubicBezTo>
                  <a:cubicBezTo>
                    <a:pt x="195" y="363"/>
                    <a:pt x="195" y="354"/>
                    <a:pt x="195" y="344"/>
                  </a:cubicBezTo>
                  <a:cubicBezTo>
                    <a:pt x="195" y="319"/>
                    <a:pt x="181" y="306"/>
                    <a:pt x="156" y="306"/>
                  </a:cubicBezTo>
                  <a:cubicBezTo>
                    <a:pt x="137" y="306"/>
                    <a:pt x="118" y="306"/>
                    <a:pt x="99" y="306"/>
                  </a:cubicBezTo>
                  <a:cubicBezTo>
                    <a:pt x="74" y="306"/>
                    <a:pt x="61" y="320"/>
                    <a:pt x="60" y="345"/>
                  </a:cubicBezTo>
                  <a:cubicBezTo>
                    <a:pt x="60" y="354"/>
                    <a:pt x="60" y="364"/>
                    <a:pt x="60" y="373"/>
                  </a:cubicBezTo>
                  <a:cubicBezTo>
                    <a:pt x="31" y="363"/>
                    <a:pt x="3" y="311"/>
                    <a:pt x="4" y="268"/>
                  </a:cubicBezTo>
                  <a:cubicBezTo>
                    <a:pt x="6" y="213"/>
                    <a:pt x="47" y="158"/>
                    <a:pt x="116" y="149"/>
                  </a:cubicBezTo>
                  <a:cubicBezTo>
                    <a:pt x="116" y="131"/>
                    <a:pt x="117" y="113"/>
                    <a:pt x="116" y="95"/>
                  </a:cubicBezTo>
                  <a:cubicBezTo>
                    <a:pt x="116" y="93"/>
                    <a:pt x="112" y="90"/>
                    <a:pt x="110" y="89"/>
                  </a:cubicBezTo>
                  <a:cubicBezTo>
                    <a:pt x="90" y="80"/>
                    <a:pt x="79" y="59"/>
                    <a:pt x="84" y="38"/>
                  </a:cubicBezTo>
                  <a:cubicBezTo>
                    <a:pt x="89" y="17"/>
                    <a:pt x="107" y="3"/>
                    <a:pt x="128" y="3"/>
                  </a:cubicBezTo>
                  <a:cubicBezTo>
                    <a:pt x="150" y="4"/>
                    <a:pt x="168" y="19"/>
                    <a:pt x="172" y="40"/>
                  </a:cubicBezTo>
                  <a:cubicBezTo>
                    <a:pt x="176" y="59"/>
                    <a:pt x="165" y="80"/>
                    <a:pt x="147" y="88"/>
                  </a:cubicBezTo>
                  <a:cubicBezTo>
                    <a:pt x="140" y="91"/>
                    <a:pt x="139" y="95"/>
                    <a:pt x="139" y="101"/>
                  </a:cubicBezTo>
                  <a:cubicBezTo>
                    <a:pt x="139" y="117"/>
                    <a:pt x="139" y="133"/>
                    <a:pt x="139" y="149"/>
                  </a:cubicBezTo>
                  <a:cubicBezTo>
                    <a:pt x="164" y="153"/>
                    <a:pt x="187" y="161"/>
                    <a:pt x="207" y="178"/>
                  </a:cubicBezTo>
                  <a:cubicBezTo>
                    <a:pt x="228" y="160"/>
                    <a:pt x="250" y="142"/>
                    <a:pt x="271" y="123"/>
                  </a:cubicBezTo>
                  <a:cubicBezTo>
                    <a:pt x="273" y="121"/>
                    <a:pt x="274" y="117"/>
                    <a:pt x="274" y="113"/>
                  </a:cubicBezTo>
                  <a:cubicBezTo>
                    <a:pt x="280" y="54"/>
                    <a:pt x="328" y="7"/>
                    <a:pt x="388" y="4"/>
                  </a:cubicBezTo>
                  <a:cubicBezTo>
                    <a:pt x="448" y="0"/>
                    <a:pt x="503" y="40"/>
                    <a:pt x="516" y="99"/>
                  </a:cubicBezTo>
                  <a:cubicBezTo>
                    <a:pt x="518" y="105"/>
                    <a:pt x="520" y="109"/>
                    <a:pt x="526" y="111"/>
                  </a:cubicBezTo>
                  <a:cubicBezTo>
                    <a:pt x="549" y="122"/>
                    <a:pt x="572" y="134"/>
                    <a:pt x="596" y="145"/>
                  </a:cubicBezTo>
                  <a:cubicBezTo>
                    <a:pt x="599" y="146"/>
                    <a:pt x="605" y="146"/>
                    <a:pt x="608" y="144"/>
                  </a:cubicBezTo>
                  <a:cubicBezTo>
                    <a:pt x="627" y="134"/>
                    <a:pt x="647" y="136"/>
                    <a:pt x="662" y="150"/>
                  </a:cubicBezTo>
                  <a:cubicBezTo>
                    <a:pt x="677" y="163"/>
                    <a:pt x="681" y="184"/>
                    <a:pt x="672" y="202"/>
                  </a:cubicBezTo>
                  <a:cubicBezTo>
                    <a:pt x="664" y="219"/>
                    <a:pt x="645" y="230"/>
                    <a:pt x="626" y="227"/>
                  </a:cubicBezTo>
                  <a:cubicBezTo>
                    <a:pt x="606" y="224"/>
                    <a:pt x="590" y="209"/>
                    <a:pt x="587" y="188"/>
                  </a:cubicBezTo>
                  <a:cubicBezTo>
                    <a:pt x="587" y="186"/>
                    <a:pt x="586" y="183"/>
                    <a:pt x="587" y="181"/>
                  </a:cubicBezTo>
                  <a:cubicBezTo>
                    <a:pt x="593" y="167"/>
                    <a:pt x="583" y="163"/>
                    <a:pt x="573" y="159"/>
                  </a:cubicBezTo>
                  <a:cubicBezTo>
                    <a:pt x="556" y="151"/>
                    <a:pt x="540" y="143"/>
                    <a:pt x="524" y="135"/>
                  </a:cubicBezTo>
                  <a:cubicBezTo>
                    <a:pt x="523" y="135"/>
                    <a:pt x="522" y="135"/>
                    <a:pt x="520" y="134"/>
                  </a:cubicBezTo>
                  <a:cubicBezTo>
                    <a:pt x="519" y="139"/>
                    <a:pt x="519" y="143"/>
                    <a:pt x="518" y="147"/>
                  </a:cubicBezTo>
                  <a:cubicBezTo>
                    <a:pt x="514" y="167"/>
                    <a:pt x="507" y="185"/>
                    <a:pt x="494" y="201"/>
                  </a:cubicBezTo>
                  <a:cubicBezTo>
                    <a:pt x="491" y="205"/>
                    <a:pt x="491" y="208"/>
                    <a:pt x="493" y="212"/>
                  </a:cubicBezTo>
                  <a:cubicBezTo>
                    <a:pt x="507" y="238"/>
                    <a:pt x="521" y="263"/>
                    <a:pt x="535" y="289"/>
                  </a:cubicBezTo>
                  <a:cubicBezTo>
                    <a:pt x="536" y="292"/>
                    <a:pt x="541" y="295"/>
                    <a:pt x="545" y="295"/>
                  </a:cubicBezTo>
                  <a:cubicBezTo>
                    <a:pt x="609" y="294"/>
                    <a:pt x="672" y="351"/>
                    <a:pt x="665" y="431"/>
                  </a:cubicBezTo>
                  <a:cubicBezTo>
                    <a:pt x="662" y="464"/>
                    <a:pt x="639" y="503"/>
                    <a:pt x="610" y="520"/>
                  </a:cubicBezTo>
                  <a:cubicBezTo>
                    <a:pt x="610" y="510"/>
                    <a:pt x="610" y="501"/>
                    <a:pt x="609" y="492"/>
                  </a:cubicBezTo>
                  <a:cubicBezTo>
                    <a:pt x="609" y="464"/>
                    <a:pt x="596" y="451"/>
                    <a:pt x="569" y="451"/>
                  </a:cubicBezTo>
                  <a:cubicBezTo>
                    <a:pt x="551" y="451"/>
                    <a:pt x="533" y="451"/>
                    <a:pt x="516" y="451"/>
                  </a:cubicBezTo>
                  <a:cubicBezTo>
                    <a:pt x="488" y="451"/>
                    <a:pt x="475" y="464"/>
                    <a:pt x="475" y="492"/>
                  </a:cubicBezTo>
                  <a:cubicBezTo>
                    <a:pt x="475" y="501"/>
                    <a:pt x="475" y="510"/>
                    <a:pt x="475" y="520"/>
                  </a:cubicBezTo>
                  <a:cubicBezTo>
                    <a:pt x="457" y="510"/>
                    <a:pt x="446" y="495"/>
                    <a:pt x="435" y="479"/>
                  </a:cubicBezTo>
                  <a:cubicBezTo>
                    <a:pt x="421" y="489"/>
                    <a:pt x="407" y="500"/>
                    <a:pt x="393" y="511"/>
                  </a:cubicBezTo>
                  <a:cubicBezTo>
                    <a:pt x="391" y="512"/>
                    <a:pt x="391" y="516"/>
                    <a:pt x="392" y="518"/>
                  </a:cubicBezTo>
                  <a:cubicBezTo>
                    <a:pt x="393" y="526"/>
                    <a:pt x="396" y="534"/>
                    <a:pt x="396" y="542"/>
                  </a:cubicBezTo>
                  <a:cubicBezTo>
                    <a:pt x="395" y="554"/>
                    <a:pt x="401" y="559"/>
                    <a:pt x="411" y="564"/>
                  </a:cubicBezTo>
                  <a:cubicBezTo>
                    <a:pt x="432" y="573"/>
                    <a:pt x="452" y="583"/>
                    <a:pt x="472" y="593"/>
                  </a:cubicBezTo>
                  <a:cubicBezTo>
                    <a:pt x="476" y="594"/>
                    <a:pt x="481" y="594"/>
                    <a:pt x="485" y="593"/>
                  </a:cubicBezTo>
                  <a:cubicBezTo>
                    <a:pt x="505" y="582"/>
                    <a:pt x="527" y="585"/>
                    <a:pt x="542" y="601"/>
                  </a:cubicBezTo>
                  <a:cubicBezTo>
                    <a:pt x="556" y="617"/>
                    <a:pt x="557" y="640"/>
                    <a:pt x="544" y="657"/>
                  </a:cubicBezTo>
                  <a:cubicBezTo>
                    <a:pt x="532" y="674"/>
                    <a:pt x="509" y="680"/>
                    <a:pt x="490" y="671"/>
                  </a:cubicBezTo>
                  <a:cubicBezTo>
                    <a:pt x="470" y="662"/>
                    <a:pt x="460" y="641"/>
                    <a:pt x="466" y="618"/>
                  </a:cubicBezTo>
                  <a:cubicBezTo>
                    <a:pt x="466" y="617"/>
                    <a:pt x="466" y="617"/>
                    <a:pt x="466" y="615"/>
                  </a:cubicBezTo>
                  <a:cubicBezTo>
                    <a:pt x="442" y="603"/>
                    <a:pt x="418" y="592"/>
                    <a:pt x="393" y="580"/>
                  </a:cubicBezTo>
                  <a:cubicBezTo>
                    <a:pt x="385" y="611"/>
                    <a:pt x="369" y="636"/>
                    <a:pt x="340" y="655"/>
                  </a:cubicBezTo>
                  <a:cubicBezTo>
                    <a:pt x="340" y="643"/>
                    <a:pt x="341" y="632"/>
                    <a:pt x="340" y="622"/>
                  </a:cubicBezTo>
                  <a:cubicBezTo>
                    <a:pt x="340" y="601"/>
                    <a:pt x="326" y="586"/>
                    <a:pt x="305" y="586"/>
                  </a:cubicBezTo>
                  <a:cubicBezTo>
                    <a:pt x="284" y="585"/>
                    <a:pt x="263" y="585"/>
                    <a:pt x="241" y="586"/>
                  </a:cubicBezTo>
                  <a:cubicBezTo>
                    <a:pt x="220" y="586"/>
                    <a:pt x="207" y="600"/>
                    <a:pt x="206" y="621"/>
                  </a:cubicBezTo>
                  <a:cubicBezTo>
                    <a:pt x="206" y="632"/>
                    <a:pt x="206" y="642"/>
                    <a:pt x="206" y="655"/>
                  </a:cubicBezTo>
                  <a:cubicBezTo>
                    <a:pt x="173" y="632"/>
                    <a:pt x="156" y="602"/>
                    <a:pt x="151" y="564"/>
                  </a:cubicBezTo>
                  <a:close/>
                  <a:moveTo>
                    <a:pt x="318" y="519"/>
                  </a:moveTo>
                  <a:cubicBezTo>
                    <a:pt x="318" y="494"/>
                    <a:pt x="298" y="474"/>
                    <a:pt x="273" y="474"/>
                  </a:cubicBezTo>
                  <a:cubicBezTo>
                    <a:pt x="249" y="474"/>
                    <a:pt x="229" y="494"/>
                    <a:pt x="229" y="518"/>
                  </a:cubicBezTo>
                  <a:cubicBezTo>
                    <a:pt x="228" y="543"/>
                    <a:pt x="249" y="564"/>
                    <a:pt x="274" y="563"/>
                  </a:cubicBezTo>
                  <a:cubicBezTo>
                    <a:pt x="298" y="563"/>
                    <a:pt x="318" y="543"/>
                    <a:pt x="318" y="519"/>
                  </a:cubicBezTo>
                  <a:close/>
                  <a:moveTo>
                    <a:pt x="128" y="194"/>
                  </a:moveTo>
                  <a:cubicBezTo>
                    <a:pt x="103" y="194"/>
                    <a:pt x="83" y="214"/>
                    <a:pt x="83" y="239"/>
                  </a:cubicBezTo>
                  <a:cubicBezTo>
                    <a:pt x="83" y="263"/>
                    <a:pt x="103" y="283"/>
                    <a:pt x="128" y="283"/>
                  </a:cubicBezTo>
                  <a:cubicBezTo>
                    <a:pt x="152" y="283"/>
                    <a:pt x="173" y="263"/>
                    <a:pt x="172" y="238"/>
                  </a:cubicBezTo>
                  <a:cubicBezTo>
                    <a:pt x="172" y="214"/>
                    <a:pt x="152" y="194"/>
                    <a:pt x="128" y="194"/>
                  </a:cubicBezTo>
                  <a:close/>
                  <a:moveTo>
                    <a:pt x="587" y="384"/>
                  </a:moveTo>
                  <a:cubicBezTo>
                    <a:pt x="587" y="360"/>
                    <a:pt x="567" y="340"/>
                    <a:pt x="543" y="339"/>
                  </a:cubicBezTo>
                  <a:cubicBezTo>
                    <a:pt x="518" y="339"/>
                    <a:pt x="498" y="359"/>
                    <a:pt x="498" y="384"/>
                  </a:cubicBezTo>
                  <a:cubicBezTo>
                    <a:pt x="498" y="409"/>
                    <a:pt x="518" y="429"/>
                    <a:pt x="543" y="429"/>
                  </a:cubicBezTo>
                  <a:cubicBezTo>
                    <a:pt x="567" y="429"/>
                    <a:pt x="587" y="409"/>
                    <a:pt x="587" y="384"/>
                  </a:cubicBezTo>
                  <a:close/>
                  <a:moveTo>
                    <a:pt x="441" y="93"/>
                  </a:moveTo>
                  <a:cubicBezTo>
                    <a:pt x="441" y="68"/>
                    <a:pt x="422" y="49"/>
                    <a:pt x="397" y="48"/>
                  </a:cubicBezTo>
                  <a:cubicBezTo>
                    <a:pt x="372" y="48"/>
                    <a:pt x="352" y="68"/>
                    <a:pt x="352" y="93"/>
                  </a:cubicBezTo>
                  <a:cubicBezTo>
                    <a:pt x="352" y="118"/>
                    <a:pt x="371" y="137"/>
                    <a:pt x="396" y="138"/>
                  </a:cubicBezTo>
                  <a:cubicBezTo>
                    <a:pt x="421" y="138"/>
                    <a:pt x="441" y="118"/>
                    <a:pt x="441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8" name="Freeform 40">
              <a:extLst>
                <a:ext uri="{FF2B5EF4-FFF2-40B4-BE49-F238E27FC236}">
                  <a16:creationId xmlns:a16="http://schemas.microsoft.com/office/drawing/2014/main" id="{76232C72-EFD5-4181-833C-3808013CE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525" y="7661275"/>
              <a:ext cx="339725" cy="263525"/>
            </a:xfrm>
            <a:custGeom>
              <a:avLst/>
              <a:gdLst>
                <a:gd name="T0" fmla="*/ 0 w 90"/>
                <a:gd name="T1" fmla="*/ 58 h 70"/>
                <a:gd name="T2" fmla="*/ 0 w 90"/>
                <a:gd name="T3" fmla="*/ 14 h 70"/>
                <a:gd name="T4" fmla="*/ 13 w 90"/>
                <a:gd name="T5" fmla="*/ 0 h 70"/>
                <a:gd name="T6" fmla="*/ 76 w 90"/>
                <a:gd name="T7" fmla="*/ 0 h 70"/>
                <a:gd name="T8" fmla="*/ 89 w 90"/>
                <a:gd name="T9" fmla="*/ 14 h 70"/>
                <a:gd name="T10" fmla="*/ 90 w 90"/>
                <a:gd name="T11" fmla="*/ 52 h 70"/>
                <a:gd name="T12" fmla="*/ 83 w 90"/>
                <a:gd name="T13" fmla="*/ 61 h 70"/>
                <a:gd name="T14" fmla="*/ 0 w 90"/>
                <a:gd name="T15" fmla="*/ 5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70">
                  <a:moveTo>
                    <a:pt x="0" y="58"/>
                  </a:moveTo>
                  <a:cubicBezTo>
                    <a:pt x="0" y="43"/>
                    <a:pt x="0" y="29"/>
                    <a:pt x="0" y="14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34" y="0"/>
                    <a:pt x="55" y="0"/>
                    <a:pt x="76" y="0"/>
                  </a:cubicBezTo>
                  <a:cubicBezTo>
                    <a:pt x="85" y="0"/>
                    <a:pt x="90" y="5"/>
                    <a:pt x="89" y="14"/>
                  </a:cubicBezTo>
                  <a:cubicBezTo>
                    <a:pt x="89" y="27"/>
                    <a:pt x="89" y="40"/>
                    <a:pt x="90" y="52"/>
                  </a:cubicBezTo>
                  <a:cubicBezTo>
                    <a:pt x="90" y="58"/>
                    <a:pt x="88" y="60"/>
                    <a:pt x="83" y="61"/>
                  </a:cubicBezTo>
                  <a:cubicBezTo>
                    <a:pt x="57" y="70"/>
                    <a:pt x="26" y="69"/>
                    <a:pt x="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9" name="Freeform 41">
              <a:extLst>
                <a:ext uri="{FF2B5EF4-FFF2-40B4-BE49-F238E27FC236}">
                  <a16:creationId xmlns:a16="http://schemas.microsoft.com/office/drawing/2014/main" id="{F487AB3B-1D63-49D4-9A3E-2C452C738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9213" y="8718550"/>
              <a:ext cx="339725" cy="265113"/>
            </a:xfrm>
            <a:custGeom>
              <a:avLst/>
              <a:gdLst>
                <a:gd name="T0" fmla="*/ 90 w 90"/>
                <a:gd name="T1" fmla="*/ 59 h 70"/>
                <a:gd name="T2" fmla="*/ 0 w 90"/>
                <a:gd name="T3" fmla="*/ 59 h 70"/>
                <a:gd name="T4" fmla="*/ 1 w 90"/>
                <a:gd name="T5" fmla="*/ 13 h 70"/>
                <a:gd name="T6" fmla="*/ 13 w 90"/>
                <a:gd name="T7" fmla="*/ 0 h 70"/>
                <a:gd name="T8" fmla="*/ 77 w 90"/>
                <a:gd name="T9" fmla="*/ 0 h 70"/>
                <a:gd name="T10" fmla="*/ 90 w 90"/>
                <a:gd name="T11" fmla="*/ 14 h 70"/>
                <a:gd name="T12" fmla="*/ 90 w 90"/>
                <a:gd name="T13" fmla="*/ 5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70">
                  <a:moveTo>
                    <a:pt x="90" y="59"/>
                  </a:moveTo>
                  <a:cubicBezTo>
                    <a:pt x="60" y="70"/>
                    <a:pt x="31" y="70"/>
                    <a:pt x="0" y="59"/>
                  </a:cubicBezTo>
                  <a:cubicBezTo>
                    <a:pt x="0" y="43"/>
                    <a:pt x="0" y="28"/>
                    <a:pt x="1" y="13"/>
                  </a:cubicBezTo>
                  <a:cubicBezTo>
                    <a:pt x="1" y="5"/>
                    <a:pt x="6" y="0"/>
                    <a:pt x="13" y="0"/>
                  </a:cubicBezTo>
                  <a:cubicBezTo>
                    <a:pt x="35" y="0"/>
                    <a:pt x="56" y="0"/>
                    <a:pt x="77" y="0"/>
                  </a:cubicBezTo>
                  <a:cubicBezTo>
                    <a:pt x="85" y="0"/>
                    <a:pt x="90" y="5"/>
                    <a:pt x="90" y="14"/>
                  </a:cubicBezTo>
                  <a:cubicBezTo>
                    <a:pt x="90" y="29"/>
                    <a:pt x="90" y="44"/>
                    <a:pt x="90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10" name="Freeform 42">
              <a:extLst>
                <a:ext uri="{FF2B5EF4-FFF2-40B4-BE49-F238E27FC236}">
                  <a16:creationId xmlns:a16="http://schemas.microsoft.com/office/drawing/2014/main" id="{B9AF114E-8C5B-4233-9DC1-3B7F486E4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5213" y="8208963"/>
              <a:ext cx="339725" cy="268288"/>
            </a:xfrm>
            <a:custGeom>
              <a:avLst/>
              <a:gdLst>
                <a:gd name="T0" fmla="*/ 0 w 90"/>
                <a:gd name="T1" fmla="*/ 59 h 71"/>
                <a:gd name="T2" fmla="*/ 0 w 90"/>
                <a:gd name="T3" fmla="*/ 15 h 71"/>
                <a:gd name="T4" fmla="*/ 14 w 90"/>
                <a:gd name="T5" fmla="*/ 1 h 71"/>
                <a:gd name="T6" fmla="*/ 76 w 90"/>
                <a:gd name="T7" fmla="*/ 1 h 71"/>
                <a:gd name="T8" fmla="*/ 90 w 90"/>
                <a:gd name="T9" fmla="*/ 15 h 71"/>
                <a:gd name="T10" fmla="*/ 90 w 90"/>
                <a:gd name="T11" fmla="*/ 53 h 71"/>
                <a:gd name="T12" fmla="*/ 83 w 90"/>
                <a:gd name="T13" fmla="*/ 62 h 71"/>
                <a:gd name="T14" fmla="*/ 0 w 90"/>
                <a:gd name="T15" fmla="*/ 5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71">
                  <a:moveTo>
                    <a:pt x="0" y="59"/>
                  </a:moveTo>
                  <a:cubicBezTo>
                    <a:pt x="0" y="44"/>
                    <a:pt x="0" y="29"/>
                    <a:pt x="0" y="15"/>
                  </a:cubicBezTo>
                  <a:cubicBezTo>
                    <a:pt x="0" y="6"/>
                    <a:pt x="5" y="1"/>
                    <a:pt x="14" y="1"/>
                  </a:cubicBezTo>
                  <a:cubicBezTo>
                    <a:pt x="35" y="0"/>
                    <a:pt x="55" y="0"/>
                    <a:pt x="76" y="1"/>
                  </a:cubicBezTo>
                  <a:cubicBezTo>
                    <a:pt x="85" y="1"/>
                    <a:pt x="90" y="5"/>
                    <a:pt x="90" y="15"/>
                  </a:cubicBezTo>
                  <a:cubicBezTo>
                    <a:pt x="90" y="28"/>
                    <a:pt x="90" y="40"/>
                    <a:pt x="90" y="53"/>
                  </a:cubicBezTo>
                  <a:cubicBezTo>
                    <a:pt x="90" y="58"/>
                    <a:pt x="88" y="61"/>
                    <a:pt x="83" y="62"/>
                  </a:cubicBezTo>
                  <a:cubicBezTo>
                    <a:pt x="55" y="71"/>
                    <a:pt x="28" y="70"/>
                    <a:pt x="0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11" name="Freeform 43">
              <a:extLst>
                <a:ext uri="{FF2B5EF4-FFF2-40B4-BE49-F238E27FC236}">
                  <a16:creationId xmlns:a16="http://schemas.microsoft.com/office/drawing/2014/main" id="{BBD29A4A-E299-489F-B0CA-9E5C9D1FC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525" y="7108825"/>
              <a:ext cx="336550" cy="260350"/>
            </a:xfrm>
            <a:custGeom>
              <a:avLst/>
              <a:gdLst>
                <a:gd name="T0" fmla="*/ 89 w 89"/>
                <a:gd name="T1" fmla="*/ 34 h 69"/>
                <a:gd name="T2" fmla="*/ 89 w 89"/>
                <a:gd name="T3" fmla="*/ 42 h 69"/>
                <a:gd name="T4" fmla="*/ 71 w 89"/>
                <a:gd name="T5" fmla="*/ 65 h 69"/>
                <a:gd name="T6" fmla="*/ 7 w 89"/>
                <a:gd name="T7" fmla="*/ 62 h 69"/>
                <a:gd name="T8" fmla="*/ 0 w 89"/>
                <a:gd name="T9" fmla="*/ 52 h 69"/>
                <a:gd name="T10" fmla="*/ 0 w 89"/>
                <a:gd name="T11" fmla="*/ 15 h 69"/>
                <a:gd name="T12" fmla="*/ 15 w 89"/>
                <a:gd name="T13" fmla="*/ 1 h 69"/>
                <a:gd name="T14" fmla="*/ 75 w 89"/>
                <a:gd name="T15" fmla="*/ 1 h 69"/>
                <a:gd name="T16" fmla="*/ 89 w 89"/>
                <a:gd name="T17" fmla="*/ 15 h 69"/>
                <a:gd name="T18" fmla="*/ 89 w 89"/>
                <a:gd name="T19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9">
                  <a:moveTo>
                    <a:pt x="89" y="34"/>
                  </a:moveTo>
                  <a:cubicBezTo>
                    <a:pt x="89" y="37"/>
                    <a:pt x="89" y="40"/>
                    <a:pt x="89" y="42"/>
                  </a:cubicBezTo>
                  <a:cubicBezTo>
                    <a:pt x="89" y="61"/>
                    <a:pt x="89" y="61"/>
                    <a:pt x="71" y="65"/>
                  </a:cubicBezTo>
                  <a:cubicBezTo>
                    <a:pt x="50" y="69"/>
                    <a:pt x="28" y="69"/>
                    <a:pt x="7" y="62"/>
                  </a:cubicBezTo>
                  <a:cubicBezTo>
                    <a:pt x="2" y="60"/>
                    <a:pt x="0" y="58"/>
                    <a:pt x="0" y="52"/>
                  </a:cubicBezTo>
                  <a:cubicBezTo>
                    <a:pt x="0" y="40"/>
                    <a:pt x="0" y="27"/>
                    <a:pt x="0" y="15"/>
                  </a:cubicBezTo>
                  <a:cubicBezTo>
                    <a:pt x="0" y="5"/>
                    <a:pt x="4" y="1"/>
                    <a:pt x="15" y="1"/>
                  </a:cubicBezTo>
                  <a:cubicBezTo>
                    <a:pt x="35" y="0"/>
                    <a:pt x="55" y="0"/>
                    <a:pt x="75" y="1"/>
                  </a:cubicBezTo>
                  <a:cubicBezTo>
                    <a:pt x="85" y="1"/>
                    <a:pt x="89" y="5"/>
                    <a:pt x="89" y="15"/>
                  </a:cubicBezTo>
                  <a:cubicBezTo>
                    <a:pt x="89" y="22"/>
                    <a:pt x="89" y="28"/>
                    <a:pt x="8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85E783DF-36C9-41B2-AE2C-F659F54DB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763" y="8296275"/>
              <a:ext cx="174625" cy="169863"/>
            </a:xfrm>
            <a:custGeom>
              <a:avLst/>
              <a:gdLst>
                <a:gd name="T0" fmla="*/ 46 w 46"/>
                <a:gd name="T1" fmla="*/ 23 h 45"/>
                <a:gd name="T2" fmla="*/ 23 w 46"/>
                <a:gd name="T3" fmla="*/ 45 h 45"/>
                <a:gd name="T4" fmla="*/ 1 w 46"/>
                <a:gd name="T5" fmla="*/ 22 h 45"/>
                <a:gd name="T6" fmla="*/ 24 w 46"/>
                <a:gd name="T7" fmla="*/ 0 h 45"/>
                <a:gd name="T8" fmla="*/ 46 w 46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6" y="23"/>
                  </a:moveTo>
                  <a:cubicBezTo>
                    <a:pt x="46" y="35"/>
                    <a:pt x="35" y="45"/>
                    <a:pt x="23" y="45"/>
                  </a:cubicBezTo>
                  <a:cubicBezTo>
                    <a:pt x="11" y="45"/>
                    <a:pt x="0" y="34"/>
                    <a:pt x="1" y="22"/>
                  </a:cubicBezTo>
                  <a:cubicBezTo>
                    <a:pt x="1" y="10"/>
                    <a:pt x="12" y="0"/>
                    <a:pt x="24" y="0"/>
                  </a:cubicBezTo>
                  <a:cubicBezTo>
                    <a:pt x="36" y="0"/>
                    <a:pt x="46" y="11"/>
                    <a:pt x="4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CDBA24FB-BD9A-43DA-A9D5-15FA1DDC1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075" y="7237413"/>
              <a:ext cx="169862" cy="169863"/>
            </a:xfrm>
            <a:custGeom>
              <a:avLst/>
              <a:gdLst>
                <a:gd name="T0" fmla="*/ 45 w 45"/>
                <a:gd name="T1" fmla="*/ 23 h 45"/>
                <a:gd name="T2" fmla="*/ 23 w 45"/>
                <a:gd name="T3" fmla="*/ 45 h 45"/>
                <a:gd name="T4" fmla="*/ 0 w 45"/>
                <a:gd name="T5" fmla="*/ 22 h 45"/>
                <a:gd name="T6" fmla="*/ 23 w 45"/>
                <a:gd name="T7" fmla="*/ 0 h 45"/>
                <a:gd name="T8" fmla="*/ 45 w 45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45" y="23"/>
                  </a:moveTo>
                  <a:cubicBezTo>
                    <a:pt x="45" y="35"/>
                    <a:pt x="35" y="45"/>
                    <a:pt x="23" y="45"/>
                  </a:cubicBezTo>
                  <a:cubicBezTo>
                    <a:pt x="10" y="45"/>
                    <a:pt x="0" y="34"/>
                    <a:pt x="0" y="22"/>
                  </a:cubicBezTo>
                  <a:cubicBezTo>
                    <a:pt x="1" y="10"/>
                    <a:pt x="11" y="0"/>
                    <a:pt x="23" y="0"/>
                  </a:cubicBezTo>
                  <a:cubicBezTo>
                    <a:pt x="35" y="0"/>
                    <a:pt x="45" y="11"/>
                    <a:pt x="4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41A48324-5045-47CC-A4EB-853D36D47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525" y="7785100"/>
              <a:ext cx="169862" cy="174625"/>
            </a:xfrm>
            <a:custGeom>
              <a:avLst/>
              <a:gdLst>
                <a:gd name="T0" fmla="*/ 0 w 45"/>
                <a:gd name="T1" fmla="*/ 24 h 46"/>
                <a:gd name="T2" fmla="*/ 22 w 45"/>
                <a:gd name="T3" fmla="*/ 1 h 46"/>
                <a:gd name="T4" fmla="*/ 45 w 45"/>
                <a:gd name="T5" fmla="*/ 23 h 46"/>
                <a:gd name="T6" fmla="*/ 22 w 45"/>
                <a:gd name="T7" fmla="*/ 46 h 46"/>
                <a:gd name="T8" fmla="*/ 0 w 45"/>
                <a:gd name="T9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0" y="24"/>
                  </a:moveTo>
                  <a:cubicBezTo>
                    <a:pt x="0" y="11"/>
                    <a:pt x="9" y="1"/>
                    <a:pt x="22" y="1"/>
                  </a:cubicBezTo>
                  <a:cubicBezTo>
                    <a:pt x="34" y="0"/>
                    <a:pt x="45" y="11"/>
                    <a:pt x="45" y="23"/>
                  </a:cubicBezTo>
                  <a:cubicBezTo>
                    <a:pt x="44" y="35"/>
                    <a:pt x="34" y="46"/>
                    <a:pt x="22" y="46"/>
                  </a:cubicBezTo>
                  <a:cubicBezTo>
                    <a:pt x="10" y="46"/>
                    <a:pt x="0" y="36"/>
                    <a:pt x="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2222AD3E-24E2-4909-AA39-4AEAE09CB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0075" y="6689725"/>
              <a:ext cx="169862" cy="166688"/>
            </a:xfrm>
            <a:custGeom>
              <a:avLst/>
              <a:gdLst>
                <a:gd name="T0" fmla="*/ 22 w 45"/>
                <a:gd name="T1" fmla="*/ 0 h 44"/>
                <a:gd name="T2" fmla="*/ 45 w 45"/>
                <a:gd name="T3" fmla="*/ 21 h 44"/>
                <a:gd name="T4" fmla="*/ 22 w 45"/>
                <a:gd name="T5" fmla="*/ 44 h 44"/>
                <a:gd name="T6" fmla="*/ 0 w 45"/>
                <a:gd name="T7" fmla="*/ 22 h 44"/>
                <a:gd name="T8" fmla="*/ 22 w 45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4">
                  <a:moveTo>
                    <a:pt x="22" y="0"/>
                  </a:moveTo>
                  <a:cubicBezTo>
                    <a:pt x="35" y="0"/>
                    <a:pt x="45" y="9"/>
                    <a:pt x="45" y="21"/>
                  </a:cubicBezTo>
                  <a:cubicBezTo>
                    <a:pt x="45" y="34"/>
                    <a:pt x="35" y="44"/>
                    <a:pt x="22" y="44"/>
                  </a:cubicBezTo>
                  <a:cubicBezTo>
                    <a:pt x="10" y="44"/>
                    <a:pt x="0" y="34"/>
                    <a:pt x="0" y="22"/>
                  </a:cubicBezTo>
                  <a:cubicBezTo>
                    <a:pt x="0" y="9"/>
                    <a:pt x="10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+mn-ea"/>
              </a:endParaRPr>
            </a:p>
          </p:txBody>
        </p:sp>
      </p:grpSp>
      <p:sp>
        <p:nvSpPr>
          <p:cNvPr id="16" name="椭圆 15">
            <a:extLst>
              <a:ext uri="{FF2B5EF4-FFF2-40B4-BE49-F238E27FC236}">
                <a16:creationId xmlns:a16="http://schemas.microsoft.com/office/drawing/2014/main" id="{95234DBE-0D7A-41A1-B57D-0C430A8979C5}"/>
              </a:ext>
            </a:extLst>
          </p:cNvPr>
          <p:cNvSpPr/>
          <p:nvPr/>
        </p:nvSpPr>
        <p:spPr>
          <a:xfrm>
            <a:off x="4908270" y="4187441"/>
            <a:ext cx="1479406" cy="1479406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84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outerShdw blurRad="381000" dist="381000" dir="5400000" sx="90000" sy="90000" algn="t" rotWithShape="0">
              <a:srgbClr val="CA865F">
                <a:alpha val="30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zh-CN" altLang="en-US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AB4F1C29-7D0E-4137-96C3-7EC94DFA37B5}"/>
              </a:ext>
            </a:extLst>
          </p:cNvPr>
          <p:cNvSpPr txBox="1">
            <a:spLocks noChangeArrowheads="1"/>
          </p:cNvSpPr>
          <p:nvPr/>
        </p:nvSpPr>
        <p:spPr>
          <a:xfrm>
            <a:off x="4711573" y="4651020"/>
            <a:ext cx="18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Roboto"/>
                <a:ea typeface="思源黑体 CN Regular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9pPr>
          </a:lstStyle>
          <a:p>
            <a:r>
              <a:rPr lang="zh-CN" altLang="en-US" sz="2400" b="1" dirty="0">
                <a:solidFill>
                  <a:prstClr val="black"/>
                </a:solidFill>
                <a:latin typeface="+mn-ea"/>
                <a:ea typeface="+mn-ea"/>
              </a:rPr>
              <a:t>中断请求</a:t>
            </a: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960E07FF-46DA-4BF1-A77C-35FE2F4141B1}"/>
              </a:ext>
            </a:extLst>
          </p:cNvPr>
          <p:cNvSpPr/>
          <p:nvPr/>
        </p:nvSpPr>
        <p:spPr>
          <a:xfrm>
            <a:off x="4908270" y="1733043"/>
            <a:ext cx="1479406" cy="1479406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84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outerShdw blurRad="381000" dist="381000" dir="5400000" sx="90000" sy="90000" algn="t" rotWithShape="0">
              <a:srgbClr val="CA865F">
                <a:alpha val="30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180D0300-B4DB-4D4B-B688-3EF7C7AB2F19}"/>
              </a:ext>
            </a:extLst>
          </p:cNvPr>
          <p:cNvSpPr txBox="1">
            <a:spLocks noChangeArrowheads="1"/>
          </p:cNvSpPr>
          <p:nvPr/>
        </p:nvSpPr>
        <p:spPr>
          <a:xfrm>
            <a:off x="4711573" y="2196622"/>
            <a:ext cx="18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Roboto"/>
                <a:ea typeface="思源黑体 CN Regular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9pPr>
          </a:lstStyle>
          <a:p>
            <a:r>
              <a:rPr lang="zh-CN" altLang="en-US" sz="2400" b="1" dirty="0">
                <a:solidFill>
                  <a:prstClr val="black"/>
                </a:solidFill>
                <a:latin typeface="+mn-ea"/>
                <a:ea typeface="+mn-ea"/>
              </a:rPr>
              <a:t>中断响应</a:t>
            </a: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447CFFD4-3D10-4A2E-B8A0-B4196E64530C}"/>
              </a:ext>
            </a:extLst>
          </p:cNvPr>
          <p:cNvSpPr/>
          <p:nvPr/>
        </p:nvSpPr>
        <p:spPr>
          <a:xfrm>
            <a:off x="7706144" y="4155559"/>
            <a:ext cx="1479406" cy="1479406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84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outerShdw blurRad="381000" dist="381000" dir="5400000" sx="90000" sy="90000" algn="t" rotWithShape="0">
              <a:srgbClr val="CA865F">
                <a:alpha val="30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zh-CN" altLang="en-US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4D1588A1-40B7-44A2-83D2-B4BE9242E18C}"/>
              </a:ext>
            </a:extLst>
          </p:cNvPr>
          <p:cNvSpPr txBox="1">
            <a:spLocks noChangeArrowheads="1"/>
          </p:cNvSpPr>
          <p:nvPr/>
        </p:nvSpPr>
        <p:spPr>
          <a:xfrm>
            <a:off x="7509447" y="4619138"/>
            <a:ext cx="18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Roboto"/>
                <a:ea typeface="思源黑体 CN Regular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9pPr>
          </a:lstStyle>
          <a:p>
            <a:r>
              <a:rPr lang="zh-CN" altLang="en-US" sz="2400" b="1" dirty="0">
                <a:solidFill>
                  <a:prstClr val="black"/>
                </a:solidFill>
                <a:latin typeface="+mn-ea"/>
                <a:ea typeface="+mn-ea"/>
              </a:rPr>
              <a:t>中断返回</a:t>
            </a:r>
          </a:p>
        </p:txBody>
      </p:sp>
      <p:sp>
        <p:nvSpPr>
          <p:cNvPr id="22" name="Line 8">
            <a:extLst>
              <a:ext uri="{FF2B5EF4-FFF2-40B4-BE49-F238E27FC236}">
                <a16:creationId xmlns:a16="http://schemas.microsoft.com/office/drawing/2014/main" id="{76390FBC-24A2-4399-9397-3F5B2287D9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51934" y="4872654"/>
            <a:ext cx="1627004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23" name="Line 8">
            <a:extLst>
              <a:ext uri="{FF2B5EF4-FFF2-40B4-BE49-F238E27FC236}">
                <a16:creationId xmlns:a16="http://schemas.microsoft.com/office/drawing/2014/main" id="{2DE09954-FEDB-41B9-A9C9-B6A6099EBA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02037" y="4872654"/>
            <a:ext cx="1682997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+mn-ea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9B7AFF2C-186A-4218-BC0E-23F9C978F997}"/>
              </a:ext>
            </a:extLst>
          </p:cNvPr>
          <p:cNvGrpSpPr/>
          <p:nvPr/>
        </p:nvGrpSpPr>
        <p:grpSpPr>
          <a:xfrm>
            <a:off x="3087463" y="5106207"/>
            <a:ext cx="1791477" cy="542870"/>
            <a:chOff x="8466895" y="1981895"/>
            <a:chExt cx="1164263" cy="542870"/>
          </a:xfrm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84638A32-8D80-4AD4-8F48-F7FE0E213E37}"/>
                </a:ext>
              </a:extLst>
            </p:cNvPr>
            <p:cNvSpPr/>
            <p:nvPr/>
          </p:nvSpPr>
          <p:spPr>
            <a:xfrm>
              <a:off x="8466895" y="1981895"/>
              <a:ext cx="1164263" cy="542870"/>
            </a:xfrm>
            <a:prstGeom prst="roundRect">
              <a:avLst>
                <a:gd name="adj" fmla="val 20685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79400" dist="342900" dir="5400000" sx="88000" sy="88000" algn="t" rotWithShape="0">
                <a:srgbClr val="1B4F80">
                  <a:alpha val="2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74B13A0E-370D-40B8-AE70-1FDC725FD711}"/>
                </a:ext>
              </a:extLst>
            </p:cNvPr>
            <p:cNvSpPr txBox="1"/>
            <p:nvPr/>
          </p:nvSpPr>
          <p:spPr>
            <a:xfrm>
              <a:off x="8575659" y="2068229"/>
              <a:ext cx="9467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</a:rPr>
                <a:t>执行主程序</a:t>
              </a:r>
            </a:p>
          </p:txBody>
        </p:sp>
      </p:grpSp>
      <p:sp>
        <p:nvSpPr>
          <p:cNvPr id="27" name="Line 8">
            <a:extLst>
              <a:ext uri="{FF2B5EF4-FFF2-40B4-BE49-F238E27FC236}">
                <a16:creationId xmlns:a16="http://schemas.microsoft.com/office/drawing/2014/main" id="{373DA2CF-DA8B-4E98-81D8-1D74A30E8B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39086" y="2394149"/>
            <a:ext cx="1999864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28" name="Line 8">
            <a:extLst>
              <a:ext uri="{FF2B5EF4-FFF2-40B4-BE49-F238E27FC236}">
                <a16:creationId xmlns:a16="http://schemas.microsoft.com/office/drawing/2014/main" id="{8A717556-0CAA-4368-BBF9-51E223F1414A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5227010" y="3677626"/>
            <a:ext cx="826222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+mn-ea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85E64FAF-7266-4A18-ACCF-A947E63EA581}"/>
              </a:ext>
            </a:extLst>
          </p:cNvPr>
          <p:cNvGrpSpPr/>
          <p:nvPr/>
        </p:nvGrpSpPr>
        <p:grpSpPr>
          <a:xfrm>
            <a:off x="6310757" y="2621565"/>
            <a:ext cx="1954117" cy="542870"/>
            <a:chOff x="8414044" y="1981895"/>
            <a:chExt cx="1269961" cy="542870"/>
          </a:xfrm>
        </p:grpSpPr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2CC6D8E2-73AE-43E8-92DB-062B0BA654AB}"/>
                </a:ext>
              </a:extLst>
            </p:cNvPr>
            <p:cNvSpPr/>
            <p:nvPr/>
          </p:nvSpPr>
          <p:spPr>
            <a:xfrm>
              <a:off x="8466895" y="1981895"/>
              <a:ext cx="1164263" cy="542870"/>
            </a:xfrm>
            <a:prstGeom prst="roundRect">
              <a:avLst>
                <a:gd name="adj" fmla="val 20685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79400" dist="342900" dir="5400000" sx="88000" sy="88000" algn="t" rotWithShape="0">
                <a:srgbClr val="1B4F80">
                  <a:alpha val="2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44389484-1FEF-4D24-B907-DD24BB001CE3}"/>
                </a:ext>
              </a:extLst>
            </p:cNvPr>
            <p:cNvSpPr txBox="1"/>
            <p:nvPr/>
          </p:nvSpPr>
          <p:spPr>
            <a:xfrm>
              <a:off x="8414044" y="2081877"/>
              <a:ext cx="12699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</a:rPr>
                <a:t>执行中断处理程序</a:t>
              </a:r>
            </a:p>
          </p:txBody>
        </p:sp>
      </p:grpSp>
      <p:sp>
        <p:nvSpPr>
          <p:cNvPr id="32" name="Line 8">
            <a:extLst>
              <a:ext uri="{FF2B5EF4-FFF2-40B4-BE49-F238E27FC236}">
                <a16:creationId xmlns:a16="http://schemas.microsoft.com/office/drawing/2014/main" id="{52A5E4E2-7CB3-4099-AB72-66C205C4E776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7555056" y="3271665"/>
            <a:ext cx="1767789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+mn-ea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DCA0B758-9207-47E8-AB9F-9DD54A8B87F4}"/>
              </a:ext>
            </a:extLst>
          </p:cNvPr>
          <p:cNvGrpSpPr/>
          <p:nvPr/>
        </p:nvGrpSpPr>
        <p:grpSpPr>
          <a:xfrm>
            <a:off x="9190895" y="5106207"/>
            <a:ext cx="1796793" cy="542870"/>
            <a:chOff x="8465165" y="1981895"/>
            <a:chExt cx="1167718" cy="542870"/>
          </a:xfrm>
        </p:grpSpPr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50B829FD-F828-473F-8F39-E9E237CAA2A7}"/>
                </a:ext>
              </a:extLst>
            </p:cNvPr>
            <p:cNvSpPr/>
            <p:nvPr/>
          </p:nvSpPr>
          <p:spPr>
            <a:xfrm>
              <a:off x="8466895" y="1981895"/>
              <a:ext cx="1164263" cy="542870"/>
            </a:xfrm>
            <a:prstGeom prst="roundRect">
              <a:avLst>
                <a:gd name="adj" fmla="val 20685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79400" dist="342900" dir="5400000" sx="88000" sy="88000" algn="t" rotWithShape="0">
                <a:srgbClr val="1B4F80">
                  <a:alpha val="2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6490197E-CB22-4E23-A55E-430C975AC985}"/>
                </a:ext>
              </a:extLst>
            </p:cNvPr>
            <p:cNvSpPr txBox="1"/>
            <p:nvPr/>
          </p:nvSpPr>
          <p:spPr>
            <a:xfrm>
              <a:off x="8465165" y="2081877"/>
              <a:ext cx="11677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</a:rPr>
                <a:t>执行主程序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997A56AE-3801-4223-969F-414F4CB26173}"/>
              </a:ext>
            </a:extLst>
          </p:cNvPr>
          <p:cNvGrpSpPr/>
          <p:nvPr/>
        </p:nvGrpSpPr>
        <p:grpSpPr>
          <a:xfrm>
            <a:off x="6504163" y="4609478"/>
            <a:ext cx="1128318" cy="542870"/>
            <a:chOff x="8465165" y="1981895"/>
            <a:chExt cx="1167718" cy="542870"/>
          </a:xfrm>
        </p:grpSpPr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id="{43E9B5A5-F9CA-451B-BBC8-0D264409323C}"/>
                </a:ext>
              </a:extLst>
            </p:cNvPr>
            <p:cNvSpPr/>
            <p:nvPr/>
          </p:nvSpPr>
          <p:spPr>
            <a:xfrm>
              <a:off x="8466895" y="1981895"/>
              <a:ext cx="1164263" cy="542870"/>
            </a:xfrm>
            <a:prstGeom prst="roundRect">
              <a:avLst>
                <a:gd name="adj" fmla="val 20685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79400" dist="342900" dir="5400000" sx="88000" sy="88000" algn="t" rotWithShape="0">
                <a:srgbClr val="1B4F80">
                  <a:alpha val="2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1FA870BF-A1A9-4374-A27B-546C690E5B00}"/>
                </a:ext>
              </a:extLst>
            </p:cNvPr>
            <p:cNvSpPr txBox="1"/>
            <p:nvPr/>
          </p:nvSpPr>
          <p:spPr>
            <a:xfrm>
              <a:off x="8465165" y="2081877"/>
              <a:ext cx="11677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</a:rPr>
                <a:t>断点</a:t>
              </a:r>
            </a:p>
          </p:txBody>
        </p:sp>
      </p:grpSp>
      <p:pic>
        <p:nvPicPr>
          <p:cNvPr id="39" name="OfficePLUS.cn-14">
            <a:hlinkClick r:id="rId2"/>
            <a:extLst>
              <a:ext uri="{FF2B5EF4-FFF2-40B4-BE49-F238E27FC236}">
                <a16:creationId xmlns:a16="http://schemas.microsoft.com/office/drawing/2014/main" id="{A9A6E819-5195-4D6B-9210-091DF342E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56333"/>
            <a:ext cx="1828800" cy="243840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084136AF-394B-4926-B39D-45968444F131}"/>
              </a:ext>
            </a:extLst>
          </p:cNvPr>
          <p:cNvSpPr txBox="1"/>
          <p:nvPr/>
        </p:nvSpPr>
        <p:spPr>
          <a:xfrm>
            <a:off x="9230606" y="494683"/>
            <a:ext cx="262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+mj-ea"/>
                <a:cs typeface="+mn-cs"/>
              </a:rPr>
              <a:t>以人为本 追随智慧</a:t>
            </a:r>
          </a:p>
        </p:txBody>
      </p:sp>
    </p:spTree>
    <p:extLst>
      <p:ext uri="{BB962C8B-B14F-4D97-AF65-F5344CB8AC3E}">
        <p14:creationId xmlns:p14="http://schemas.microsoft.com/office/powerpoint/2010/main" val="3338424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F52478B4-DB25-4B7E-A5B5-B7B305576959}"/>
              </a:ext>
            </a:extLst>
          </p:cNvPr>
          <p:cNvSpPr/>
          <p:nvPr/>
        </p:nvSpPr>
        <p:spPr>
          <a:xfrm>
            <a:off x="0" y="4379494"/>
            <a:ext cx="12192000" cy="247850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4BC75A-CDA1-4D10-9890-2B88B22020D8}"/>
              </a:ext>
            </a:extLst>
          </p:cNvPr>
          <p:cNvSpPr txBox="1">
            <a:spLocks noChangeArrowheads="1"/>
          </p:cNvSpPr>
          <p:nvPr/>
        </p:nvSpPr>
        <p:spPr>
          <a:xfrm>
            <a:off x="3332144" y="794460"/>
            <a:ext cx="5939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Roboto"/>
                <a:ea typeface="思源黑体 CN Regular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9pPr>
          </a:lstStyle>
          <a:p>
            <a:r>
              <a:rPr lang="zh-CN" altLang="en-US" sz="2800" dirty="0">
                <a:solidFill>
                  <a:prstClr val="black"/>
                </a:solidFill>
                <a:latin typeface="+mn-ea"/>
                <a:ea typeface="+mn-ea"/>
              </a:rPr>
              <a:t>运行效果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79117667-25C4-419E-8D7D-4A23A66FB14B}"/>
              </a:ext>
            </a:extLst>
          </p:cNvPr>
          <p:cNvGrpSpPr/>
          <p:nvPr/>
        </p:nvGrpSpPr>
        <p:grpSpPr>
          <a:xfrm>
            <a:off x="-400720" y="2022401"/>
            <a:ext cx="7084842" cy="4273780"/>
            <a:chOff x="1736499" y="1460585"/>
            <a:chExt cx="8947543" cy="5397415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95233B2-381F-476D-8C37-8255BE66F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6499" y="1460585"/>
              <a:ext cx="8947543" cy="5397415"/>
            </a:xfrm>
            <a:prstGeom prst="rect">
              <a:avLst/>
            </a:prstGeom>
          </p:spPr>
        </p:pic>
        <p:pic>
          <p:nvPicPr>
            <p:cNvPr id="6" name="第5章实例2.wmv">
              <a:hlinkClick r:id="" action="ppaction://media"/>
              <a:extLst>
                <a:ext uri="{FF2B5EF4-FFF2-40B4-BE49-F238E27FC236}">
                  <a16:creationId xmlns:a16="http://schemas.microsoft.com/office/drawing/2014/main" id="{947137DF-8773-499D-B6BE-CB1223834A21}"/>
                </a:ext>
              </a:extLst>
            </p:cNvPr>
            <p:cNvPicPr>
              <a:picLocks noRot="1" noChangeAspect="1"/>
            </p:cNvPicPr>
            <p:nvPr>
              <a:videoFile r:link="rId4"/>
              <p:extLst>
                <p:ext uri="{DAA4B4D4-6D71-4841-9C94-3DE7FCFB9230}">
                  <p14:media xmlns:p14="http://schemas.microsoft.com/office/powerpoint/2010/main" r:link="rId3"/>
                </p:ext>
              </p:extLst>
            </p:nvPr>
          </p:nvPicPr>
          <p:blipFill>
            <a:blip r:embed="rId7"/>
            <a:stretch>
              <a:fillRect/>
            </a:stretch>
          </p:blipFill>
          <p:spPr>
            <a:xfrm>
              <a:off x="2887896" y="1724694"/>
              <a:ext cx="6796087" cy="451568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0CCE6A84-E578-42EB-A399-9A102B04C426}"/>
              </a:ext>
            </a:extLst>
          </p:cNvPr>
          <p:cNvGrpSpPr/>
          <p:nvPr/>
        </p:nvGrpSpPr>
        <p:grpSpPr>
          <a:xfrm>
            <a:off x="5380454" y="2022401"/>
            <a:ext cx="7230080" cy="4273780"/>
            <a:chOff x="1736499" y="1460585"/>
            <a:chExt cx="9130966" cy="5397415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CB67FC38-A649-4829-8347-B37487093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6499" y="1460585"/>
              <a:ext cx="9130966" cy="5397415"/>
            </a:xfrm>
            <a:prstGeom prst="rect">
              <a:avLst/>
            </a:prstGeom>
          </p:spPr>
        </p:pic>
        <p:pic>
          <p:nvPicPr>
            <p:cNvPr id="4" name="第5章实例1.wmv">
              <a:hlinkClick r:id="" action="ppaction://media"/>
              <a:extLst>
                <a:ext uri="{FF2B5EF4-FFF2-40B4-BE49-F238E27FC236}">
                  <a16:creationId xmlns:a16="http://schemas.microsoft.com/office/drawing/2014/main" id="{99AB1249-8877-4C09-A589-E5E007F00E4E}"/>
                </a:ext>
              </a:extLst>
            </p:cNvPr>
            <p:cNvPicPr>
              <a:picLocks noRot="1"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8"/>
            <a:stretch>
              <a:fillRect/>
            </a:stretch>
          </p:blipFill>
          <p:spPr>
            <a:xfrm>
              <a:off x="2870292" y="1697723"/>
              <a:ext cx="6939596" cy="4527985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0" name="OfficePLUS.cn-14">
            <a:hlinkClick r:id="rId9"/>
            <a:extLst>
              <a:ext uri="{FF2B5EF4-FFF2-40B4-BE49-F238E27FC236}">
                <a16:creationId xmlns:a16="http://schemas.microsoft.com/office/drawing/2014/main" id="{BA9D5BCD-7882-41DE-861D-B59B9DFF61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56333"/>
            <a:ext cx="1828800" cy="24384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1D84842-AC09-4140-9F6E-141B5BC4B40D}"/>
              </a:ext>
            </a:extLst>
          </p:cNvPr>
          <p:cNvSpPr txBox="1"/>
          <p:nvPr/>
        </p:nvSpPr>
        <p:spPr>
          <a:xfrm>
            <a:off x="9230606" y="494683"/>
            <a:ext cx="262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+mj-ea"/>
                <a:cs typeface="+mn-cs"/>
              </a:rPr>
              <a:t>以人为本 追随智慧</a:t>
            </a:r>
          </a:p>
        </p:txBody>
      </p:sp>
    </p:spTree>
    <p:extLst>
      <p:ext uri="{BB962C8B-B14F-4D97-AF65-F5344CB8AC3E}">
        <p14:creationId xmlns:p14="http://schemas.microsoft.com/office/powerpoint/2010/main" val="778874392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01AC2ED-7CEB-4E70-A262-822762E705EE}"/>
              </a:ext>
            </a:extLst>
          </p:cNvPr>
          <p:cNvSpPr txBox="1">
            <a:spLocks noChangeArrowheads="1"/>
          </p:cNvSpPr>
          <p:nvPr/>
        </p:nvSpPr>
        <p:spPr>
          <a:xfrm>
            <a:off x="3332144" y="794460"/>
            <a:ext cx="5939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Roboto"/>
                <a:ea typeface="思源黑体 CN Regular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9pPr>
          </a:lstStyle>
          <a:p>
            <a:r>
              <a:rPr lang="zh-CN" altLang="en-US" sz="2800" dirty="0">
                <a:solidFill>
                  <a:prstClr val="black"/>
                </a:solidFill>
                <a:latin typeface="+mj-ea"/>
                <a:ea typeface="+mj-ea"/>
              </a:rPr>
              <a:t>中断实现的功能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57949F82-206F-44B5-A52C-EA71B2D51DA1}"/>
              </a:ext>
            </a:extLst>
          </p:cNvPr>
          <p:cNvSpPr/>
          <p:nvPr/>
        </p:nvSpPr>
        <p:spPr>
          <a:xfrm>
            <a:off x="8082014" y="2598227"/>
            <a:ext cx="3235274" cy="3642152"/>
          </a:xfrm>
          <a:prstGeom prst="roundRect">
            <a:avLst>
              <a:gd name="adj" fmla="val 3577"/>
            </a:avLst>
          </a:prstGeom>
          <a:solidFill>
            <a:schemeClr val="accent1">
              <a:lumMod val="20000"/>
              <a:lumOff val="80000"/>
              <a:alpha val="4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8F209970-DDE3-43CA-9377-6BE121466D41}"/>
              </a:ext>
            </a:extLst>
          </p:cNvPr>
          <p:cNvSpPr/>
          <p:nvPr/>
        </p:nvSpPr>
        <p:spPr>
          <a:xfrm>
            <a:off x="4478363" y="2598227"/>
            <a:ext cx="3235274" cy="3642152"/>
          </a:xfrm>
          <a:prstGeom prst="roundRect">
            <a:avLst>
              <a:gd name="adj" fmla="val 3577"/>
            </a:avLst>
          </a:prstGeom>
          <a:solidFill>
            <a:schemeClr val="accent2">
              <a:lumMod val="40000"/>
              <a:lumOff val="60000"/>
              <a:alpha val="66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72AAD002-1887-4776-9A21-7034941B052A}"/>
              </a:ext>
            </a:extLst>
          </p:cNvPr>
          <p:cNvSpPr/>
          <p:nvPr/>
        </p:nvSpPr>
        <p:spPr>
          <a:xfrm>
            <a:off x="874713" y="2598227"/>
            <a:ext cx="3235274" cy="3642152"/>
          </a:xfrm>
          <a:prstGeom prst="roundRect">
            <a:avLst>
              <a:gd name="adj" fmla="val 3577"/>
            </a:avLst>
          </a:prstGeom>
          <a:solidFill>
            <a:schemeClr val="bg1">
              <a:lumMod val="85000"/>
              <a:alpha val="56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C006207-7781-43D3-BC2E-EE5A175CB85B}"/>
              </a:ext>
            </a:extLst>
          </p:cNvPr>
          <p:cNvSpPr txBox="1"/>
          <p:nvPr/>
        </p:nvSpPr>
        <p:spPr>
          <a:xfrm>
            <a:off x="5388114" y="351145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r>
              <a:rPr lang="zh-CN" altLang="en-US" sz="2400" kern="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实时处理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9A31F7E-A204-49E1-87A0-B076E52E0363}"/>
              </a:ext>
            </a:extLst>
          </p:cNvPr>
          <p:cNvSpPr txBox="1"/>
          <p:nvPr/>
        </p:nvSpPr>
        <p:spPr>
          <a:xfrm>
            <a:off x="4619313" y="4082972"/>
            <a:ext cx="2953374" cy="1341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当计算机用于实时控制时，请求</a:t>
            </a:r>
            <a:r>
              <a:rPr lang="en-US" altLang="zh-CN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CPU</a:t>
            </a:r>
            <a:r>
              <a:rPr lang="zh-CN" alt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提供服务是随机发生的。有了中断系统，</a:t>
            </a:r>
            <a:r>
              <a:rPr lang="en-US" altLang="zh-CN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CPU</a:t>
            </a:r>
            <a:r>
              <a:rPr lang="zh-CN" alt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就可以立即响应并加以处理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17C81570-5634-43F2-A777-88100FAE173C}"/>
              </a:ext>
            </a:extLst>
          </p:cNvPr>
          <p:cNvSpPr/>
          <p:nvPr/>
        </p:nvSpPr>
        <p:spPr>
          <a:xfrm>
            <a:off x="5142400" y="1636303"/>
            <a:ext cx="1892748" cy="1892746"/>
          </a:xfrm>
          <a:prstGeom prst="ellipse">
            <a:avLst/>
          </a:prstGeom>
          <a:noFill/>
          <a:ln w="12700" cap="flat" cmpd="sng" algn="ctr">
            <a:gradFill flip="none" rotWithShape="1">
              <a:gsLst>
                <a:gs pos="0">
                  <a:srgbClr val="CA865F">
                    <a:lumMod val="40000"/>
                    <a:lumOff val="60000"/>
                  </a:srgbClr>
                </a:gs>
                <a:gs pos="100000">
                  <a:srgbClr val="CA865F">
                    <a:lumMod val="40000"/>
                    <a:lumOff val="60000"/>
                    <a:alpha val="0"/>
                  </a:srgbClr>
                </a:gs>
              </a:gsLst>
              <a:lin ang="5400000" scaled="1"/>
              <a:tileRect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4141AB08-4EB4-4321-8094-9133C0F68CF3}"/>
              </a:ext>
            </a:extLst>
          </p:cNvPr>
          <p:cNvSpPr/>
          <p:nvPr/>
        </p:nvSpPr>
        <p:spPr>
          <a:xfrm>
            <a:off x="5373663" y="1867564"/>
            <a:ext cx="1430223" cy="1430223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69000">
                <a:schemeClr val="accent2">
                  <a:lumMod val="76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>
            <a:outerShdw blurRad="330200" dist="317500" dir="5400000" algn="t" rotWithShape="0">
              <a:srgbClr val="CA865F">
                <a:alpha val="4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9AC18E4-8BD3-431A-AF81-40258A6721BF}"/>
              </a:ext>
            </a:extLst>
          </p:cNvPr>
          <p:cNvSpPr txBox="1"/>
          <p:nvPr/>
        </p:nvSpPr>
        <p:spPr>
          <a:xfrm>
            <a:off x="1756297" y="351145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r>
              <a:rPr lang="zh-CN" altLang="en-U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分时操作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CCA266B-1DE8-4B11-8CFD-587D31FA1A84}"/>
              </a:ext>
            </a:extLst>
          </p:cNvPr>
          <p:cNvSpPr txBox="1"/>
          <p:nvPr/>
        </p:nvSpPr>
        <p:spPr>
          <a:xfrm>
            <a:off x="1016368" y="4082972"/>
            <a:ext cx="2895630" cy="1341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CPU</a:t>
            </a:r>
            <a:r>
              <a:rPr lang="zh-CN" alt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可以使多个外设同时工作，并分时为各外设提供服务，从而大大提高了</a:t>
            </a:r>
            <a:r>
              <a:rPr lang="en-US" altLang="zh-CN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CPU</a:t>
            </a:r>
            <a:r>
              <a:rPr lang="zh-CN" alt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的利用率和输入</a:t>
            </a:r>
            <a:r>
              <a:rPr lang="en-US" altLang="zh-CN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/</a:t>
            </a:r>
            <a:r>
              <a:rPr lang="zh-CN" alt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输出的速度</a:t>
            </a: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31114E33-6EB9-4F4E-8810-67FBDBC6CEBE}"/>
              </a:ext>
            </a:extLst>
          </p:cNvPr>
          <p:cNvSpPr/>
          <p:nvPr/>
        </p:nvSpPr>
        <p:spPr>
          <a:xfrm>
            <a:off x="1517809" y="1636303"/>
            <a:ext cx="1892748" cy="1892746"/>
          </a:xfrm>
          <a:prstGeom prst="ellipse">
            <a:avLst/>
          </a:prstGeom>
          <a:noFill/>
          <a:ln w="12700" cap="flat" cmpd="sng" algn="ctr">
            <a:gradFill flip="none" rotWithShape="1">
              <a:gsLst>
                <a:gs pos="0">
                  <a:srgbClr val="B9A799">
                    <a:lumMod val="40000"/>
                    <a:lumOff val="60000"/>
                  </a:srgbClr>
                </a:gs>
                <a:gs pos="100000">
                  <a:srgbClr val="B9A799">
                    <a:lumMod val="40000"/>
                    <a:lumOff val="60000"/>
                    <a:alpha val="0"/>
                  </a:srgbClr>
                </a:gs>
              </a:gsLst>
              <a:lin ang="5400000" scaled="1"/>
              <a:tileRect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666233F8-542E-4045-92E4-49B871E38319}"/>
              </a:ext>
            </a:extLst>
          </p:cNvPr>
          <p:cNvSpPr/>
          <p:nvPr/>
        </p:nvSpPr>
        <p:spPr>
          <a:xfrm>
            <a:off x="1749072" y="1867564"/>
            <a:ext cx="1430223" cy="143022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69000">
                <a:schemeClr val="bg1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>
            <a:outerShdw blurRad="330200" dist="317500" dir="5400000" algn="t" rotWithShape="0">
              <a:srgbClr val="B9A799">
                <a:alpha val="4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0891992-2B14-49A6-B298-82CBBF6F4F41}"/>
              </a:ext>
            </a:extLst>
          </p:cNvPr>
          <p:cNvSpPr txBox="1"/>
          <p:nvPr/>
        </p:nvSpPr>
        <p:spPr>
          <a:xfrm>
            <a:off x="9019932" y="351145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r>
              <a:rPr lang="zh-CN" altLang="en-US" sz="2400" kern="0" dirty="0">
                <a:solidFill>
                  <a:schemeClr val="accent1"/>
                </a:solidFill>
                <a:latin typeface="+mn-ea"/>
                <a:ea typeface="+mn-ea"/>
              </a:rPr>
              <a:t>故障处理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0479A5B-14FC-4D1A-91A7-7F9B0C9C33FF}"/>
              </a:ext>
            </a:extLst>
          </p:cNvPr>
          <p:cNvSpPr txBox="1"/>
          <p:nvPr/>
        </p:nvSpPr>
        <p:spPr>
          <a:xfrm>
            <a:off x="8280003" y="4082972"/>
            <a:ext cx="2895630" cy="1661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当计算机运行中出现如电源断电、存储器校验出错、运算溢出等错误时，</a:t>
            </a:r>
            <a:r>
              <a:rPr lang="en-US" altLang="zh-CN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CPU</a:t>
            </a:r>
            <a:r>
              <a:rPr lang="zh-CN" alt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可及时转去执行故障处理程序，减小或消除故障产生的影响</a:t>
            </a: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AF43C3F1-14D3-454F-84BC-60D8E6867EF6}"/>
              </a:ext>
            </a:extLst>
          </p:cNvPr>
          <p:cNvSpPr/>
          <p:nvPr/>
        </p:nvSpPr>
        <p:spPr>
          <a:xfrm>
            <a:off x="8781444" y="1636303"/>
            <a:ext cx="1892748" cy="1892746"/>
          </a:xfrm>
          <a:prstGeom prst="ellipse">
            <a:avLst/>
          </a:prstGeom>
          <a:noFill/>
          <a:ln w="12700" cap="flat" cmpd="sng" algn="ctr">
            <a:gradFill flip="none" rotWithShape="1">
              <a:gsLst>
                <a:gs pos="0">
                  <a:srgbClr val="5D88A8">
                    <a:lumMod val="40000"/>
                    <a:lumOff val="60000"/>
                  </a:srgbClr>
                </a:gs>
                <a:gs pos="100000">
                  <a:srgbClr val="5D88A8">
                    <a:lumMod val="40000"/>
                    <a:lumOff val="60000"/>
                    <a:alpha val="0"/>
                  </a:srgbClr>
                </a:gs>
              </a:gsLst>
              <a:lin ang="5400000" scaled="1"/>
              <a:tileRect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41A3CD5A-F3B7-41A8-B0C4-0DFE4AA9C686}"/>
              </a:ext>
            </a:extLst>
          </p:cNvPr>
          <p:cNvSpPr/>
          <p:nvPr/>
        </p:nvSpPr>
        <p:spPr>
          <a:xfrm>
            <a:off x="9012707" y="1867564"/>
            <a:ext cx="1430223" cy="1430223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69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>
            <a:outerShdw blurRad="330200" dist="317500" dir="5400000" algn="t" rotWithShape="0">
              <a:srgbClr val="5D88A8">
                <a:alpha val="4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+mn-ea"/>
            </a:endParaRPr>
          </a:p>
        </p:txBody>
      </p:sp>
      <p:pic>
        <p:nvPicPr>
          <p:cNvPr id="18" name="图形 17">
            <a:extLst>
              <a:ext uri="{FF2B5EF4-FFF2-40B4-BE49-F238E27FC236}">
                <a16:creationId xmlns:a16="http://schemas.microsoft.com/office/drawing/2014/main" id="{806689C5-693C-4A73-8582-A4222FA1E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32402" y="2150894"/>
            <a:ext cx="863563" cy="863563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C05928B8-DCA1-4A62-BE1F-D7D2B7ACB505}"/>
              </a:ext>
            </a:extLst>
          </p:cNvPr>
          <p:cNvGrpSpPr/>
          <p:nvPr/>
        </p:nvGrpSpPr>
        <p:grpSpPr>
          <a:xfrm>
            <a:off x="5681498" y="2221584"/>
            <a:ext cx="878052" cy="760282"/>
            <a:chOff x="5355387" y="2119828"/>
            <a:chExt cx="1467264" cy="1270466"/>
          </a:xfrm>
          <a:solidFill>
            <a:sysClr val="window" lastClr="FFFFFF"/>
          </a:solidFill>
        </p:grpSpPr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488D2452-1D7A-4AA2-A953-C50A4F5EFCE6}"/>
                </a:ext>
              </a:extLst>
            </p:cNvPr>
            <p:cNvSpPr/>
            <p:nvPr/>
          </p:nvSpPr>
          <p:spPr>
            <a:xfrm>
              <a:off x="5355387" y="2119828"/>
              <a:ext cx="1467264" cy="1270466"/>
            </a:xfrm>
            <a:custGeom>
              <a:avLst/>
              <a:gdLst>
                <a:gd name="connsiteX0" fmla="*/ 1267644 w 1467264"/>
                <a:gd name="connsiteY0" fmla="*/ 390816 h 1270466"/>
                <a:gd name="connsiteX1" fmla="*/ 1267168 w 1467264"/>
                <a:gd name="connsiteY1" fmla="*/ 232129 h 1270466"/>
                <a:gd name="connsiteX2" fmla="*/ 1217733 w 1467264"/>
                <a:gd name="connsiteY2" fmla="*/ 182504 h 1270466"/>
                <a:gd name="connsiteX3" fmla="*/ 1163822 w 1467264"/>
                <a:gd name="connsiteY3" fmla="*/ 182218 h 1270466"/>
                <a:gd name="connsiteX4" fmla="*/ 1163726 w 1467264"/>
                <a:gd name="connsiteY4" fmla="*/ 229557 h 1270466"/>
                <a:gd name="connsiteX5" fmla="*/ 1080859 w 1467264"/>
                <a:gd name="connsiteY5" fmla="*/ 319378 h 1270466"/>
                <a:gd name="connsiteX6" fmla="*/ 993134 w 1467264"/>
                <a:gd name="connsiteY6" fmla="*/ 234034 h 1270466"/>
                <a:gd name="connsiteX7" fmla="*/ 992943 w 1467264"/>
                <a:gd name="connsiteY7" fmla="*/ 182980 h 1270466"/>
                <a:gd name="connsiteX8" fmla="*/ 882358 w 1467264"/>
                <a:gd name="connsiteY8" fmla="*/ 182980 h 1270466"/>
                <a:gd name="connsiteX9" fmla="*/ 882263 w 1467264"/>
                <a:gd name="connsiteY9" fmla="*/ 231367 h 1270466"/>
                <a:gd name="connsiteX10" fmla="*/ 797300 w 1467264"/>
                <a:gd name="connsiteY10" fmla="*/ 319569 h 1270466"/>
                <a:gd name="connsiteX11" fmla="*/ 711194 w 1467264"/>
                <a:gd name="connsiteY11" fmla="*/ 234796 h 1270466"/>
                <a:gd name="connsiteX12" fmla="*/ 711003 w 1467264"/>
                <a:gd name="connsiteY12" fmla="*/ 183266 h 1270466"/>
                <a:gd name="connsiteX13" fmla="*/ 600799 w 1467264"/>
                <a:gd name="connsiteY13" fmla="*/ 183266 h 1270466"/>
                <a:gd name="connsiteX14" fmla="*/ 600704 w 1467264"/>
                <a:gd name="connsiteY14" fmla="*/ 230986 h 1270466"/>
                <a:gd name="connsiteX15" fmla="*/ 516026 w 1467264"/>
                <a:gd name="connsiteY15" fmla="*/ 319569 h 1270466"/>
                <a:gd name="connsiteX16" fmla="*/ 429349 w 1467264"/>
                <a:gd name="connsiteY16" fmla="*/ 230605 h 1270466"/>
                <a:gd name="connsiteX17" fmla="*/ 429254 w 1467264"/>
                <a:gd name="connsiteY17" fmla="*/ 183552 h 1270466"/>
                <a:gd name="connsiteX18" fmla="*/ 318954 w 1467264"/>
                <a:gd name="connsiteY18" fmla="*/ 183552 h 1270466"/>
                <a:gd name="connsiteX19" fmla="*/ 318859 w 1467264"/>
                <a:gd name="connsiteY19" fmla="*/ 228414 h 1270466"/>
                <a:gd name="connsiteX20" fmla="*/ 231896 w 1467264"/>
                <a:gd name="connsiteY20" fmla="*/ 319378 h 1270466"/>
                <a:gd name="connsiteX21" fmla="*/ 147790 w 1467264"/>
                <a:gd name="connsiteY21" fmla="*/ 228224 h 1270466"/>
                <a:gd name="connsiteX22" fmla="*/ 147790 w 1467264"/>
                <a:gd name="connsiteY22" fmla="*/ 186219 h 1270466"/>
                <a:gd name="connsiteX23" fmla="*/ 41872 w 1467264"/>
                <a:gd name="connsiteY23" fmla="*/ 248036 h 1270466"/>
                <a:gd name="connsiteX24" fmla="*/ 20441 w 1467264"/>
                <a:gd name="connsiteY24" fmla="*/ 270705 h 1270466"/>
                <a:gd name="connsiteX25" fmla="*/ 1105 w 1467264"/>
                <a:gd name="connsiteY25" fmla="*/ 245750 h 1270466"/>
                <a:gd name="connsiteX26" fmla="*/ 88925 w 1467264"/>
                <a:gd name="connsiteY26" fmla="*/ 139641 h 1270466"/>
                <a:gd name="connsiteX27" fmla="*/ 148076 w 1467264"/>
                <a:gd name="connsiteY27" fmla="*/ 136308 h 1270466"/>
                <a:gd name="connsiteX28" fmla="*/ 148171 w 1467264"/>
                <a:gd name="connsiteY28" fmla="*/ 82777 h 1270466"/>
                <a:gd name="connsiteX29" fmla="*/ 228086 w 1467264"/>
                <a:gd name="connsiteY29" fmla="*/ 290 h 1270466"/>
                <a:gd name="connsiteX30" fmla="*/ 316382 w 1467264"/>
                <a:gd name="connsiteY30" fmla="*/ 70204 h 1270466"/>
                <a:gd name="connsiteX31" fmla="*/ 320573 w 1467264"/>
                <a:gd name="connsiteY31" fmla="*/ 135927 h 1270466"/>
                <a:gd name="connsiteX32" fmla="*/ 429349 w 1467264"/>
                <a:gd name="connsiteY32" fmla="*/ 135927 h 1270466"/>
                <a:gd name="connsiteX33" fmla="*/ 429444 w 1467264"/>
                <a:gd name="connsiteY33" fmla="*/ 85444 h 1270466"/>
                <a:gd name="connsiteX34" fmla="*/ 514217 w 1467264"/>
                <a:gd name="connsiteY34" fmla="*/ 5 h 1270466"/>
                <a:gd name="connsiteX35" fmla="*/ 600323 w 1467264"/>
                <a:gd name="connsiteY35" fmla="*/ 83920 h 1270466"/>
                <a:gd name="connsiteX36" fmla="*/ 600418 w 1467264"/>
                <a:gd name="connsiteY36" fmla="*/ 135831 h 1270466"/>
                <a:gd name="connsiteX37" fmla="*/ 710813 w 1467264"/>
                <a:gd name="connsiteY37" fmla="*/ 135831 h 1270466"/>
                <a:gd name="connsiteX38" fmla="*/ 710908 w 1467264"/>
                <a:gd name="connsiteY38" fmla="*/ 88016 h 1270466"/>
                <a:gd name="connsiteX39" fmla="*/ 798252 w 1467264"/>
                <a:gd name="connsiteY39" fmla="*/ 100 h 1270466"/>
                <a:gd name="connsiteX40" fmla="*/ 881977 w 1467264"/>
                <a:gd name="connsiteY40" fmla="*/ 88682 h 1270466"/>
                <a:gd name="connsiteX41" fmla="*/ 882072 w 1467264"/>
                <a:gd name="connsiteY41" fmla="*/ 135831 h 1270466"/>
                <a:gd name="connsiteX42" fmla="*/ 990657 w 1467264"/>
                <a:gd name="connsiteY42" fmla="*/ 135831 h 1270466"/>
                <a:gd name="connsiteX43" fmla="*/ 994943 w 1467264"/>
                <a:gd name="connsiteY43" fmla="*/ 71728 h 1270466"/>
                <a:gd name="connsiteX44" fmla="*/ 1084669 w 1467264"/>
                <a:gd name="connsiteY44" fmla="*/ 290 h 1270466"/>
                <a:gd name="connsiteX45" fmla="*/ 1163250 w 1467264"/>
                <a:gd name="connsiteY45" fmla="*/ 83825 h 1270466"/>
                <a:gd name="connsiteX46" fmla="*/ 1163345 w 1467264"/>
                <a:gd name="connsiteY46" fmla="*/ 136498 h 1270466"/>
                <a:gd name="connsiteX47" fmla="*/ 1192301 w 1467264"/>
                <a:gd name="connsiteY47" fmla="*/ 137832 h 1270466"/>
                <a:gd name="connsiteX48" fmla="*/ 1311459 w 1467264"/>
                <a:gd name="connsiteY48" fmla="*/ 258132 h 1270466"/>
                <a:gd name="connsiteX49" fmla="*/ 1311269 w 1467264"/>
                <a:gd name="connsiteY49" fmla="*/ 584459 h 1270466"/>
                <a:gd name="connsiteX50" fmla="*/ 1331938 w 1467264"/>
                <a:gd name="connsiteY50" fmla="*/ 628369 h 1270466"/>
                <a:gd name="connsiteX51" fmla="*/ 1392517 w 1467264"/>
                <a:gd name="connsiteY51" fmla="*/ 1129194 h 1270466"/>
                <a:gd name="connsiteX52" fmla="*/ 1357084 w 1467264"/>
                <a:gd name="connsiteY52" fmla="*/ 1140909 h 1270466"/>
                <a:gd name="connsiteX53" fmla="*/ 1357846 w 1467264"/>
                <a:gd name="connsiteY53" fmla="*/ 1103667 h 1270466"/>
                <a:gd name="connsiteX54" fmla="*/ 1421568 w 1467264"/>
                <a:gd name="connsiteY54" fmla="*/ 946885 h 1270466"/>
                <a:gd name="connsiteX55" fmla="*/ 1164965 w 1467264"/>
                <a:gd name="connsiteY55" fmla="*/ 596270 h 1270466"/>
                <a:gd name="connsiteX56" fmla="*/ 796347 w 1467264"/>
                <a:gd name="connsiteY56" fmla="*/ 836300 h 1270466"/>
                <a:gd name="connsiteX57" fmla="*/ 923315 w 1467264"/>
                <a:gd name="connsiteY57" fmla="*/ 1169580 h 1270466"/>
                <a:gd name="connsiteX58" fmla="*/ 1279741 w 1467264"/>
                <a:gd name="connsiteY58" fmla="*/ 1175676 h 1270466"/>
                <a:gd name="connsiteX59" fmla="*/ 1289647 w 1467264"/>
                <a:gd name="connsiteY59" fmla="*/ 1169103 h 1270466"/>
                <a:gd name="connsiteX60" fmla="*/ 1323365 w 1467264"/>
                <a:gd name="connsiteY60" fmla="*/ 1171675 h 1270466"/>
                <a:gd name="connsiteX61" fmla="*/ 1312602 w 1467264"/>
                <a:gd name="connsiteY61" fmla="*/ 1205489 h 1270466"/>
                <a:gd name="connsiteX62" fmla="*/ 1064381 w 1467264"/>
                <a:gd name="connsiteY62" fmla="*/ 1267878 h 1270466"/>
                <a:gd name="connsiteX63" fmla="*/ 877976 w 1467264"/>
                <a:gd name="connsiteY63" fmla="*/ 1189963 h 1270466"/>
                <a:gd name="connsiteX64" fmla="*/ 841305 w 1467264"/>
                <a:gd name="connsiteY64" fmla="*/ 1178819 h 1270466"/>
                <a:gd name="connsiteX65" fmla="*/ 112547 w 1467264"/>
                <a:gd name="connsiteY65" fmla="*/ 1178247 h 1270466"/>
                <a:gd name="connsiteX66" fmla="*/ 2915 w 1467264"/>
                <a:gd name="connsiteY66" fmla="*/ 1098618 h 1270466"/>
                <a:gd name="connsiteX67" fmla="*/ 248 w 1467264"/>
                <a:gd name="connsiteY67" fmla="*/ 1065567 h 1270466"/>
                <a:gd name="connsiteX68" fmla="*/ 533 w 1467264"/>
                <a:gd name="connsiteY68" fmla="*/ 351096 h 1270466"/>
                <a:gd name="connsiteX69" fmla="*/ 1772 w 1467264"/>
                <a:gd name="connsiteY69" fmla="*/ 332427 h 1270466"/>
                <a:gd name="connsiteX70" fmla="*/ 21679 w 1467264"/>
                <a:gd name="connsiteY70" fmla="*/ 316425 h 1270466"/>
                <a:gd name="connsiteX71" fmla="*/ 41396 w 1467264"/>
                <a:gd name="connsiteY71" fmla="*/ 331951 h 1270466"/>
                <a:gd name="connsiteX72" fmla="*/ 43205 w 1467264"/>
                <a:gd name="connsiteY72" fmla="*/ 367289 h 1270466"/>
                <a:gd name="connsiteX73" fmla="*/ 67304 w 1467264"/>
                <a:gd name="connsiteY73" fmla="*/ 391482 h 1270466"/>
                <a:gd name="connsiteX74" fmla="*/ 424491 w 1467264"/>
                <a:gd name="connsiteY74" fmla="*/ 391101 h 1270466"/>
                <a:gd name="connsiteX75" fmla="*/ 1236593 w 1467264"/>
                <a:gd name="connsiteY75" fmla="*/ 390911 h 1270466"/>
                <a:gd name="connsiteX76" fmla="*/ 1267644 w 1467264"/>
                <a:gd name="connsiteY76" fmla="*/ 390816 h 1270466"/>
                <a:gd name="connsiteX77" fmla="*/ 550983 w 1467264"/>
                <a:gd name="connsiteY77" fmla="*/ 931455 h 1270466"/>
                <a:gd name="connsiteX78" fmla="*/ 551840 w 1467264"/>
                <a:gd name="connsiteY78" fmla="*/ 1121859 h 1270466"/>
                <a:gd name="connsiteX79" fmla="*/ 570890 w 1467264"/>
                <a:gd name="connsiteY79" fmla="*/ 1134432 h 1270466"/>
                <a:gd name="connsiteX80" fmla="*/ 761390 w 1467264"/>
                <a:gd name="connsiteY80" fmla="*/ 1134813 h 1270466"/>
                <a:gd name="connsiteX81" fmla="*/ 823017 w 1467264"/>
                <a:gd name="connsiteY81" fmla="*/ 1134813 h 1270466"/>
                <a:gd name="connsiteX82" fmla="*/ 744626 w 1467264"/>
                <a:gd name="connsiteY82" fmla="*/ 931359 h 1270466"/>
                <a:gd name="connsiteX83" fmla="*/ 550983 w 1467264"/>
                <a:gd name="connsiteY83" fmla="*/ 931455 h 1270466"/>
                <a:gd name="connsiteX84" fmla="*/ 43586 w 1467264"/>
                <a:gd name="connsiteY84" fmla="*/ 435583 h 1270466"/>
                <a:gd name="connsiteX85" fmla="*/ 43491 w 1467264"/>
                <a:gd name="connsiteY85" fmla="*/ 625321 h 1270466"/>
                <a:gd name="connsiteX86" fmla="*/ 62732 w 1467264"/>
                <a:gd name="connsiteY86" fmla="*/ 639228 h 1270466"/>
                <a:gd name="connsiteX87" fmla="*/ 193415 w 1467264"/>
                <a:gd name="connsiteY87" fmla="*/ 639132 h 1270466"/>
                <a:gd name="connsiteX88" fmla="*/ 252184 w 1467264"/>
                <a:gd name="connsiteY88" fmla="*/ 639132 h 1270466"/>
                <a:gd name="connsiteX89" fmla="*/ 252184 w 1467264"/>
                <a:gd name="connsiteY89" fmla="*/ 435583 h 1270466"/>
                <a:gd name="connsiteX90" fmla="*/ 43586 w 1467264"/>
                <a:gd name="connsiteY90" fmla="*/ 435583 h 1270466"/>
                <a:gd name="connsiteX91" fmla="*/ 251708 w 1467264"/>
                <a:gd name="connsiteY91" fmla="*/ 886401 h 1270466"/>
                <a:gd name="connsiteX92" fmla="*/ 251708 w 1467264"/>
                <a:gd name="connsiteY92" fmla="*/ 683805 h 1270466"/>
                <a:gd name="connsiteX93" fmla="*/ 45491 w 1467264"/>
                <a:gd name="connsiteY93" fmla="*/ 683805 h 1270466"/>
                <a:gd name="connsiteX94" fmla="*/ 45491 w 1467264"/>
                <a:gd name="connsiteY94" fmla="*/ 886401 h 1270466"/>
                <a:gd name="connsiteX95" fmla="*/ 251708 w 1467264"/>
                <a:gd name="connsiteY95" fmla="*/ 886401 h 1270466"/>
                <a:gd name="connsiteX96" fmla="*/ 298761 w 1467264"/>
                <a:gd name="connsiteY96" fmla="*/ 884211 h 1270466"/>
                <a:gd name="connsiteX97" fmla="*/ 507549 w 1467264"/>
                <a:gd name="connsiteY97" fmla="*/ 884211 h 1270466"/>
                <a:gd name="connsiteX98" fmla="*/ 507740 w 1467264"/>
                <a:gd name="connsiteY98" fmla="*/ 698378 h 1270466"/>
                <a:gd name="connsiteX99" fmla="*/ 488213 w 1467264"/>
                <a:gd name="connsiteY99" fmla="*/ 681995 h 1270466"/>
                <a:gd name="connsiteX100" fmla="*/ 312477 w 1467264"/>
                <a:gd name="connsiteY100" fmla="*/ 682281 h 1270466"/>
                <a:gd name="connsiteX101" fmla="*/ 298761 w 1467264"/>
                <a:gd name="connsiteY101" fmla="*/ 684471 h 1270466"/>
                <a:gd name="connsiteX102" fmla="*/ 298761 w 1467264"/>
                <a:gd name="connsiteY102" fmla="*/ 884211 h 1270466"/>
                <a:gd name="connsiteX103" fmla="*/ 297523 w 1467264"/>
                <a:gd name="connsiteY103" fmla="*/ 435297 h 1270466"/>
                <a:gd name="connsiteX104" fmla="*/ 298475 w 1467264"/>
                <a:gd name="connsiteY104" fmla="*/ 627321 h 1270466"/>
                <a:gd name="connsiteX105" fmla="*/ 318668 w 1467264"/>
                <a:gd name="connsiteY105" fmla="*/ 638656 h 1270466"/>
                <a:gd name="connsiteX106" fmla="*/ 485356 w 1467264"/>
                <a:gd name="connsiteY106" fmla="*/ 639418 h 1270466"/>
                <a:gd name="connsiteX107" fmla="*/ 507740 w 1467264"/>
                <a:gd name="connsiteY107" fmla="*/ 615701 h 1270466"/>
                <a:gd name="connsiteX108" fmla="*/ 507740 w 1467264"/>
                <a:gd name="connsiteY108" fmla="*/ 470445 h 1270466"/>
                <a:gd name="connsiteX109" fmla="*/ 507740 w 1467264"/>
                <a:gd name="connsiteY109" fmla="*/ 435202 h 1270466"/>
                <a:gd name="connsiteX110" fmla="*/ 297523 w 1467264"/>
                <a:gd name="connsiteY110" fmla="*/ 435297 h 1270466"/>
                <a:gd name="connsiteX111" fmla="*/ 761486 w 1467264"/>
                <a:gd name="connsiteY111" fmla="*/ 436536 h 1270466"/>
                <a:gd name="connsiteX112" fmla="*/ 550888 w 1467264"/>
                <a:gd name="connsiteY112" fmla="*/ 436536 h 1270466"/>
                <a:gd name="connsiteX113" fmla="*/ 551555 w 1467264"/>
                <a:gd name="connsiteY113" fmla="*/ 624083 h 1270466"/>
                <a:gd name="connsiteX114" fmla="*/ 566414 w 1467264"/>
                <a:gd name="connsiteY114" fmla="*/ 638656 h 1270466"/>
                <a:gd name="connsiteX115" fmla="*/ 747198 w 1467264"/>
                <a:gd name="connsiteY115" fmla="*/ 638465 h 1270466"/>
                <a:gd name="connsiteX116" fmla="*/ 760819 w 1467264"/>
                <a:gd name="connsiteY116" fmla="*/ 625035 h 1270466"/>
                <a:gd name="connsiteX117" fmla="*/ 761486 w 1467264"/>
                <a:gd name="connsiteY117" fmla="*/ 436536 h 1270466"/>
                <a:gd name="connsiteX118" fmla="*/ 299047 w 1467264"/>
                <a:gd name="connsiteY118" fmla="*/ 1134813 h 1270466"/>
                <a:gd name="connsiteX119" fmla="*/ 493357 w 1467264"/>
                <a:gd name="connsiteY119" fmla="*/ 1133956 h 1270466"/>
                <a:gd name="connsiteX120" fmla="*/ 506692 w 1467264"/>
                <a:gd name="connsiteY120" fmla="*/ 1115382 h 1270466"/>
                <a:gd name="connsiteX121" fmla="*/ 507644 w 1467264"/>
                <a:gd name="connsiteY121" fmla="*/ 982223 h 1270466"/>
                <a:gd name="connsiteX122" fmla="*/ 454781 w 1467264"/>
                <a:gd name="connsiteY122" fmla="*/ 930407 h 1270466"/>
                <a:gd name="connsiteX123" fmla="*/ 299047 w 1467264"/>
                <a:gd name="connsiteY123" fmla="*/ 930407 h 1270466"/>
                <a:gd name="connsiteX124" fmla="*/ 299047 w 1467264"/>
                <a:gd name="connsiteY124" fmla="*/ 1134813 h 1270466"/>
                <a:gd name="connsiteX125" fmla="*/ 251517 w 1467264"/>
                <a:gd name="connsiteY125" fmla="*/ 1134147 h 1270466"/>
                <a:gd name="connsiteX126" fmla="*/ 251517 w 1467264"/>
                <a:gd name="connsiteY126" fmla="*/ 930407 h 1270466"/>
                <a:gd name="connsiteX127" fmla="*/ 59207 w 1467264"/>
                <a:gd name="connsiteY127" fmla="*/ 931074 h 1270466"/>
                <a:gd name="connsiteX128" fmla="*/ 44253 w 1467264"/>
                <a:gd name="connsiteY128" fmla="*/ 945552 h 1270466"/>
                <a:gd name="connsiteX129" fmla="*/ 44634 w 1467264"/>
                <a:gd name="connsiteY129" fmla="*/ 1081188 h 1270466"/>
                <a:gd name="connsiteX130" fmla="*/ 91497 w 1467264"/>
                <a:gd name="connsiteY130" fmla="*/ 1133480 h 1270466"/>
                <a:gd name="connsiteX131" fmla="*/ 251517 w 1467264"/>
                <a:gd name="connsiteY131" fmla="*/ 1134147 h 1270466"/>
                <a:gd name="connsiteX132" fmla="*/ 742436 w 1467264"/>
                <a:gd name="connsiteY132" fmla="*/ 886020 h 1270466"/>
                <a:gd name="connsiteX133" fmla="*/ 759866 w 1467264"/>
                <a:gd name="connsiteY133" fmla="*/ 683995 h 1270466"/>
                <a:gd name="connsiteX134" fmla="*/ 552412 w 1467264"/>
                <a:gd name="connsiteY134" fmla="*/ 683995 h 1270466"/>
                <a:gd name="connsiteX135" fmla="*/ 552412 w 1467264"/>
                <a:gd name="connsiteY135" fmla="*/ 886020 h 1270466"/>
                <a:gd name="connsiteX136" fmla="*/ 742436 w 1467264"/>
                <a:gd name="connsiteY136" fmla="*/ 886020 h 1270466"/>
                <a:gd name="connsiteX137" fmla="*/ 804539 w 1467264"/>
                <a:gd name="connsiteY137" fmla="*/ 435488 h 1270466"/>
                <a:gd name="connsiteX138" fmla="*/ 804824 w 1467264"/>
                <a:gd name="connsiteY138" fmla="*/ 625607 h 1270466"/>
                <a:gd name="connsiteX139" fmla="*/ 812159 w 1467264"/>
                <a:gd name="connsiteY139" fmla="*/ 637989 h 1270466"/>
                <a:gd name="connsiteX140" fmla="*/ 875690 w 1467264"/>
                <a:gd name="connsiteY140" fmla="*/ 629607 h 1270466"/>
                <a:gd name="connsiteX141" fmla="*/ 1001230 w 1467264"/>
                <a:gd name="connsiteY141" fmla="*/ 563313 h 1270466"/>
                <a:gd name="connsiteX142" fmla="*/ 1014374 w 1467264"/>
                <a:gd name="connsiteY142" fmla="*/ 550074 h 1270466"/>
                <a:gd name="connsiteX143" fmla="*/ 1014946 w 1467264"/>
                <a:gd name="connsiteY143" fmla="*/ 435583 h 1270466"/>
                <a:gd name="connsiteX144" fmla="*/ 804539 w 1467264"/>
                <a:gd name="connsiteY144" fmla="*/ 435488 h 1270466"/>
                <a:gd name="connsiteX145" fmla="*/ 1266501 w 1467264"/>
                <a:gd name="connsiteY145" fmla="*/ 585221 h 1270466"/>
                <a:gd name="connsiteX146" fmla="*/ 1266501 w 1467264"/>
                <a:gd name="connsiteY146" fmla="*/ 436631 h 1270466"/>
                <a:gd name="connsiteX147" fmla="*/ 1059904 w 1467264"/>
                <a:gd name="connsiteY147" fmla="*/ 436631 h 1270466"/>
                <a:gd name="connsiteX148" fmla="*/ 1059904 w 1467264"/>
                <a:gd name="connsiteY148" fmla="*/ 550169 h 1270466"/>
                <a:gd name="connsiteX149" fmla="*/ 1266501 w 1467264"/>
                <a:gd name="connsiteY149" fmla="*/ 585221 h 1270466"/>
                <a:gd name="connsiteX150" fmla="*/ 276092 w 1467264"/>
                <a:gd name="connsiteY150" fmla="*/ 159739 h 1270466"/>
                <a:gd name="connsiteX151" fmla="*/ 275996 w 1467264"/>
                <a:gd name="connsiteY151" fmla="*/ 159739 h 1270466"/>
                <a:gd name="connsiteX152" fmla="*/ 275806 w 1467264"/>
                <a:gd name="connsiteY152" fmla="*/ 88397 h 1270466"/>
                <a:gd name="connsiteX153" fmla="*/ 233610 w 1467264"/>
                <a:gd name="connsiteY153" fmla="*/ 43629 h 1270466"/>
                <a:gd name="connsiteX154" fmla="*/ 191224 w 1467264"/>
                <a:gd name="connsiteY154" fmla="*/ 88016 h 1270466"/>
                <a:gd name="connsiteX155" fmla="*/ 191224 w 1467264"/>
                <a:gd name="connsiteY155" fmla="*/ 230700 h 1270466"/>
                <a:gd name="connsiteX156" fmla="*/ 233324 w 1467264"/>
                <a:gd name="connsiteY156" fmla="*/ 275754 h 1270466"/>
                <a:gd name="connsiteX157" fmla="*/ 275996 w 1467264"/>
                <a:gd name="connsiteY157" fmla="*/ 231081 h 1270466"/>
                <a:gd name="connsiteX158" fmla="*/ 276092 w 1467264"/>
                <a:gd name="connsiteY158" fmla="*/ 159739 h 1270466"/>
                <a:gd name="connsiteX159" fmla="*/ 557555 w 1467264"/>
                <a:gd name="connsiteY159" fmla="*/ 159930 h 1270466"/>
                <a:gd name="connsiteX160" fmla="*/ 557555 w 1467264"/>
                <a:gd name="connsiteY160" fmla="*/ 90968 h 1270466"/>
                <a:gd name="connsiteX161" fmla="*/ 557460 w 1467264"/>
                <a:gd name="connsiteY161" fmla="*/ 86206 h 1270466"/>
                <a:gd name="connsiteX162" fmla="*/ 515455 w 1467264"/>
                <a:gd name="connsiteY162" fmla="*/ 43724 h 1270466"/>
                <a:gd name="connsiteX163" fmla="*/ 473069 w 1467264"/>
                <a:gd name="connsiteY163" fmla="*/ 85634 h 1270466"/>
                <a:gd name="connsiteX164" fmla="*/ 472973 w 1467264"/>
                <a:gd name="connsiteY164" fmla="*/ 233081 h 1270466"/>
                <a:gd name="connsiteX165" fmla="*/ 514883 w 1467264"/>
                <a:gd name="connsiteY165" fmla="*/ 275849 h 1270466"/>
                <a:gd name="connsiteX166" fmla="*/ 557365 w 1467264"/>
                <a:gd name="connsiteY166" fmla="*/ 231272 h 1270466"/>
                <a:gd name="connsiteX167" fmla="*/ 557555 w 1467264"/>
                <a:gd name="connsiteY167" fmla="*/ 159930 h 1270466"/>
                <a:gd name="connsiteX168" fmla="*/ 839019 w 1467264"/>
                <a:gd name="connsiteY168" fmla="*/ 161358 h 1270466"/>
                <a:gd name="connsiteX169" fmla="*/ 839019 w 1467264"/>
                <a:gd name="connsiteY169" fmla="*/ 161358 h 1270466"/>
                <a:gd name="connsiteX170" fmla="*/ 839114 w 1467264"/>
                <a:gd name="connsiteY170" fmla="*/ 90016 h 1270466"/>
                <a:gd name="connsiteX171" fmla="*/ 839019 w 1467264"/>
                <a:gd name="connsiteY171" fmla="*/ 85253 h 1270466"/>
                <a:gd name="connsiteX172" fmla="*/ 798919 w 1467264"/>
                <a:gd name="connsiteY172" fmla="*/ 43820 h 1270466"/>
                <a:gd name="connsiteX173" fmla="*/ 755866 w 1467264"/>
                <a:gd name="connsiteY173" fmla="*/ 81729 h 1270466"/>
                <a:gd name="connsiteX174" fmla="*/ 755390 w 1467264"/>
                <a:gd name="connsiteY174" fmla="*/ 236130 h 1270466"/>
                <a:gd name="connsiteX175" fmla="*/ 797585 w 1467264"/>
                <a:gd name="connsiteY175" fmla="*/ 275754 h 1270466"/>
                <a:gd name="connsiteX176" fmla="*/ 838924 w 1467264"/>
                <a:gd name="connsiteY176" fmla="*/ 232701 h 1270466"/>
                <a:gd name="connsiteX177" fmla="*/ 839019 w 1467264"/>
                <a:gd name="connsiteY177" fmla="*/ 161358 h 1270466"/>
                <a:gd name="connsiteX178" fmla="*/ 1120578 w 1467264"/>
                <a:gd name="connsiteY178" fmla="*/ 159739 h 1270466"/>
                <a:gd name="connsiteX179" fmla="*/ 1120388 w 1467264"/>
                <a:gd name="connsiteY179" fmla="*/ 86206 h 1270466"/>
                <a:gd name="connsiteX180" fmla="*/ 1079144 w 1467264"/>
                <a:gd name="connsiteY180" fmla="*/ 43820 h 1270466"/>
                <a:gd name="connsiteX181" fmla="*/ 1037425 w 1467264"/>
                <a:gd name="connsiteY181" fmla="*/ 85730 h 1270466"/>
                <a:gd name="connsiteX182" fmla="*/ 1037139 w 1467264"/>
                <a:gd name="connsiteY182" fmla="*/ 232891 h 1270466"/>
                <a:gd name="connsiteX183" fmla="*/ 1078478 w 1467264"/>
                <a:gd name="connsiteY183" fmla="*/ 275563 h 1270466"/>
                <a:gd name="connsiteX184" fmla="*/ 1120483 w 1467264"/>
                <a:gd name="connsiteY184" fmla="*/ 230986 h 1270466"/>
                <a:gd name="connsiteX185" fmla="*/ 1120578 w 1467264"/>
                <a:gd name="connsiteY185" fmla="*/ 159739 h 1270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</a:cxnLst>
              <a:rect l="l" t="t" r="r" b="b"/>
              <a:pathLst>
                <a:path w="1467264" h="1270466">
                  <a:moveTo>
                    <a:pt x="1267644" y="390816"/>
                  </a:moveTo>
                  <a:cubicBezTo>
                    <a:pt x="1267644" y="335094"/>
                    <a:pt x="1268692" y="283564"/>
                    <a:pt x="1267168" y="232129"/>
                  </a:cubicBezTo>
                  <a:cubicBezTo>
                    <a:pt x="1266406" y="205650"/>
                    <a:pt x="1243927" y="184694"/>
                    <a:pt x="1217733" y="182504"/>
                  </a:cubicBezTo>
                  <a:cubicBezTo>
                    <a:pt x="1201255" y="181170"/>
                    <a:pt x="1184586" y="182218"/>
                    <a:pt x="1163822" y="182218"/>
                  </a:cubicBezTo>
                  <a:cubicBezTo>
                    <a:pt x="1163822" y="198696"/>
                    <a:pt x="1164107" y="214127"/>
                    <a:pt x="1163726" y="229557"/>
                  </a:cubicBezTo>
                  <a:cubicBezTo>
                    <a:pt x="1162583" y="280897"/>
                    <a:pt x="1128960" y="317187"/>
                    <a:pt x="1080859" y="319378"/>
                  </a:cubicBezTo>
                  <a:cubicBezTo>
                    <a:pt x="1035425" y="321474"/>
                    <a:pt x="996658" y="284231"/>
                    <a:pt x="993134" y="234034"/>
                  </a:cubicBezTo>
                  <a:cubicBezTo>
                    <a:pt x="991991" y="217651"/>
                    <a:pt x="992943" y="201078"/>
                    <a:pt x="992943" y="182980"/>
                  </a:cubicBezTo>
                  <a:cubicBezTo>
                    <a:pt x="955224" y="182980"/>
                    <a:pt x="920077" y="182980"/>
                    <a:pt x="882358" y="182980"/>
                  </a:cubicBezTo>
                  <a:cubicBezTo>
                    <a:pt x="882358" y="200030"/>
                    <a:pt x="882739" y="215651"/>
                    <a:pt x="882263" y="231367"/>
                  </a:cubicBezTo>
                  <a:cubicBezTo>
                    <a:pt x="880929" y="280992"/>
                    <a:pt x="844163" y="319188"/>
                    <a:pt x="797300" y="319569"/>
                  </a:cubicBezTo>
                  <a:cubicBezTo>
                    <a:pt x="751961" y="319950"/>
                    <a:pt x="714146" y="283088"/>
                    <a:pt x="711194" y="234796"/>
                  </a:cubicBezTo>
                  <a:cubicBezTo>
                    <a:pt x="710146" y="218318"/>
                    <a:pt x="711003" y="201649"/>
                    <a:pt x="711003" y="183266"/>
                  </a:cubicBezTo>
                  <a:cubicBezTo>
                    <a:pt x="673951" y="183266"/>
                    <a:pt x="638899" y="183266"/>
                    <a:pt x="600799" y="183266"/>
                  </a:cubicBezTo>
                  <a:cubicBezTo>
                    <a:pt x="600799" y="199744"/>
                    <a:pt x="601085" y="215365"/>
                    <a:pt x="600704" y="230986"/>
                  </a:cubicBezTo>
                  <a:cubicBezTo>
                    <a:pt x="599465" y="280802"/>
                    <a:pt x="562889" y="318997"/>
                    <a:pt x="516026" y="319569"/>
                  </a:cubicBezTo>
                  <a:cubicBezTo>
                    <a:pt x="468306" y="320140"/>
                    <a:pt x="430587" y="281564"/>
                    <a:pt x="429349" y="230605"/>
                  </a:cubicBezTo>
                  <a:cubicBezTo>
                    <a:pt x="428968" y="215651"/>
                    <a:pt x="429254" y="200601"/>
                    <a:pt x="429254" y="183552"/>
                  </a:cubicBezTo>
                  <a:cubicBezTo>
                    <a:pt x="392392" y="183552"/>
                    <a:pt x="357340" y="183552"/>
                    <a:pt x="318954" y="183552"/>
                  </a:cubicBezTo>
                  <a:cubicBezTo>
                    <a:pt x="318954" y="198792"/>
                    <a:pt x="319335" y="213651"/>
                    <a:pt x="318859" y="228414"/>
                  </a:cubicBezTo>
                  <a:cubicBezTo>
                    <a:pt x="317240" y="281850"/>
                    <a:pt x="280283" y="320426"/>
                    <a:pt x="231896" y="319378"/>
                  </a:cubicBezTo>
                  <a:cubicBezTo>
                    <a:pt x="183604" y="318330"/>
                    <a:pt x="148933" y="280897"/>
                    <a:pt x="147790" y="228224"/>
                  </a:cubicBezTo>
                  <a:cubicBezTo>
                    <a:pt x="147504" y="214031"/>
                    <a:pt x="147790" y="199839"/>
                    <a:pt x="147790" y="186219"/>
                  </a:cubicBezTo>
                  <a:cubicBezTo>
                    <a:pt x="86258" y="170217"/>
                    <a:pt x="41777" y="191362"/>
                    <a:pt x="41872" y="248036"/>
                  </a:cubicBezTo>
                  <a:cubicBezTo>
                    <a:pt x="41872" y="255560"/>
                    <a:pt x="27870" y="263085"/>
                    <a:pt x="20441" y="270705"/>
                  </a:cubicBezTo>
                  <a:cubicBezTo>
                    <a:pt x="13678" y="262419"/>
                    <a:pt x="1962" y="254608"/>
                    <a:pt x="1105" y="245750"/>
                  </a:cubicBezTo>
                  <a:cubicBezTo>
                    <a:pt x="-3943" y="193553"/>
                    <a:pt x="35871" y="146118"/>
                    <a:pt x="88925" y="139641"/>
                  </a:cubicBezTo>
                  <a:cubicBezTo>
                    <a:pt x="107594" y="137355"/>
                    <a:pt x="126549" y="137451"/>
                    <a:pt x="148076" y="136308"/>
                  </a:cubicBezTo>
                  <a:cubicBezTo>
                    <a:pt x="148076" y="117353"/>
                    <a:pt x="147504" y="100017"/>
                    <a:pt x="148171" y="82777"/>
                  </a:cubicBezTo>
                  <a:cubicBezTo>
                    <a:pt x="150076" y="37724"/>
                    <a:pt x="183985" y="2957"/>
                    <a:pt x="228086" y="290"/>
                  </a:cubicBezTo>
                  <a:cubicBezTo>
                    <a:pt x="271329" y="-2377"/>
                    <a:pt x="309048" y="26484"/>
                    <a:pt x="316382" y="70204"/>
                  </a:cubicBezTo>
                  <a:cubicBezTo>
                    <a:pt x="319907" y="91064"/>
                    <a:pt x="319240" y="112685"/>
                    <a:pt x="320573" y="135927"/>
                  </a:cubicBezTo>
                  <a:cubicBezTo>
                    <a:pt x="356292" y="135927"/>
                    <a:pt x="391439" y="135927"/>
                    <a:pt x="429349" y="135927"/>
                  </a:cubicBezTo>
                  <a:cubicBezTo>
                    <a:pt x="429349" y="118400"/>
                    <a:pt x="428873" y="101922"/>
                    <a:pt x="429444" y="85444"/>
                  </a:cubicBezTo>
                  <a:cubicBezTo>
                    <a:pt x="431159" y="36866"/>
                    <a:pt x="467544" y="481"/>
                    <a:pt x="514217" y="5"/>
                  </a:cubicBezTo>
                  <a:cubicBezTo>
                    <a:pt x="561080" y="-472"/>
                    <a:pt x="597751" y="34961"/>
                    <a:pt x="600323" y="83920"/>
                  </a:cubicBezTo>
                  <a:cubicBezTo>
                    <a:pt x="601180" y="100493"/>
                    <a:pt x="600418" y="117067"/>
                    <a:pt x="600418" y="135831"/>
                  </a:cubicBezTo>
                  <a:cubicBezTo>
                    <a:pt x="637565" y="135831"/>
                    <a:pt x="672713" y="135831"/>
                    <a:pt x="710813" y="135831"/>
                  </a:cubicBezTo>
                  <a:cubicBezTo>
                    <a:pt x="710813" y="119353"/>
                    <a:pt x="710336" y="103637"/>
                    <a:pt x="710908" y="88016"/>
                  </a:cubicBezTo>
                  <a:cubicBezTo>
                    <a:pt x="712908" y="36200"/>
                    <a:pt x="749865" y="-757"/>
                    <a:pt x="798252" y="100"/>
                  </a:cubicBezTo>
                  <a:cubicBezTo>
                    <a:pt x="845877" y="1052"/>
                    <a:pt x="880834" y="37819"/>
                    <a:pt x="881977" y="88682"/>
                  </a:cubicBezTo>
                  <a:cubicBezTo>
                    <a:pt x="882263" y="103732"/>
                    <a:pt x="882072" y="118686"/>
                    <a:pt x="882072" y="135831"/>
                  </a:cubicBezTo>
                  <a:cubicBezTo>
                    <a:pt x="918839" y="135831"/>
                    <a:pt x="953986" y="135831"/>
                    <a:pt x="990657" y="135831"/>
                  </a:cubicBezTo>
                  <a:cubicBezTo>
                    <a:pt x="991991" y="113924"/>
                    <a:pt x="991705" y="92588"/>
                    <a:pt x="994943" y="71728"/>
                  </a:cubicBezTo>
                  <a:cubicBezTo>
                    <a:pt x="1001801" y="27151"/>
                    <a:pt x="1040187" y="-2567"/>
                    <a:pt x="1084669" y="290"/>
                  </a:cubicBezTo>
                  <a:cubicBezTo>
                    <a:pt x="1128293" y="3053"/>
                    <a:pt x="1161631" y="38390"/>
                    <a:pt x="1163250" y="83825"/>
                  </a:cubicBezTo>
                  <a:cubicBezTo>
                    <a:pt x="1163822" y="100398"/>
                    <a:pt x="1163345" y="117067"/>
                    <a:pt x="1163345" y="136498"/>
                  </a:cubicBezTo>
                  <a:cubicBezTo>
                    <a:pt x="1173918" y="137070"/>
                    <a:pt x="1183157" y="137832"/>
                    <a:pt x="1192301" y="137832"/>
                  </a:cubicBezTo>
                  <a:cubicBezTo>
                    <a:pt x="1272978" y="138213"/>
                    <a:pt x="1311364" y="176979"/>
                    <a:pt x="1311459" y="258132"/>
                  </a:cubicBezTo>
                  <a:cubicBezTo>
                    <a:pt x="1311554" y="366908"/>
                    <a:pt x="1312126" y="475683"/>
                    <a:pt x="1311269" y="584459"/>
                  </a:cubicBezTo>
                  <a:cubicBezTo>
                    <a:pt x="1311078" y="603795"/>
                    <a:pt x="1316507" y="616272"/>
                    <a:pt x="1331938" y="628369"/>
                  </a:cubicBezTo>
                  <a:cubicBezTo>
                    <a:pt x="1485195" y="748860"/>
                    <a:pt x="1512341" y="976222"/>
                    <a:pt x="1392517" y="1129194"/>
                  </a:cubicBezTo>
                  <a:cubicBezTo>
                    <a:pt x="1382992" y="1141386"/>
                    <a:pt x="1372610" y="1152339"/>
                    <a:pt x="1357084" y="1140909"/>
                  </a:cubicBezTo>
                  <a:cubicBezTo>
                    <a:pt x="1341463" y="1129479"/>
                    <a:pt x="1348416" y="1115954"/>
                    <a:pt x="1357846" y="1103667"/>
                  </a:cubicBezTo>
                  <a:cubicBezTo>
                    <a:pt x="1393374" y="1057185"/>
                    <a:pt x="1414520" y="1004988"/>
                    <a:pt x="1421568" y="946885"/>
                  </a:cubicBezTo>
                  <a:cubicBezTo>
                    <a:pt x="1441761" y="780960"/>
                    <a:pt x="1327556" y="624750"/>
                    <a:pt x="1164965" y="596270"/>
                  </a:cubicBezTo>
                  <a:cubicBezTo>
                    <a:pt x="995134" y="566552"/>
                    <a:pt x="834828" y="670851"/>
                    <a:pt x="796347" y="836300"/>
                  </a:cubicBezTo>
                  <a:cubicBezTo>
                    <a:pt x="766820" y="963363"/>
                    <a:pt x="816540" y="1094142"/>
                    <a:pt x="923315" y="1169580"/>
                  </a:cubicBezTo>
                  <a:cubicBezTo>
                    <a:pt x="1028757" y="1244065"/>
                    <a:pt x="1170108" y="1246542"/>
                    <a:pt x="1279741" y="1175676"/>
                  </a:cubicBezTo>
                  <a:cubicBezTo>
                    <a:pt x="1283075" y="1173485"/>
                    <a:pt x="1286313" y="1171199"/>
                    <a:pt x="1289647" y="1169103"/>
                  </a:cubicBezTo>
                  <a:cubicBezTo>
                    <a:pt x="1301553" y="1161483"/>
                    <a:pt x="1314317" y="1158626"/>
                    <a:pt x="1323365" y="1171675"/>
                  </a:cubicBezTo>
                  <a:cubicBezTo>
                    <a:pt x="1333271" y="1185963"/>
                    <a:pt x="1325080" y="1196916"/>
                    <a:pt x="1312602" y="1205489"/>
                  </a:cubicBezTo>
                  <a:cubicBezTo>
                    <a:pt x="1237545" y="1256924"/>
                    <a:pt x="1154773" y="1278355"/>
                    <a:pt x="1064381" y="1267878"/>
                  </a:cubicBezTo>
                  <a:cubicBezTo>
                    <a:pt x="994943" y="1259877"/>
                    <a:pt x="933126" y="1233207"/>
                    <a:pt x="877976" y="1189963"/>
                  </a:cubicBezTo>
                  <a:cubicBezTo>
                    <a:pt x="868547" y="1182534"/>
                    <a:pt x="853688" y="1178819"/>
                    <a:pt x="841305" y="1178819"/>
                  </a:cubicBezTo>
                  <a:cubicBezTo>
                    <a:pt x="598418" y="1178152"/>
                    <a:pt x="355530" y="1178438"/>
                    <a:pt x="112547" y="1178247"/>
                  </a:cubicBezTo>
                  <a:cubicBezTo>
                    <a:pt x="54921" y="1178247"/>
                    <a:pt x="14249" y="1148625"/>
                    <a:pt x="2915" y="1098618"/>
                  </a:cubicBezTo>
                  <a:cubicBezTo>
                    <a:pt x="533" y="1087950"/>
                    <a:pt x="248" y="1076616"/>
                    <a:pt x="248" y="1065567"/>
                  </a:cubicBezTo>
                  <a:cubicBezTo>
                    <a:pt x="438" y="827442"/>
                    <a:pt x="438" y="589317"/>
                    <a:pt x="533" y="351096"/>
                  </a:cubicBezTo>
                  <a:cubicBezTo>
                    <a:pt x="533" y="344715"/>
                    <a:pt x="-1276" y="336809"/>
                    <a:pt x="1772" y="332427"/>
                  </a:cubicBezTo>
                  <a:cubicBezTo>
                    <a:pt x="6629" y="325474"/>
                    <a:pt x="14821" y="316521"/>
                    <a:pt x="21679" y="316425"/>
                  </a:cubicBezTo>
                  <a:cubicBezTo>
                    <a:pt x="28442" y="316330"/>
                    <a:pt x="39014" y="324902"/>
                    <a:pt x="41396" y="331951"/>
                  </a:cubicBezTo>
                  <a:cubicBezTo>
                    <a:pt x="45015" y="342714"/>
                    <a:pt x="44348" y="355573"/>
                    <a:pt x="43205" y="367289"/>
                  </a:cubicBezTo>
                  <a:cubicBezTo>
                    <a:pt x="41300" y="386244"/>
                    <a:pt x="48444" y="391577"/>
                    <a:pt x="67304" y="391482"/>
                  </a:cubicBezTo>
                  <a:cubicBezTo>
                    <a:pt x="186366" y="390720"/>
                    <a:pt x="305429" y="391101"/>
                    <a:pt x="424491" y="391101"/>
                  </a:cubicBezTo>
                  <a:cubicBezTo>
                    <a:pt x="695192" y="391006"/>
                    <a:pt x="965892" y="390911"/>
                    <a:pt x="1236593" y="390911"/>
                  </a:cubicBezTo>
                  <a:cubicBezTo>
                    <a:pt x="1245927" y="390816"/>
                    <a:pt x="1255262" y="390816"/>
                    <a:pt x="1267644" y="390816"/>
                  </a:cubicBezTo>
                  <a:close/>
                  <a:moveTo>
                    <a:pt x="550983" y="931455"/>
                  </a:moveTo>
                  <a:cubicBezTo>
                    <a:pt x="550983" y="996701"/>
                    <a:pt x="550602" y="1059280"/>
                    <a:pt x="551840" y="1121859"/>
                  </a:cubicBezTo>
                  <a:cubicBezTo>
                    <a:pt x="551936" y="1126336"/>
                    <a:pt x="564223" y="1134337"/>
                    <a:pt x="570890" y="1134432"/>
                  </a:cubicBezTo>
                  <a:cubicBezTo>
                    <a:pt x="634422" y="1135385"/>
                    <a:pt x="697859" y="1134909"/>
                    <a:pt x="761390" y="1134813"/>
                  </a:cubicBezTo>
                  <a:cubicBezTo>
                    <a:pt x="780059" y="1134813"/>
                    <a:pt x="798728" y="1134813"/>
                    <a:pt x="823017" y="1134813"/>
                  </a:cubicBezTo>
                  <a:cubicBezTo>
                    <a:pt x="775011" y="1071948"/>
                    <a:pt x="751389" y="1004892"/>
                    <a:pt x="744626" y="931359"/>
                  </a:cubicBezTo>
                  <a:cubicBezTo>
                    <a:pt x="679856" y="931455"/>
                    <a:pt x="617468" y="931455"/>
                    <a:pt x="550983" y="931455"/>
                  </a:cubicBezTo>
                  <a:close/>
                  <a:moveTo>
                    <a:pt x="43586" y="435583"/>
                  </a:moveTo>
                  <a:cubicBezTo>
                    <a:pt x="43586" y="500448"/>
                    <a:pt x="43777" y="562932"/>
                    <a:pt x="43491" y="625321"/>
                  </a:cubicBezTo>
                  <a:cubicBezTo>
                    <a:pt x="43396" y="639894"/>
                    <a:pt x="52826" y="639323"/>
                    <a:pt x="62732" y="639228"/>
                  </a:cubicBezTo>
                  <a:cubicBezTo>
                    <a:pt x="106261" y="639132"/>
                    <a:pt x="149885" y="639132"/>
                    <a:pt x="193415" y="639132"/>
                  </a:cubicBezTo>
                  <a:cubicBezTo>
                    <a:pt x="212846" y="639132"/>
                    <a:pt x="232372" y="639132"/>
                    <a:pt x="252184" y="639132"/>
                  </a:cubicBezTo>
                  <a:cubicBezTo>
                    <a:pt x="252184" y="569124"/>
                    <a:pt x="252184" y="502925"/>
                    <a:pt x="252184" y="435583"/>
                  </a:cubicBezTo>
                  <a:cubicBezTo>
                    <a:pt x="182842" y="435583"/>
                    <a:pt x="115024" y="435583"/>
                    <a:pt x="43586" y="435583"/>
                  </a:cubicBezTo>
                  <a:close/>
                  <a:moveTo>
                    <a:pt x="251708" y="886401"/>
                  </a:moveTo>
                  <a:cubicBezTo>
                    <a:pt x="251708" y="817536"/>
                    <a:pt x="251708" y="750861"/>
                    <a:pt x="251708" y="683805"/>
                  </a:cubicBezTo>
                  <a:cubicBezTo>
                    <a:pt x="181985" y="683805"/>
                    <a:pt x="114262" y="683805"/>
                    <a:pt x="45491" y="683805"/>
                  </a:cubicBezTo>
                  <a:cubicBezTo>
                    <a:pt x="45491" y="752099"/>
                    <a:pt x="45491" y="818774"/>
                    <a:pt x="45491" y="886401"/>
                  </a:cubicBezTo>
                  <a:cubicBezTo>
                    <a:pt x="114643" y="886401"/>
                    <a:pt x="181794" y="886401"/>
                    <a:pt x="251708" y="886401"/>
                  </a:cubicBezTo>
                  <a:close/>
                  <a:moveTo>
                    <a:pt x="298761" y="884211"/>
                  </a:moveTo>
                  <a:cubicBezTo>
                    <a:pt x="368865" y="884211"/>
                    <a:pt x="437445" y="884211"/>
                    <a:pt x="507549" y="884211"/>
                  </a:cubicBezTo>
                  <a:cubicBezTo>
                    <a:pt x="507549" y="820203"/>
                    <a:pt x="507263" y="759338"/>
                    <a:pt x="507740" y="698378"/>
                  </a:cubicBezTo>
                  <a:cubicBezTo>
                    <a:pt x="507835" y="683519"/>
                    <a:pt x="499929" y="681995"/>
                    <a:pt x="488213" y="681995"/>
                  </a:cubicBezTo>
                  <a:cubicBezTo>
                    <a:pt x="429635" y="682281"/>
                    <a:pt x="371056" y="682090"/>
                    <a:pt x="312477" y="682281"/>
                  </a:cubicBezTo>
                  <a:cubicBezTo>
                    <a:pt x="308096" y="682281"/>
                    <a:pt x="303619" y="683709"/>
                    <a:pt x="298761" y="684471"/>
                  </a:cubicBezTo>
                  <a:cubicBezTo>
                    <a:pt x="298761" y="752385"/>
                    <a:pt x="298761" y="818488"/>
                    <a:pt x="298761" y="884211"/>
                  </a:cubicBezTo>
                  <a:close/>
                  <a:moveTo>
                    <a:pt x="297523" y="435297"/>
                  </a:moveTo>
                  <a:cubicBezTo>
                    <a:pt x="297523" y="500734"/>
                    <a:pt x="297142" y="564075"/>
                    <a:pt x="298475" y="627321"/>
                  </a:cubicBezTo>
                  <a:cubicBezTo>
                    <a:pt x="298571" y="631417"/>
                    <a:pt x="311620" y="638561"/>
                    <a:pt x="318668" y="638656"/>
                  </a:cubicBezTo>
                  <a:cubicBezTo>
                    <a:pt x="374199" y="639513"/>
                    <a:pt x="429825" y="638370"/>
                    <a:pt x="485356" y="639418"/>
                  </a:cubicBezTo>
                  <a:cubicBezTo>
                    <a:pt x="503930" y="639799"/>
                    <a:pt x="508025" y="632655"/>
                    <a:pt x="507740" y="615701"/>
                  </a:cubicBezTo>
                  <a:cubicBezTo>
                    <a:pt x="506978" y="567314"/>
                    <a:pt x="507644" y="518832"/>
                    <a:pt x="507740" y="470445"/>
                  </a:cubicBezTo>
                  <a:cubicBezTo>
                    <a:pt x="507740" y="459015"/>
                    <a:pt x="507740" y="447489"/>
                    <a:pt x="507740" y="435202"/>
                  </a:cubicBezTo>
                  <a:cubicBezTo>
                    <a:pt x="436112" y="435297"/>
                    <a:pt x="368865" y="435297"/>
                    <a:pt x="297523" y="435297"/>
                  </a:cubicBezTo>
                  <a:close/>
                  <a:moveTo>
                    <a:pt x="761486" y="436536"/>
                  </a:moveTo>
                  <a:cubicBezTo>
                    <a:pt x="689191" y="436536"/>
                    <a:pt x="620706" y="436536"/>
                    <a:pt x="550888" y="436536"/>
                  </a:cubicBezTo>
                  <a:cubicBezTo>
                    <a:pt x="550888" y="500448"/>
                    <a:pt x="550507" y="562266"/>
                    <a:pt x="551555" y="624083"/>
                  </a:cubicBezTo>
                  <a:cubicBezTo>
                    <a:pt x="551650" y="629226"/>
                    <a:pt x="561175" y="638561"/>
                    <a:pt x="566414" y="638656"/>
                  </a:cubicBezTo>
                  <a:cubicBezTo>
                    <a:pt x="626612" y="639609"/>
                    <a:pt x="686905" y="639513"/>
                    <a:pt x="747198" y="638465"/>
                  </a:cubicBezTo>
                  <a:cubicBezTo>
                    <a:pt x="752056" y="638370"/>
                    <a:pt x="760724" y="629798"/>
                    <a:pt x="760819" y="625035"/>
                  </a:cubicBezTo>
                  <a:cubicBezTo>
                    <a:pt x="761771" y="562551"/>
                    <a:pt x="761486" y="500067"/>
                    <a:pt x="761486" y="436536"/>
                  </a:cubicBezTo>
                  <a:close/>
                  <a:moveTo>
                    <a:pt x="299047" y="1134813"/>
                  </a:moveTo>
                  <a:cubicBezTo>
                    <a:pt x="365246" y="1134813"/>
                    <a:pt x="429349" y="1135194"/>
                    <a:pt x="493357" y="1133956"/>
                  </a:cubicBezTo>
                  <a:cubicBezTo>
                    <a:pt x="498119" y="1133861"/>
                    <a:pt x="506501" y="1122050"/>
                    <a:pt x="506692" y="1115382"/>
                  </a:cubicBezTo>
                  <a:cubicBezTo>
                    <a:pt x="508025" y="1070996"/>
                    <a:pt x="507549" y="1026609"/>
                    <a:pt x="507644" y="982223"/>
                  </a:cubicBezTo>
                  <a:cubicBezTo>
                    <a:pt x="507740" y="930216"/>
                    <a:pt x="507644" y="930312"/>
                    <a:pt x="454781" y="930407"/>
                  </a:cubicBezTo>
                  <a:cubicBezTo>
                    <a:pt x="403441" y="930502"/>
                    <a:pt x="352101" y="930407"/>
                    <a:pt x="299047" y="930407"/>
                  </a:cubicBezTo>
                  <a:cubicBezTo>
                    <a:pt x="299047" y="998987"/>
                    <a:pt x="299047" y="1065090"/>
                    <a:pt x="299047" y="1134813"/>
                  </a:cubicBezTo>
                  <a:close/>
                  <a:moveTo>
                    <a:pt x="251517" y="1134147"/>
                  </a:moveTo>
                  <a:cubicBezTo>
                    <a:pt x="251517" y="1064328"/>
                    <a:pt x="251517" y="998225"/>
                    <a:pt x="251517" y="930407"/>
                  </a:cubicBezTo>
                  <a:cubicBezTo>
                    <a:pt x="185985" y="930407"/>
                    <a:pt x="122549" y="930026"/>
                    <a:pt x="59207" y="931074"/>
                  </a:cubicBezTo>
                  <a:cubicBezTo>
                    <a:pt x="53873" y="931169"/>
                    <a:pt x="44348" y="940408"/>
                    <a:pt x="44253" y="945552"/>
                  </a:cubicBezTo>
                  <a:cubicBezTo>
                    <a:pt x="43301" y="990795"/>
                    <a:pt x="42920" y="1036039"/>
                    <a:pt x="44634" y="1081188"/>
                  </a:cubicBezTo>
                  <a:cubicBezTo>
                    <a:pt x="45777" y="1108905"/>
                    <a:pt x="65494" y="1132432"/>
                    <a:pt x="91497" y="1133480"/>
                  </a:cubicBezTo>
                  <a:cubicBezTo>
                    <a:pt x="144361" y="1135766"/>
                    <a:pt x="197320" y="1134147"/>
                    <a:pt x="251517" y="1134147"/>
                  </a:cubicBezTo>
                  <a:close/>
                  <a:moveTo>
                    <a:pt x="742436" y="886020"/>
                  </a:moveTo>
                  <a:cubicBezTo>
                    <a:pt x="761486" y="819060"/>
                    <a:pt x="766153" y="752480"/>
                    <a:pt x="759866" y="683995"/>
                  </a:cubicBezTo>
                  <a:cubicBezTo>
                    <a:pt x="690143" y="683995"/>
                    <a:pt x="621659" y="683995"/>
                    <a:pt x="552412" y="683995"/>
                  </a:cubicBezTo>
                  <a:cubicBezTo>
                    <a:pt x="552412" y="752099"/>
                    <a:pt x="552412" y="818393"/>
                    <a:pt x="552412" y="886020"/>
                  </a:cubicBezTo>
                  <a:cubicBezTo>
                    <a:pt x="616515" y="886020"/>
                    <a:pt x="678904" y="886020"/>
                    <a:pt x="742436" y="886020"/>
                  </a:cubicBezTo>
                  <a:close/>
                  <a:moveTo>
                    <a:pt x="804539" y="435488"/>
                  </a:moveTo>
                  <a:cubicBezTo>
                    <a:pt x="804539" y="500448"/>
                    <a:pt x="804348" y="563028"/>
                    <a:pt x="804824" y="625607"/>
                  </a:cubicBezTo>
                  <a:cubicBezTo>
                    <a:pt x="804824" y="629893"/>
                    <a:pt x="809873" y="638085"/>
                    <a:pt x="812159" y="637989"/>
                  </a:cubicBezTo>
                  <a:cubicBezTo>
                    <a:pt x="833685" y="636465"/>
                    <a:pt x="859688" y="640371"/>
                    <a:pt x="875690" y="629607"/>
                  </a:cubicBezTo>
                  <a:cubicBezTo>
                    <a:pt x="915505" y="602842"/>
                    <a:pt x="955319" y="577982"/>
                    <a:pt x="1001230" y="563313"/>
                  </a:cubicBezTo>
                  <a:cubicBezTo>
                    <a:pt x="1006659" y="561599"/>
                    <a:pt x="1014184" y="554741"/>
                    <a:pt x="1014374" y="550074"/>
                  </a:cubicBezTo>
                  <a:cubicBezTo>
                    <a:pt x="1015422" y="512259"/>
                    <a:pt x="1014946" y="474445"/>
                    <a:pt x="1014946" y="435583"/>
                  </a:cubicBezTo>
                  <a:cubicBezTo>
                    <a:pt x="944175" y="435488"/>
                    <a:pt x="876262" y="435488"/>
                    <a:pt x="804539" y="435488"/>
                  </a:cubicBezTo>
                  <a:close/>
                  <a:moveTo>
                    <a:pt x="1266501" y="585221"/>
                  </a:moveTo>
                  <a:cubicBezTo>
                    <a:pt x="1266501" y="532167"/>
                    <a:pt x="1266501" y="484256"/>
                    <a:pt x="1266501" y="436631"/>
                  </a:cubicBezTo>
                  <a:cubicBezTo>
                    <a:pt x="1196302" y="436631"/>
                    <a:pt x="1128008" y="436631"/>
                    <a:pt x="1059904" y="436631"/>
                  </a:cubicBezTo>
                  <a:cubicBezTo>
                    <a:pt x="1059904" y="474921"/>
                    <a:pt x="1059904" y="511021"/>
                    <a:pt x="1059904" y="550169"/>
                  </a:cubicBezTo>
                  <a:cubicBezTo>
                    <a:pt x="1132008" y="543216"/>
                    <a:pt x="1200112" y="552645"/>
                    <a:pt x="1266501" y="585221"/>
                  </a:cubicBezTo>
                  <a:close/>
                  <a:moveTo>
                    <a:pt x="276092" y="159739"/>
                  </a:moveTo>
                  <a:cubicBezTo>
                    <a:pt x="276092" y="159739"/>
                    <a:pt x="275996" y="159739"/>
                    <a:pt x="275996" y="159739"/>
                  </a:cubicBezTo>
                  <a:cubicBezTo>
                    <a:pt x="275996" y="135927"/>
                    <a:pt x="276663" y="112114"/>
                    <a:pt x="275806" y="88397"/>
                  </a:cubicBezTo>
                  <a:cubicBezTo>
                    <a:pt x="274853" y="61060"/>
                    <a:pt x="257899" y="43724"/>
                    <a:pt x="233610" y="43629"/>
                  </a:cubicBezTo>
                  <a:cubicBezTo>
                    <a:pt x="208845" y="43534"/>
                    <a:pt x="191700" y="60584"/>
                    <a:pt x="191224" y="88016"/>
                  </a:cubicBezTo>
                  <a:cubicBezTo>
                    <a:pt x="190462" y="135546"/>
                    <a:pt x="190557" y="183170"/>
                    <a:pt x="191224" y="230700"/>
                  </a:cubicBezTo>
                  <a:cubicBezTo>
                    <a:pt x="191605" y="257942"/>
                    <a:pt x="209131" y="275658"/>
                    <a:pt x="233324" y="275754"/>
                  </a:cubicBezTo>
                  <a:cubicBezTo>
                    <a:pt x="257327" y="275849"/>
                    <a:pt x="275234" y="257751"/>
                    <a:pt x="275996" y="231081"/>
                  </a:cubicBezTo>
                  <a:cubicBezTo>
                    <a:pt x="276663" y="207364"/>
                    <a:pt x="276092" y="183552"/>
                    <a:pt x="276092" y="159739"/>
                  </a:cubicBezTo>
                  <a:close/>
                  <a:moveTo>
                    <a:pt x="557555" y="159930"/>
                  </a:moveTo>
                  <a:cubicBezTo>
                    <a:pt x="557555" y="136974"/>
                    <a:pt x="557555" y="113924"/>
                    <a:pt x="557555" y="90968"/>
                  </a:cubicBezTo>
                  <a:cubicBezTo>
                    <a:pt x="557555" y="89349"/>
                    <a:pt x="557555" y="87825"/>
                    <a:pt x="557460" y="86206"/>
                  </a:cubicBezTo>
                  <a:cubicBezTo>
                    <a:pt x="555841" y="60965"/>
                    <a:pt x="538982" y="43915"/>
                    <a:pt x="515455" y="43724"/>
                  </a:cubicBezTo>
                  <a:cubicBezTo>
                    <a:pt x="491833" y="43439"/>
                    <a:pt x="473640" y="60012"/>
                    <a:pt x="473069" y="85634"/>
                  </a:cubicBezTo>
                  <a:cubicBezTo>
                    <a:pt x="472021" y="134784"/>
                    <a:pt x="472021" y="183932"/>
                    <a:pt x="472973" y="233081"/>
                  </a:cubicBezTo>
                  <a:cubicBezTo>
                    <a:pt x="473450" y="258704"/>
                    <a:pt x="491642" y="275754"/>
                    <a:pt x="514883" y="275849"/>
                  </a:cubicBezTo>
                  <a:cubicBezTo>
                    <a:pt x="539267" y="275944"/>
                    <a:pt x="556603" y="258228"/>
                    <a:pt x="557365" y="231272"/>
                  </a:cubicBezTo>
                  <a:cubicBezTo>
                    <a:pt x="558032" y="207459"/>
                    <a:pt x="557555" y="183647"/>
                    <a:pt x="557555" y="159930"/>
                  </a:cubicBezTo>
                  <a:close/>
                  <a:moveTo>
                    <a:pt x="839019" y="161358"/>
                  </a:moveTo>
                  <a:cubicBezTo>
                    <a:pt x="839019" y="161358"/>
                    <a:pt x="839114" y="161358"/>
                    <a:pt x="839019" y="161358"/>
                  </a:cubicBezTo>
                  <a:cubicBezTo>
                    <a:pt x="839114" y="137546"/>
                    <a:pt x="839114" y="113828"/>
                    <a:pt x="839114" y="90016"/>
                  </a:cubicBezTo>
                  <a:cubicBezTo>
                    <a:pt x="839114" y="88397"/>
                    <a:pt x="839114" y="86873"/>
                    <a:pt x="839019" y="85253"/>
                  </a:cubicBezTo>
                  <a:cubicBezTo>
                    <a:pt x="837305" y="60679"/>
                    <a:pt x="821779" y="44677"/>
                    <a:pt x="798919" y="43820"/>
                  </a:cubicBezTo>
                  <a:cubicBezTo>
                    <a:pt x="775297" y="42962"/>
                    <a:pt x="756818" y="56774"/>
                    <a:pt x="755866" y="81729"/>
                  </a:cubicBezTo>
                  <a:cubicBezTo>
                    <a:pt x="753961" y="133164"/>
                    <a:pt x="753866" y="184694"/>
                    <a:pt x="755390" y="236130"/>
                  </a:cubicBezTo>
                  <a:cubicBezTo>
                    <a:pt x="756056" y="260704"/>
                    <a:pt x="775202" y="276135"/>
                    <a:pt x="797585" y="275754"/>
                  </a:cubicBezTo>
                  <a:cubicBezTo>
                    <a:pt x="821017" y="275373"/>
                    <a:pt x="838067" y="258228"/>
                    <a:pt x="838924" y="232701"/>
                  </a:cubicBezTo>
                  <a:cubicBezTo>
                    <a:pt x="839591" y="208983"/>
                    <a:pt x="839019" y="185171"/>
                    <a:pt x="839019" y="161358"/>
                  </a:cubicBezTo>
                  <a:close/>
                  <a:moveTo>
                    <a:pt x="1120578" y="159739"/>
                  </a:moveTo>
                  <a:cubicBezTo>
                    <a:pt x="1120578" y="135165"/>
                    <a:pt x="1121245" y="110685"/>
                    <a:pt x="1120388" y="86206"/>
                  </a:cubicBezTo>
                  <a:cubicBezTo>
                    <a:pt x="1119435" y="59822"/>
                    <a:pt x="1103243" y="44010"/>
                    <a:pt x="1079144" y="43820"/>
                  </a:cubicBezTo>
                  <a:cubicBezTo>
                    <a:pt x="1054951" y="43724"/>
                    <a:pt x="1037996" y="59155"/>
                    <a:pt x="1037425" y="85730"/>
                  </a:cubicBezTo>
                  <a:cubicBezTo>
                    <a:pt x="1036282" y="134784"/>
                    <a:pt x="1036187" y="183837"/>
                    <a:pt x="1037139" y="232891"/>
                  </a:cubicBezTo>
                  <a:cubicBezTo>
                    <a:pt x="1037615" y="259275"/>
                    <a:pt x="1054951" y="275468"/>
                    <a:pt x="1078478" y="275563"/>
                  </a:cubicBezTo>
                  <a:cubicBezTo>
                    <a:pt x="1102957" y="275658"/>
                    <a:pt x="1119530" y="258704"/>
                    <a:pt x="1120483" y="230986"/>
                  </a:cubicBezTo>
                  <a:cubicBezTo>
                    <a:pt x="1121150" y="207269"/>
                    <a:pt x="1120483" y="183456"/>
                    <a:pt x="1120578" y="1597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DB0E4BDD-CDE1-4DBB-A9FD-D8F2CBDDB1D2}"/>
                </a:ext>
              </a:extLst>
            </p:cNvPr>
            <p:cNvSpPr/>
            <p:nvPr/>
          </p:nvSpPr>
          <p:spPr>
            <a:xfrm>
              <a:off x="6195563" y="2762684"/>
              <a:ext cx="532268" cy="532152"/>
            </a:xfrm>
            <a:custGeom>
              <a:avLst/>
              <a:gdLst>
                <a:gd name="connsiteX0" fmla="*/ 265638 w 532268"/>
                <a:gd name="connsiteY0" fmla="*/ 532152 h 532152"/>
                <a:gd name="connsiteX1" fmla="*/ 34466 w 532268"/>
                <a:gd name="connsiteY1" fmla="*/ 135531 h 532152"/>
                <a:gd name="connsiteX2" fmla="*/ 67518 w 532268"/>
                <a:gd name="connsiteY2" fmla="*/ 117910 h 532152"/>
                <a:gd name="connsiteX3" fmla="*/ 72090 w 532268"/>
                <a:gd name="connsiteY3" fmla="*/ 156581 h 532152"/>
                <a:gd name="connsiteX4" fmla="*/ 174960 w 532268"/>
                <a:gd name="connsiteY4" fmla="*/ 469763 h 532152"/>
                <a:gd name="connsiteX5" fmla="*/ 448137 w 532268"/>
                <a:gd name="connsiteY5" fmla="*/ 395182 h 532152"/>
                <a:gd name="connsiteX6" fmla="*/ 427754 w 532268"/>
                <a:gd name="connsiteY6" fmla="*/ 112671 h 532152"/>
                <a:gd name="connsiteX7" fmla="*/ 146671 w 532268"/>
                <a:gd name="connsiteY7" fmla="*/ 77714 h 532152"/>
                <a:gd name="connsiteX8" fmla="*/ 138765 w 532268"/>
                <a:gd name="connsiteY8" fmla="*/ 82953 h 532152"/>
                <a:gd name="connsiteX9" fmla="*/ 97998 w 532268"/>
                <a:gd name="connsiteY9" fmla="*/ 84001 h 532152"/>
                <a:gd name="connsiteX10" fmla="*/ 115429 w 532268"/>
                <a:gd name="connsiteY10" fmla="*/ 46472 h 532152"/>
                <a:gd name="connsiteX11" fmla="*/ 427087 w 532268"/>
                <a:gd name="connsiteY11" fmla="*/ 54283 h 532152"/>
                <a:gd name="connsiteX12" fmla="*/ 518527 w 532268"/>
                <a:gd name="connsiteY12" fmla="*/ 350320 h 532152"/>
                <a:gd name="connsiteX13" fmla="*/ 265638 w 532268"/>
                <a:gd name="connsiteY13" fmla="*/ 532152 h 53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2268" h="532152">
                  <a:moveTo>
                    <a:pt x="265638" y="532152"/>
                  </a:moveTo>
                  <a:cubicBezTo>
                    <a:pt x="61994" y="531676"/>
                    <a:pt x="-64784" y="314029"/>
                    <a:pt x="34466" y="135531"/>
                  </a:cubicBezTo>
                  <a:cubicBezTo>
                    <a:pt x="41991" y="122101"/>
                    <a:pt x="50468" y="109337"/>
                    <a:pt x="67518" y="117910"/>
                  </a:cubicBezTo>
                  <a:cubicBezTo>
                    <a:pt x="86282" y="127339"/>
                    <a:pt x="79424" y="142294"/>
                    <a:pt x="72090" y="156581"/>
                  </a:cubicBezTo>
                  <a:cubicBezTo>
                    <a:pt x="9987" y="278501"/>
                    <a:pt x="55421" y="416328"/>
                    <a:pt x="174960" y="469763"/>
                  </a:cubicBezTo>
                  <a:cubicBezTo>
                    <a:pt x="272782" y="513388"/>
                    <a:pt x="385748" y="482527"/>
                    <a:pt x="448137" y="395182"/>
                  </a:cubicBezTo>
                  <a:cubicBezTo>
                    <a:pt x="509859" y="308695"/>
                    <a:pt x="501382" y="190395"/>
                    <a:pt x="427754" y="112671"/>
                  </a:cubicBezTo>
                  <a:cubicBezTo>
                    <a:pt x="354792" y="35614"/>
                    <a:pt x="236587" y="20945"/>
                    <a:pt x="146671" y="77714"/>
                  </a:cubicBezTo>
                  <a:cubicBezTo>
                    <a:pt x="144004" y="79429"/>
                    <a:pt x="141337" y="81143"/>
                    <a:pt x="138765" y="82953"/>
                  </a:cubicBezTo>
                  <a:cubicBezTo>
                    <a:pt x="125335" y="92668"/>
                    <a:pt x="110476" y="103051"/>
                    <a:pt x="97998" y="84001"/>
                  </a:cubicBezTo>
                  <a:cubicBezTo>
                    <a:pt x="85520" y="64855"/>
                    <a:pt x="102475" y="55521"/>
                    <a:pt x="115429" y="46472"/>
                  </a:cubicBezTo>
                  <a:cubicBezTo>
                    <a:pt x="208393" y="-18298"/>
                    <a:pt x="335266" y="-15059"/>
                    <a:pt x="427087" y="54283"/>
                  </a:cubicBezTo>
                  <a:cubicBezTo>
                    <a:pt x="517765" y="122767"/>
                    <a:pt x="554722" y="242401"/>
                    <a:pt x="518527" y="350320"/>
                  </a:cubicBezTo>
                  <a:cubicBezTo>
                    <a:pt x="481856" y="460333"/>
                    <a:pt x="381367" y="532438"/>
                    <a:pt x="265638" y="5321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5A809921-DB53-4E78-A9DB-EE5C4ACB9147}"/>
                </a:ext>
              </a:extLst>
            </p:cNvPr>
            <p:cNvSpPr/>
            <p:nvPr/>
          </p:nvSpPr>
          <p:spPr>
            <a:xfrm>
              <a:off x="6439664" y="2872385"/>
              <a:ext cx="211370" cy="210543"/>
            </a:xfrm>
            <a:custGeom>
              <a:avLst/>
              <a:gdLst>
                <a:gd name="connsiteX0" fmla="*/ 44016 w 211370"/>
                <a:gd name="connsiteY0" fmla="*/ 167276 h 210543"/>
                <a:gd name="connsiteX1" fmla="*/ 164127 w 211370"/>
                <a:gd name="connsiteY1" fmla="*/ 167276 h 210543"/>
                <a:gd name="connsiteX2" fmla="*/ 187558 w 211370"/>
                <a:gd name="connsiteY2" fmla="*/ 168229 h 210543"/>
                <a:gd name="connsiteX3" fmla="*/ 211371 w 211370"/>
                <a:gd name="connsiteY3" fmla="*/ 189089 h 210543"/>
                <a:gd name="connsiteX4" fmla="*/ 186891 w 211370"/>
                <a:gd name="connsiteY4" fmla="*/ 209186 h 210543"/>
                <a:gd name="connsiteX5" fmla="*/ 65733 w 211370"/>
                <a:gd name="connsiteY5" fmla="*/ 210329 h 210543"/>
                <a:gd name="connsiteX6" fmla="*/ 201 w 211370"/>
                <a:gd name="connsiteY6" fmla="*/ 143654 h 210543"/>
                <a:gd name="connsiteX7" fmla="*/ 11 w 211370"/>
                <a:gd name="connsiteY7" fmla="*/ 34307 h 210543"/>
                <a:gd name="connsiteX8" fmla="*/ 22776 w 211370"/>
                <a:gd name="connsiteY8" fmla="*/ 17 h 210543"/>
                <a:gd name="connsiteX9" fmla="*/ 44016 w 211370"/>
                <a:gd name="connsiteY9" fmla="*/ 35641 h 210543"/>
                <a:gd name="connsiteX10" fmla="*/ 44016 w 211370"/>
                <a:gd name="connsiteY10" fmla="*/ 167276 h 21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1370" h="210543">
                  <a:moveTo>
                    <a:pt x="44016" y="167276"/>
                  </a:moveTo>
                  <a:cubicBezTo>
                    <a:pt x="86784" y="167276"/>
                    <a:pt x="125455" y="167276"/>
                    <a:pt x="164127" y="167276"/>
                  </a:cubicBezTo>
                  <a:cubicBezTo>
                    <a:pt x="172032" y="167276"/>
                    <a:pt x="181367" y="164990"/>
                    <a:pt x="187558" y="168229"/>
                  </a:cubicBezTo>
                  <a:cubicBezTo>
                    <a:pt x="196607" y="172991"/>
                    <a:pt x="203560" y="181945"/>
                    <a:pt x="211371" y="189089"/>
                  </a:cubicBezTo>
                  <a:cubicBezTo>
                    <a:pt x="203179" y="196137"/>
                    <a:pt x="195369" y="208710"/>
                    <a:pt x="186891" y="209186"/>
                  </a:cubicBezTo>
                  <a:cubicBezTo>
                    <a:pt x="146601" y="211377"/>
                    <a:pt x="106119" y="210234"/>
                    <a:pt x="65733" y="210329"/>
                  </a:cubicBezTo>
                  <a:cubicBezTo>
                    <a:pt x="-1227" y="210615"/>
                    <a:pt x="-370" y="214901"/>
                    <a:pt x="201" y="143654"/>
                  </a:cubicBezTo>
                  <a:cubicBezTo>
                    <a:pt x="487" y="107174"/>
                    <a:pt x="-84" y="70693"/>
                    <a:pt x="11" y="34307"/>
                  </a:cubicBezTo>
                  <a:cubicBezTo>
                    <a:pt x="11" y="17924"/>
                    <a:pt x="582" y="-649"/>
                    <a:pt x="22776" y="17"/>
                  </a:cubicBezTo>
                  <a:cubicBezTo>
                    <a:pt x="44874" y="684"/>
                    <a:pt x="43921" y="19448"/>
                    <a:pt x="44016" y="35641"/>
                  </a:cubicBezTo>
                  <a:cubicBezTo>
                    <a:pt x="44016" y="78408"/>
                    <a:pt x="44016" y="121080"/>
                    <a:pt x="44016" y="1672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+mn-ea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44445678-A0CD-4ED1-94AD-E9B6776D65BA}"/>
              </a:ext>
            </a:extLst>
          </p:cNvPr>
          <p:cNvGrpSpPr/>
          <p:nvPr/>
        </p:nvGrpSpPr>
        <p:grpSpPr>
          <a:xfrm>
            <a:off x="9349596" y="2204405"/>
            <a:ext cx="756444" cy="756540"/>
            <a:chOff x="12330159" y="2746900"/>
            <a:chExt cx="1468004" cy="1468191"/>
          </a:xfrm>
          <a:solidFill>
            <a:sysClr val="window" lastClr="FFFFFF"/>
          </a:solidFill>
        </p:grpSpPr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25540DA5-4F94-4B23-BF5C-C950AF9550F7}"/>
                </a:ext>
              </a:extLst>
            </p:cNvPr>
            <p:cNvSpPr/>
            <p:nvPr/>
          </p:nvSpPr>
          <p:spPr>
            <a:xfrm>
              <a:off x="12781333" y="3286159"/>
              <a:ext cx="1016830" cy="928932"/>
            </a:xfrm>
            <a:custGeom>
              <a:avLst/>
              <a:gdLst>
                <a:gd name="connsiteX0" fmla="*/ 245103 w 1016830"/>
                <a:gd name="connsiteY0" fmla="*/ 203881 h 928932"/>
                <a:gd name="connsiteX1" fmla="*/ 245389 w 1016830"/>
                <a:gd name="connsiteY1" fmla="*/ 131110 h 928932"/>
                <a:gd name="connsiteX2" fmla="*/ 364070 w 1016830"/>
                <a:gd name="connsiteY2" fmla="*/ 4713 h 928932"/>
                <a:gd name="connsiteX3" fmla="*/ 642105 w 1016830"/>
                <a:gd name="connsiteY3" fmla="*/ 3570 h 928932"/>
                <a:gd name="connsiteX4" fmla="*/ 772312 w 1016830"/>
                <a:gd name="connsiteY4" fmla="*/ 149398 h 928932"/>
                <a:gd name="connsiteX5" fmla="*/ 772407 w 1016830"/>
                <a:gd name="connsiteY5" fmla="*/ 203881 h 928932"/>
                <a:gd name="connsiteX6" fmla="*/ 888136 w 1016830"/>
                <a:gd name="connsiteY6" fmla="*/ 203881 h 928932"/>
                <a:gd name="connsiteX7" fmla="*/ 1016056 w 1016830"/>
                <a:gd name="connsiteY7" fmla="*/ 331230 h 928932"/>
                <a:gd name="connsiteX8" fmla="*/ 1016056 w 1016830"/>
                <a:gd name="connsiteY8" fmla="*/ 605074 h 928932"/>
                <a:gd name="connsiteX9" fmla="*/ 1015675 w 1016830"/>
                <a:gd name="connsiteY9" fmla="*/ 616789 h 928932"/>
                <a:gd name="connsiteX10" fmla="*/ 995292 w 1016830"/>
                <a:gd name="connsiteY10" fmla="*/ 638983 h 928932"/>
                <a:gd name="connsiteX11" fmla="*/ 974242 w 1016830"/>
                <a:gd name="connsiteY11" fmla="*/ 615837 h 928932"/>
                <a:gd name="connsiteX12" fmla="*/ 973194 w 1016830"/>
                <a:gd name="connsiteY12" fmla="*/ 509062 h 928932"/>
                <a:gd name="connsiteX13" fmla="*/ 831652 w 1016830"/>
                <a:gd name="connsiteY13" fmla="*/ 578213 h 928932"/>
                <a:gd name="connsiteX14" fmla="*/ 800887 w 1016830"/>
                <a:gd name="connsiteY14" fmla="*/ 671653 h 928932"/>
                <a:gd name="connsiteX15" fmla="*/ 748309 w 1016830"/>
                <a:gd name="connsiteY15" fmla="*/ 688798 h 928932"/>
                <a:gd name="connsiteX16" fmla="*/ 672299 w 1016830"/>
                <a:gd name="connsiteY16" fmla="*/ 581356 h 928932"/>
                <a:gd name="connsiteX17" fmla="*/ 345877 w 1016830"/>
                <a:gd name="connsiteY17" fmla="*/ 581356 h 928932"/>
                <a:gd name="connsiteX18" fmla="*/ 340353 w 1016830"/>
                <a:gd name="connsiteY18" fmla="*/ 626886 h 928932"/>
                <a:gd name="connsiteX19" fmla="*/ 254914 w 1016830"/>
                <a:gd name="connsiteY19" fmla="*/ 689465 h 928932"/>
                <a:gd name="connsiteX20" fmla="*/ 186715 w 1016830"/>
                <a:gd name="connsiteY20" fmla="*/ 613170 h 928932"/>
                <a:gd name="connsiteX21" fmla="*/ 186619 w 1016830"/>
                <a:gd name="connsiteY21" fmla="*/ 578594 h 928932"/>
                <a:gd name="connsiteX22" fmla="*/ 44983 w 1016830"/>
                <a:gd name="connsiteY22" fmla="*/ 510014 h 928932"/>
                <a:gd name="connsiteX23" fmla="*/ 43744 w 1016830"/>
                <a:gd name="connsiteY23" fmla="*/ 532493 h 928932"/>
                <a:gd name="connsiteX24" fmla="*/ 43744 w 1016830"/>
                <a:gd name="connsiteY24" fmla="*/ 799193 h 928932"/>
                <a:gd name="connsiteX25" fmla="*/ 130231 w 1016830"/>
                <a:gd name="connsiteY25" fmla="*/ 885109 h 928932"/>
                <a:gd name="connsiteX26" fmla="*/ 887469 w 1016830"/>
                <a:gd name="connsiteY26" fmla="*/ 885109 h 928932"/>
                <a:gd name="connsiteX27" fmla="*/ 973194 w 1016830"/>
                <a:gd name="connsiteY27" fmla="*/ 798336 h 928932"/>
                <a:gd name="connsiteX28" fmla="*/ 973194 w 1016830"/>
                <a:gd name="connsiteY28" fmla="*/ 722136 h 928932"/>
                <a:gd name="connsiteX29" fmla="*/ 995482 w 1016830"/>
                <a:gd name="connsiteY29" fmla="*/ 698704 h 928932"/>
                <a:gd name="connsiteX30" fmla="*/ 1015199 w 1016830"/>
                <a:gd name="connsiteY30" fmla="*/ 721850 h 928932"/>
                <a:gd name="connsiteX31" fmla="*/ 1015390 w 1016830"/>
                <a:gd name="connsiteY31" fmla="*/ 819386 h 928932"/>
                <a:gd name="connsiteX32" fmla="*/ 902709 w 1016830"/>
                <a:gd name="connsiteY32" fmla="*/ 927685 h 928932"/>
                <a:gd name="connsiteX33" fmla="*/ 800315 w 1016830"/>
                <a:gd name="connsiteY33" fmla="*/ 928066 h 928932"/>
                <a:gd name="connsiteX34" fmla="*/ 133565 w 1016830"/>
                <a:gd name="connsiteY34" fmla="*/ 928924 h 928932"/>
                <a:gd name="connsiteX35" fmla="*/ 25 w 1016830"/>
                <a:gd name="connsiteY35" fmla="*/ 796050 h 928932"/>
                <a:gd name="connsiteX36" fmla="*/ 120 w 1016830"/>
                <a:gd name="connsiteY36" fmla="*/ 334087 h 928932"/>
                <a:gd name="connsiteX37" fmla="*/ 130803 w 1016830"/>
                <a:gd name="connsiteY37" fmla="*/ 203595 h 928932"/>
                <a:gd name="connsiteX38" fmla="*/ 245103 w 1016830"/>
                <a:gd name="connsiteY38" fmla="*/ 203881 h 928932"/>
                <a:gd name="connsiteX39" fmla="*/ 185095 w 1016830"/>
                <a:gd name="connsiteY39" fmla="*/ 531826 h 928932"/>
                <a:gd name="connsiteX40" fmla="*/ 187096 w 1016830"/>
                <a:gd name="connsiteY40" fmla="*/ 521635 h 928932"/>
                <a:gd name="connsiteX41" fmla="*/ 261295 w 1016830"/>
                <a:gd name="connsiteY41" fmla="*/ 455912 h 928932"/>
                <a:gd name="connsiteX42" fmla="*/ 339400 w 1016830"/>
                <a:gd name="connsiteY42" fmla="*/ 516301 h 928932"/>
                <a:gd name="connsiteX43" fmla="*/ 365880 w 1016830"/>
                <a:gd name="connsiteY43" fmla="*/ 535065 h 928932"/>
                <a:gd name="connsiteX44" fmla="*/ 651630 w 1016830"/>
                <a:gd name="connsiteY44" fmla="*/ 534779 h 928932"/>
                <a:gd name="connsiteX45" fmla="*/ 671823 w 1016830"/>
                <a:gd name="connsiteY45" fmla="*/ 533541 h 928932"/>
                <a:gd name="connsiteX46" fmla="*/ 746118 w 1016830"/>
                <a:gd name="connsiteY46" fmla="*/ 456579 h 928932"/>
                <a:gd name="connsiteX47" fmla="*/ 832986 w 1016830"/>
                <a:gd name="connsiteY47" fmla="*/ 532112 h 928932"/>
                <a:gd name="connsiteX48" fmla="*/ 972051 w 1016830"/>
                <a:gd name="connsiteY48" fmla="*/ 399334 h 928932"/>
                <a:gd name="connsiteX49" fmla="*/ 972908 w 1016830"/>
                <a:gd name="connsiteY49" fmla="*/ 320848 h 928932"/>
                <a:gd name="connsiteX50" fmla="*/ 898518 w 1016830"/>
                <a:gd name="connsiteY50" fmla="*/ 247124 h 928932"/>
                <a:gd name="connsiteX51" fmla="*/ 117563 w 1016830"/>
                <a:gd name="connsiteY51" fmla="*/ 247124 h 928932"/>
                <a:gd name="connsiteX52" fmla="*/ 44506 w 1016830"/>
                <a:gd name="connsiteY52" fmla="*/ 316657 h 928932"/>
                <a:gd name="connsiteX53" fmla="*/ 45173 w 1016830"/>
                <a:gd name="connsiteY53" fmla="*/ 399905 h 928932"/>
                <a:gd name="connsiteX54" fmla="*/ 185095 w 1016830"/>
                <a:gd name="connsiteY54" fmla="*/ 531826 h 928932"/>
                <a:gd name="connsiteX55" fmla="*/ 729354 w 1016830"/>
                <a:gd name="connsiteY55" fmla="*/ 202833 h 928932"/>
                <a:gd name="connsiteX56" fmla="*/ 729354 w 1016830"/>
                <a:gd name="connsiteY56" fmla="*/ 151112 h 928932"/>
                <a:gd name="connsiteX57" fmla="*/ 624674 w 1016830"/>
                <a:gd name="connsiteY57" fmla="*/ 43194 h 928932"/>
                <a:gd name="connsiteX58" fmla="*/ 391502 w 1016830"/>
                <a:gd name="connsiteY58" fmla="*/ 43099 h 928932"/>
                <a:gd name="connsiteX59" fmla="*/ 295395 w 1016830"/>
                <a:gd name="connsiteY59" fmla="*/ 107583 h 928932"/>
                <a:gd name="connsiteX60" fmla="*/ 285108 w 1016830"/>
                <a:gd name="connsiteY60" fmla="*/ 201880 h 928932"/>
                <a:gd name="connsiteX61" fmla="*/ 330923 w 1016830"/>
                <a:gd name="connsiteY61" fmla="*/ 201880 h 928932"/>
                <a:gd name="connsiteX62" fmla="*/ 330923 w 1016830"/>
                <a:gd name="connsiteY62" fmla="*/ 152446 h 928932"/>
                <a:gd name="connsiteX63" fmla="*/ 394169 w 1016830"/>
                <a:gd name="connsiteY63" fmla="*/ 88819 h 928932"/>
                <a:gd name="connsiteX64" fmla="*/ 622579 w 1016830"/>
                <a:gd name="connsiteY64" fmla="*/ 88819 h 928932"/>
                <a:gd name="connsiteX65" fmla="*/ 684967 w 1016830"/>
                <a:gd name="connsiteY65" fmla="*/ 150636 h 928932"/>
                <a:gd name="connsiteX66" fmla="*/ 685063 w 1016830"/>
                <a:gd name="connsiteY66" fmla="*/ 202833 h 928932"/>
                <a:gd name="connsiteX67" fmla="*/ 729354 w 1016830"/>
                <a:gd name="connsiteY67" fmla="*/ 202833 h 928932"/>
                <a:gd name="connsiteX68" fmla="*/ 376738 w 1016830"/>
                <a:gd name="connsiteY68" fmla="*/ 202071 h 928932"/>
                <a:gd name="connsiteX69" fmla="*/ 642010 w 1016830"/>
                <a:gd name="connsiteY69" fmla="*/ 202071 h 928932"/>
                <a:gd name="connsiteX70" fmla="*/ 642200 w 1016830"/>
                <a:gd name="connsiteY70" fmla="*/ 157780 h 928932"/>
                <a:gd name="connsiteX71" fmla="*/ 616387 w 1016830"/>
                <a:gd name="connsiteY71" fmla="*/ 131395 h 928932"/>
                <a:gd name="connsiteX72" fmla="*/ 433698 w 1016830"/>
                <a:gd name="connsiteY72" fmla="*/ 131967 h 928932"/>
                <a:gd name="connsiteX73" fmla="*/ 374548 w 1016830"/>
                <a:gd name="connsiteY73" fmla="*/ 197404 h 928932"/>
                <a:gd name="connsiteX74" fmla="*/ 376738 w 1016830"/>
                <a:gd name="connsiteY74" fmla="*/ 202071 h 928932"/>
                <a:gd name="connsiteX75" fmla="*/ 786790 w 1016830"/>
                <a:gd name="connsiteY75" fmla="*/ 574784 h 928932"/>
                <a:gd name="connsiteX76" fmla="*/ 786980 w 1016830"/>
                <a:gd name="connsiteY76" fmla="*/ 574784 h 928932"/>
                <a:gd name="connsiteX77" fmla="*/ 786790 w 1016830"/>
                <a:gd name="connsiteY77" fmla="*/ 532112 h 928932"/>
                <a:gd name="connsiteX78" fmla="*/ 755071 w 1016830"/>
                <a:gd name="connsiteY78" fmla="*/ 499822 h 928932"/>
                <a:gd name="connsiteX79" fmla="*/ 719162 w 1016830"/>
                <a:gd name="connsiteY79" fmla="*/ 526778 h 928932"/>
                <a:gd name="connsiteX80" fmla="*/ 719162 w 1016830"/>
                <a:gd name="connsiteY80" fmla="*/ 618885 h 928932"/>
                <a:gd name="connsiteX81" fmla="*/ 753166 w 1016830"/>
                <a:gd name="connsiteY81" fmla="*/ 645650 h 928932"/>
                <a:gd name="connsiteX82" fmla="*/ 786599 w 1016830"/>
                <a:gd name="connsiteY82" fmla="*/ 615075 h 928932"/>
                <a:gd name="connsiteX83" fmla="*/ 786790 w 1016830"/>
                <a:gd name="connsiteY83" fmla="*/ 574784 h 928932"/>
                <a:gd name="connsiteX84" fmla="*/ 230053 w 1016830"/>
                <a:gd name="connsiteY84" fmla="*/ 571546 h 928932"/>
                <a:gd name="connsiteX85" fmla="*/ 230339 w 1016830"/>
                <a:gd name="connsiteY85" fmla="*/ 616599 h 928932"/>
                <a:gd name="connsiteX86" fmla="*/ 264915 w 1016830"/>
                <a:gd name="connsiteY86" fmla="*/ 645555 h 928932"/>
                <a:gd name="connsiteX87" fmla="*/ 297395 w 1016830"/>
                <a:gd name="connsiteY87" fmla="*/ 617456 h 928932"/>
                <a:gd name="connsiteX88" fmla="*/ 297205 w 1016830"/>
                <a:gd name="connsiteY88" fmla="*/ 527350 h 928932"/>
                <a:gd name="connsiteX89" fmla="*/ 264534 w 1016830"/>
                <a:gd name="connsiteY89" fmla="*/ 499727 h 928932"/>
                <a:gd name="connsiteX90" fmla="*/ 230339 w 1016830"/>
                <a:gd name="connsiteY90" fmla="*/ 528778 h 928932"/>
                <a:gd name="connsiteX91" fmla="*/ 230053 w 1016830"/>
                <a:gd name="connsiteY91" fmla="*/ 571546 h 92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016830" h="928932">
                  <a:moveTo>
                    <a:pt x="245103" y="203881"/>
                  </a:moveTo>
                  <a:cubicBezTo>
                    <a:pt x="245103" y="177020"/>
                    <a:pt x="243769" y="153970"/>
                    <a:pt x="245389" y="131110"/>
                  </a:cubicBezTo>
                  <a:cubicBezTo>
                    <a:pt x="249865" y="66816"/>
                    <a:pt x="299967" y="8237"/>
                    <a:pt x="364070" y="4713"/>
                  </a:cubicBezTo>
                  <a:cubicBezTo>
                    <a:pt x="456558" y="-431"/>
                    <a:pt x="549712" y="-2145"/>
                    <a:pt x="642105" y="3570"/>
                  </a:cubicBezTo>
                  <a:cubicBezTo>
                    <a:pt x="723448" y="8618"/>
                    <a:pt x="770311" y="67483"/>
                    <a:pt x="772312" y="149398"/>
                  </a:cubicBezTo>
                  <a:cubicBezTo>
                    <a:pt x="772693" y="166638"/>
                    <a:pt x="772407" y="183973"/>
                    <a:pt x="772407" y="203881"/>
                  </a:cubicBezTo>
                  <a:cubicBezTo>
                    <a:pt x="812412" y="203881"/>
                    <a:pt x="850226" y="203785"/>
                    <a:pt x="888136" y="203881"/>
                  </a:cubicBezTo>
                  <a:cubicBezTo>
                    <a:pt x="967574" y="204166"/>
                    <a:pt x="1015866" y="252077"/>
                    <a:pt x="1016056" y="331230"/>
                  </a:cubicBezTo>
                  <a:cubicBezTo>
                    <a:pt x="1016247" y="422479"/>
                    <a:pt x="1016152" y="513824"/>
                    <a:pt x="1016056" y="605074"/>
                  </a:cubicBezTo>
                  <a:cubicBezTo>
                    <a:pt x="1016056" y="609074"/>
                    <a:pt x="1017580" y="614218"/>
                    <a:pt x="1015675" y="616789"/>
                  </a:cubicBezTo>
                  <a:cubicBezTo>
                    <a:pt x="1009579" y="624695"/>
                    <a:pt x="1002150" y="631648"/>
                    <a:pt x="995292" y="638983"/>
                  </a:cubicBezTo>
                  <a:cubicBezTo>
                    <a:pt x="987958" y="631267"/>
                    <a:pt x="974813" y="624028"/>
                    <a:pt x="974242" y="615837"/>
                  </a:cubicBezTo>
                  <a:cubicBezTo>
                    <a:pt x="971860" y="582023"/>
                    <a:pt x="973194" y="547924"/>
                    <a:pt x="973194" y="509062"/>
                  </a:cubicBezTo>
                  <a:cubicBezTo>
                    <a:pt x="932617" y="550019"/>
                    <a:pt x="888517" y="575641"/>
                    <a:pt x="831652" y="578213"/>
                  </a:cubicBezTo>
                  <a:cubicBezTo>
                    <a:pt x="832033" y="613837"/>
                    <a:pt x="832510" y="649936"/>
                    <a:pt x="800887" y="671653"/>
                  </a:cubicBezTo>
                  <a:cubicBezTo>
                    <a:pt x="786123" y="681750"/>
                    <a:pt x="766120" y="688513"/>
                    <a:pt x="748309" y="688798"/>
                  </a:cubicBezTo>
                  <a:cubicBezTo>
                    <a:pt x="700779" y="689465"/>
                    <a:pt x="679348" y="657652"/>
                    <a:pt x="672299" y="581356"/>
                  </a:cubicBezTo>
                  <a:cubicBezTo>
                    <a:pt x="564190" y="581356"/>
                    <a:pt x="455891" y="581356"/>
                    <a:pt x="345877" y="581356"/>
                  </a:cubicBezTo>
                  <a:cubicBezTo>
                    <a:pt x="344163" y="596215"/>
                    <a:pt x="343496" y="611836"/>
                    <a:pt x="340353" y="626886"/>
                  </a:cubicBezTo>
                  <a:cubicBezTo>
                    <a:pt x="331495" y="668415"/>
                    <a:pt x="296252" y="693656"/>
                    <a:pt x="254914" y="689465"/>
                  </a:cubicBezTo>
                  <a:cubicBezTo>
                    <a:pt x="216814" y="685560"/>
                    <a:pt x="188334" y="653746"/>
                    <a:pt x="186715" y="613170"/>
                  </a:cubicBezTo>
                  <a:cubicBezTo>
                    <a:pt x="186238" y="602311"/>
                    <a:pt x="186619" y="591358"/>
                    <a:pt x="186619" y="578594"/>
                  </a:cubicBezTo>
                  <a:cubicBezTo>
                    <a:pt x="129850" y="575737"/>
                    <a:pt x="84988" y="551353"/>
                    <a:pt x="44983" y="510014"/>
                  </a:cubicBezTo>
                  <a:cubicBezTo>
                    <a:pt x="44411" y="520396"/>
                    <a:pt x="43744" y="526397"/>
                    <a:pt x="43744" y="532493"/>
                  </a:cubicBezTo>
                  <a:cubicBezTo>
                    <a:pt x="43649" y="621361"/>
                    <a:pt x="43554" y="710325"/>
                    <a:pt x="43744" y="799193"/>
                  </a:cubicBezTo>
                  <a:cubicBezTo>
                    <a:pt x="43840" y="857391"/>
                    <a:pt x="71748" y="885013"/>
                    <a:pt x="130231" y="885109"/>
                  </a:cubicBezTo>
                  <a:cubicBezTo>
                    <a:pt x="382644" y="885204"/>
                    <a:pt x="635056" y="885204"/>
                    <a:pt x="887469" y="885109"/>
                  </a:cubicBezTo>
                  <a:cubicBezTo>
                    <a:pt x="944905" y="885109"/>
                    <a:pt x="973003" y="856248"/>
                    <a:pt x="973194" y="798336"/>
                  </a:cubicBezTo>
                  <a:cubicBezTo>
                    <a:pt x="973289" y="772904"/>
                    <a:pt x="973289" y="747568"/>
                    <a:pt x="973194" y="722136"/>
                  </a:cubicBezTo>
                  <a:cubicBezTo>
                    <a:pt x="973194" y="706991"/>
                    <a:pt x="980528" y="695371"/>
                    <a:pt x="995482" y="698704"/>
                  </a:cubicBezTo>
                  <a:cubicBezTo>
                    <a:pt x="1003674" y="700514"/>
                    <a:pt x="1014628" y="713373"/>
                    <a:pt x="1015199" y="721850"/>
                  </a:cubicBezTo>
                  <a:cubicBezTo>
                    <a:pt x="1017390" y="754235"/>
                    <a:pt x="1017295" y="786906"/>
                    <a:pt x="1015390" y="819386"/>
                  </a:cubicBezTo>
                  <a:cubicBezTo>
                    <a:pt x="1011770" y="878822"/>
                    <a:pt x="962907" y="925590"/>
                    <a:pt x="902709" y="927685"/>
                  </a:cubicBezTo>
                  <a:cubicBezTo>
                    <a:pt x="868609" y="928924"/>
                    <a:pt x="834415" y="928066"/>
                    <a:pt x="800315" y="928066"/>
                  </a:cubicBezTo>
                  <a:cubicBezTo>
                    <a:pt x="578097" y="928066"/>
                    <a:pt x="355783" y="926542"/>
                    <a:pt x="133565" y="928924"/>
                  </a:cubicBezTo>
                  <a:cubicBezTo>
                    <a:pt x="59651" y="929686"/>
                    <a:pt x="-1404" y="879108"/>
                    <a:pt x="25" y="796050"/>
                  </a:cubicBezTo>
                  <a:cubicBezTo>
                    <a:pt x="2787" y="642126"/>
                    <a:pt x="2501" y="488107"/>
                    <a:pt x="120" y="334087"/>
                  </a:cubicBezTo>
                  <a:cubicBezTo>
                    <a:pt x="-1214" y="252553"/>
                    <a:pt x="60223" y="199594"/>
                    <a:pt x="130803" y="203595"/>
                  </a:cubicBezTo>
                  <a:cubicBezTo>
                    <a:pt x="167569" y="205595"/>
                    <a:pt x="204812" y="203881"/>
                    <a:pt x="245103" y="203881"/>
                  </a:cubicBezTo>
                  <a:close/>
                  <a:moveTo>
                    <a:pt x="185095" y="531826"/>
                  </a:moveTo>
                  <a:cubicBezTo>
                    <a:pt x="185953" y="527635"/>
                    <a:pt x="186429" y="524587"/>
                    <a:pt x="187096" y="521635"/>
                  </a:cubicBezTo>
                  <a:cubicBezTo>
                    <a:pt x="195668" y="483344"/>
                    <a:pt x="225100" y="457341"/>
                    <a:pt x="261295" y="455912"/>
                  </a:cubicBezTo>
                  <a:cubicBezTo>
                    <a:pt x="297871" y="454483"/>
                    <a:pt x="330066" y="478010"/>
                    <a:pt x="339400" y="516301"/>
                  </a:cubicBezTo>
                  <a:cubicBezTo>
                    <a:pt x="343401" y="532874"/>
                    <a:pt x="351497" y="535160"/>
                    <a:pt x="365880" y="535065"/>
                  </a:cubicBezTo>
                  <a:cubicBezTo>
                    <a:pt x="461130" y="534589"/>
                    <a:pt x="556380" y="534874"/>
                    <a:pt x="651630" y="534779"/>
                  </a:cubicBezTo>
                  <a:cubicBezTo>
                    <a:pt x="658583" y="534779"/>
                    <a:pt x="665536" y="533922"/>
                    <a:pt x="671823" y="533541"/>
                  </a:cubicBezTo>
                  <a:cubicBezTo>
                    <a:pt x="685444" y="483535"/>
                    <a:pt x="709066" y="458008"/>
                    <a:pt x="746118" y="456579"/>
                  </a:cubicBezTo>
                  <a:cubicBezTo>
                    <a:pt x="797839" y="454674"/>
                    <a:pt x="822699" y="486487"/>
                    <a:pt x="832986" y="532112"/>
                  </a:cubicBezTo>
                  <a:cubicBezTo>
                    <a:pt x="902423" y="533160"/>
                    <a:pt x="966622" y="471628"/>
                    <a:pt x="972051" y="399334"/>
                  </a:cubicBezTo>
                  <a:cubicBezTo>
                    <a:pt x="973956" y="373235"/>
                    <a:pt x="973480" y="346946"/>
                    <a:pt x="972908" y="320848"/>
                  </a:cubicBezTo>
                  <a:cubicBezTo>
                    <a:pt x="971956" y="278557"/>
                    <a:pt x="940904" y="247219"/>
                    <a:pt x="898518" y="247124"/>
                  </a:cubicBezTo>
                  <a:cubicBezTo>
                    <a:pt x="638200" y="246838"/>
                    <a:pt x="377881" y="246838"/>
                    <a:pt x="117563" y="247124"/>
                  </a:cubicBezTo>
                  <a:cubicBezTo>
                    <a:pt x="76606" y="247219"/>
                    <a:pt x="46697" y="275699"/>
                    <a:pt x="44506" y="316657"/>
                  </a:cubicBezTo>
                  <a:cubicBezTo>
                    <a:pt x="42982" y="344279"/>
                    <a:pt x="42697" y="372378"/>
                    <a:pt x="45173" y="399905"/>
                  </a:cubicBezTo>
                  <a:cubicBezTo>
                    <a:pt x="51841" y="474010"/>
                    <a:pt x="114896" y="533731"/>
                    <a:pt x="185095" y="531826"/>
                  </a:cubicBezTo>
                  <a:close/>
                  <a:moveTo>
                    <a:pt x="729354" y="202833"/>
                  </a:moveTo>
                  <a:cubicBezTo>
                    <a:pt x="729354" y="184069"/>
                    <a:pt x="729544" y="167590"/>
                    <a:pt x="729354" y="151112"/>
                  </a:cubicBezTo>
                  <a:cubicBezTo>
                    <a:pt x="728592" y="86628"/>
                    <a:pt x="689063" y="44432"/>
                    <a:pt x="624674" y="43194"/>
                  </a:cubicBezTo>
                  <a:cubicBezTo>
                    <a:pt x="546950" y="41765"/>
                    <a:pt x="469226" y="42146"/>
                    <a:pt x="391502" y="43099"/>
                  </a:cubicBezTo>
                  <a:cubicBezTo>
                    <a:pt x="346258" y="43670"/>
                    <a:pt x="309587" y="64339"/>
                    <a:pt x="295395" y="107583"/>
                  </a:cubicBezTo>
                  <a:cubicBezTo>
                    <a:pt x="285679" y="137110"/>
                    <a:pt x="288061" y="170638"/>
                    <a:pt x="285108" y="201880"/>
                  </a:cubicBezTo>
                  <a:cubicBezTo>
                    <a:pt x="304063" y="201880"/>
                    <a:pt x="317017" y="201880"/>
                    <a:pt x="330923" y="201880"/>
                  </a:cubicBezTo>
                  <a:cubicBezTo>
                    <a:pt x="330923" y="184164"/>
                    <a:pt x="330733" y="168257"/>
                    <a:pt x="330923" y="152446"/>
                  </a:cubicBezTo>
                  <a:cubicBezTo>
                    <a:pt x="331685" y="111107"/>
                    <a:pt x="353212" y="89009"/>
                    <a:pt x="394169" y="88819"/>
                  </a:cubicBezTo>
                  <a:cubicBezTo>
                    <a:pt x="470274" y="88438"/>
                    <a:pt x="546474" y="88438"/>
                    <a:pt x="622579" y="88819"/>
                  </a:cubicBezTo>
                  <a:cubicBezTo>
                    <a:pt x="662869" y="89009"/>
                    <a:pt x="683729" y="110155"/>
                    <a:pt x="684967" y="150636"/>
                  </a:cubicBezTo>
                  <a:cubicBezTo>
                    <a:pt x="685444" y="167781"/>
                    <a:pt x="685063" y="184926"/>
                    <a:pt x="685063" y="202833"/>
                  </a:cubicBezTo>
                  <a:cubicBezTo>
                    <a:pt x="700969" y="202833"/>
                    <a:pt x="713447" y="202833"/>
                    <a:pt x="729354" y="202833"/>
                  </a:cubicBezTo>
                  <a:close/>
                  <a:moveTo>
                    <a:pt x="376738" y="202071"/>
                  </a:moveTo>
                  <a:cubicBezTo>
                    <a:pt x="464464" y="202071"/>
                    <a:pt x="552475" y="202071"/>
                    <a:pt x="642010" y="202071"/>
                  </a:cubicBezTo>
                  <a:cubicBezTo>
                    <a:pt x="642010" y="186069"/>
                    <a:pt x="641248" y="171877"/>
                    <a:pt x="642200" y="157780"/>
                  </a:cubicBezTo>
                  <a:cubicBezTo>
                    <a:pt x="643534" y="138634"/>
                    <a:pt x="636485" y="131110"/>
                    <a:pt x="616387" y="131395"/>
                  </a:cubicBezTo>
                  <a:cubicBezTo>
                    <a:pt x="555523" y="132443"/>
                    <a:pt x="494563" y="131014"/>
                    <a:pt x="433698" y="131967"/>
                  </a:cubicBezTo>
                  <a:cubicBezTo>
                    <a:pt x="367594" y="132919"/>
                    <a:pt x="373119" y="116441"/>
                    <a:pt x="374548" y="197404"/>
                  </a:cubicBezTo>
                  <a:cubicBezTo>
                    <a:pt x="374548" y="198642"/>
                    <a:pt x="375786" y="200071"/>
                    <a:pt x="376738" y="202071"/>
                  </a:cubicBezTo>
                  <a:close/>
                  <a:moveTo>
                    <a:pt x="786790" y="574784"/>
                  </a:moveTo>
                  <a:cubicBezTo>
                    <a:pt x="786885" y="574784"/>
                    <a:pt x="786885" y="574784"/>
                    <a:pt x="786980" y="574784"/>
                  </a:cubicBezTo>
                  <a:cubicBezTo>
                    <a:pt x="786980" y="560592"/>
                    <a:pt x="787742" y="546304"/>
                    <a:pt x="786790" y="532112"/>
                  </a:cubicBezTo>
                  <a:cubicBezTo>
                    <a:pt x="785456" y="512872"/>
                    <a:pt x="774217" y="501442"/>
                    <a:pt x="755071" y="499822"/>
                  </a:cubicBezTo>
                  <a:cubicBezTo>
                    <a:pt x="735831" y="498203"/>
                    <a:pt x="720686" y="508300"/>
                    <a:pt x="719162" y="526778"/>
                  </a:cubicBezTo>
                  <a:cubicBezTo>
                    <a:pt x="716590" y="557258"/>
                    <a:pt x="716781" y="588310"/>
                    <a:pt x="719162" y="618885"/>
                  </a:cubicBezTo>
                  <a:cubicBezTo>
                    <a:pt x="720496" y="636697"/>
                    <a:pt x="736021" y="646507"/>
                    <a:pt x="753166" y="645650"/>
                  </a:cubicBezTo>
                  <a:cubicBezTo>
                    <a:pt x="770883" y="644793"/>
                    <a:pt x="784980" y="634982"/>
                    <a:pt x="786599" y="615075"/>
                  </a:cubicBezTo>
                  <a:cubicBezTo>
                    <a:pt x="787647" y="601740"/>
                    <a:pt x="786790" y="588310"/>
                    <a:pt x="786790" y="574784"/>
                  </a:cubicBezTo>
                  <a:close/>
                  <a:moveTo>
                    <a:pt x="230053" y="571546"/>
                  </a:moveTo>
                  <a:cubicBezTo>
                    <a:pt x="230053" y="586595"/>
                    <a:pt x="229006" y="601740"/>
                    <a:pt x="230339" y="616599"/>
                  </a:cubicBezTo>
                  <a:cubicBezTo>
                    <a:pt x="232149" y="636887"/>
                    <a:pt x="247389" y="645841"/>
                    <a:pt x="264915" y="645555"/>
                  </a:cubicBezTo>
                  <a:cubicBezTo>
                    <a:pt x="281107" y="645269"/>
                    <a:pt x="296728" y="637078"/>
                    <a:pt x="297395" y="617456"/>
                  </a:cubicBezTo>
                  <a:cubicBezTo>
                    <a:pt x="298443" y="587452"/>
                    <a:pt x="298538" y="557353"/>
                    <a:pt x="297205" y="527350"/>
                  </a:cubicBezTo>
                  <a:cubicBezTo>
                    <a:pt x="296347" y="508204"/>
                    <a:pt x="281869" y="500108"/>
                    <a:pt x="264534" y="499727"/>
                  </a:cubicBezTo>
                  <a:cubicBezTo>
                    <a:pt x="245579" y="499346"/>
                    <a:pt x="232435" y="509062"/>
                    <a:pt x="230339" y="528778"/>
                  </a:cubicBezTo>
                  <a:cubicBezTo>
                    <a:pt x="228910" y="542971"/>
                    <a:pt x="230053" y="557353"/>
                    <a:pt x="230053" y="5715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8A3046FD-12D2-495A-A6C6-863CDDA4C6DC}"/>
                </a:ext>
              </a:extLst>
            </p:cNvPr>
            <p:cNvSpPr/>
            <p:nvPr/>
          </p:nvSpPr>
          <p:spPr>
            <a:xfrm>
              <a:off x="12330159" y="2746900"/>
              <a:ext cx="1162940" cy="1467749"/>
            </a:xfrm>
            <a:custGeom>
              <a:avLst/>
              <a:gdLst>
                <a:gd name="connsiteX0" fmla="*/ 314611 w 1162940"/>
                <a:gd name="connsiteY0" fmla="*/ 44863 h 1467749"/>
                <a:gd name="connsiteX1" fmla="*/ 314611 w 1162940"/>
                <a:gd name="connsiteY1" fmla="*/ 162592 h 1467749"/>
                <a:gd name="connsiteX2" fmla="*/ 314420 w 1162940"/>
                <a:gd name="connsiteY2" fmla="*/ 236411 h 1467749"/>
                <a:gd name="connsiteX3" fmla="*/ 234220 w 1162940"/>
                <a:gd name="connsiteY3" fmla="*/ 314420 h 1467749"/>
                <a:gd name="connsiteX4" fmla="*/ 69914 w 1162940"/>
                <a:gd name="connsiteY4" fmla="*/ 314516 h 1467749"/>
                <a:gd name="connsiteX5" fmla="*/ 43053 w 1162940"/>
                <a:gd name="connsiteY5" fmla="*/ 314516 h 1467749"/>
                <a:gd name="connsiteX6" fmla="*/ 43053 w 1162940"/>
                <a:gd name="connsiteY6" fmla="*/ 344234 h 1467749"/>
                <a:gd name="connsiteX7" fmla="*/ 43053 w 1162940"/>
                <a:gd name="connsiteY7" fmla="*/ 1346740 h 1467749"/>
                <a:gd name="connsiteX8" fmla="*/ 120110 w 1162940"/>
                <a:gd name="connsiteY8" fmla="*/ 1424178 h 1467749"/>
                <a:gd name="connsiteX9" fmla="*/ 405860 w 1162940"/>
                <a:gd name="connsiteY9" fmla="*/ 1424273 h 1467749"/>
                <a:gd name="connsiteX10" fmla="*/ 424625 w 1162940"/>
                <a:gd name="connsiteY10" fmla="*/ 1425035 h 1467749"/>
                <a:gd name="connsiteX11" fmla="*/ 443579 w 1162940"/>
                <a:gd name="connsiteY11" fmla="*/ 1444276 h 1467749"/>
                <a:gd name="connsiteX12" fmla="*/ 427101 w 1162940"/>
                <a:gd name="connsiteY12" fmla="*/ 1465898 h 1467749"/>
                <a:gd name="connsiteX13" fmla="*/ 408527 w 1162940"/>
                <a:gd name="connsiteY13" fmla="*/ 1467231 h 1467749"/>
                <a:gd name="connsiteX14" fmla="*/ 118015 w 1162940"/>
                <a:gd name="connsiteY14" fmla="*/ 1467231 h 1467749"/>
                <a:gd name="connsiteX15" fmla="*/ 286 w 1162940"/>
                <a:gd name="connsiteY15" fmla="*/ 1350455 h 1467749"/>
                <a:gd name="connsiteX16" fmla="*/ 0 w 1162940"/>
                <a:gd name="connsiteY16" fmla="*/ 338328 h 1467749"/>
                <a:gd name="connsiteX17" fmla="*/ 38957 w 1162940"/>
                <a:gd name="connsiteY17" fmla="*/ 244602 h 1467749"/>
                <a:gd name="connsiteX18" fmla="*/ 246031 w 1162940"/>
                <a:gd name="connsiteY18" fmla="*/ 37529 h 1467749"/>
                <a:gd name="connsiteX19" fmla="*/ 337947 w 1162940"/>
                <a:gd name="connsiteY19" fmla="*/ 0 h 1467749"/>
                <a:gd name="connsiteX20" fmla="*/ 1047560 w 1162940"/>
                <a:gd name="connsiteY20" fmla="*/ 191 h 1467749"/>
                <a:gd name="connsiteX21" fmla="*/ 1162336 w 1162940"/>
                <a:gd name="connsiteY21" fmla="*/ 114776 h 1467749"/>
                <a:gd name="connsiteX22" fmla="*/ 1162336 w 1162940"/>
                <a:gd name="connsiteY22" fmla="*/ 460058 h 1467749"/>
                <a:gd name="connsiteX23" fmla="*/ 1161288 w 1162940"/>
                <a:gd name="connsiteY23" fmla="*/ 478726 h 1467749"/>
                <a:gd name="connsiteX24" fmla="*/ 1141571 w 1162940"/>
                <a:gd name="connsiteY24" fmla="*/ 494919 h 1467749"/>
                <a:gd name="connsiteX25" fmla="*/ 1122331 w 1162940"/>
                <a:gd name="connsiteY25" fmla="*/ 481775 h 1467749"/>
                <a:gd name="connsiteX26" fmla="*/ 1119569 w 1162940"/>
                <a:gd name="connsiteY26" fmla="*/ 456248 h 1467749"/>
                <a:gd name="connsiteX27" fmla="*/ 1119473 w 1162940"/>
                <a:gd name="connsiteY27" fmla="*/ 118110 h 1467749"/>
                <a:gd name="connsiteX28" fmla="*/ 1045178 w 1162940"/>
                <a:gd name="connsiteY28" fmla="*/ 43148 h 1467749"/>
                <a:gd name="connsiteX29" fmla="*/ 340328 w 1162940"/>
                <a:gd name="connsiteY29" fmla="*/ 43148 h 1467749"/>
                <a:gd name="connsiteX30" fmla="*/ 314611 w 1162940"/>
                <a:gd name="connsiteY30" fmla="*/ 44863 h 1467749"/>
                <a:gd name="connsiteX31" fmla="*/ 82106 w 1162940"/>
                <a:gd name="connsiteY31" fmla="*/ 271558 h 1467749"/>
                <a:gd name="connsiteX32" fmla="*/ 238030 w 1162940"/>
                <a:gd name="connsiteY32" fmla="*/ 271463 h 1467749"/>
                <a:gd name="connsiteX33" fmla="*/ 270605 w 1162940"/>
                <a:gd name="connsiteY33" fmla="*/ 243364 h 1467749"/>
                <a:gd name="connsiteX34" fmla="*/ 271177 w 1162940"/>
                <a:gd name="connsiteY34" fmla="*/ 82296 h 1467749"/>
                <a:gd name="connsiteX35" fmla="*/ 82106 w 1162940"/>
                <a:gd name="connsiteY35" fmla="*/ 271558 h 1467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62940" h="1467749">
                  <a:moveTo>
                    <a:pt x="314611" y="44863"/>
                  </a:moveTo>
                  <a:cubicBezTo>
                    <a:pt x="314611" y="85249"/>
                    <a:pt x="314611" y="123920"/>
                    <a:pt x="314611" y="162592"/>
                  </a:cubicBezTo>
                  <a:cubicBezTo>
                    <a:pt x="314611" y="187166"/>
                    <a:pt x="315182" y="211836"/>
                    <a:pt x="314420" y="236411"/>
                  </a:cubicBezTo>
                  <a:cubicBezTo>
                    <a:pt x="312896" y="285369"/>
                    <a:pt x="283178" y="314135"/>
                    <a:pt x="234220" y="314420"/>
                  </a:cubicBezTo>
                  <a:cubicBezTo>
                    <a:pt x="179451" y="314706"/>
                    <a:pt x="124682" y="314516"/>
                    <a:pt x="69914" y="314516"/>
                  </a:cubicBezTo>
                  <a:cubicBezTo>
                    <a:pt x="62103" y="314516"/>
                    <a:pt x="54388" y="314516"/>
                    <a:pt x="43053" y="314516"/>
                  </a:cubicBezTo>
                  <a:cubicBezTo>
                    <a:pt x="43053" y="325755"/>
                    <a:pt x="43053" y="334994"/>
                    <a:pt x="43053" y="344234"/>
                  </a:cubicBezTo>
                  <a:cubicBezTo>
                    <a:pt x="43053" y="678371"/>
                    <a:pt x="43053" y="1012508"/>
                    <a:pt x="43053" y="1346740"/>
                  </a:cubicBezTo>
                  <a:cubicBezTo>
                    <a:pt x="43053" y="1398842"/>
                    <a:pt x="68104" y="1424083"/>
                    <a:pt x="120110" y="1424178"/>
                  </a:cubicBezTo>
                  <a:cubicBezTo>
                    <a:pt x="215360" y="1424368"/>
                    <a:pt x="310610" y="1424178"/>
                    <a:pt x="405860" y="1424273"/>
                  </a:cubicBezTo>
                  <a:cubicBezTo>
                    <a:pt x="412242" y="1424273"/>
                    <a:pt x="419862" y="1422178"/>
                    <a:pt x="424625" y="1425035"/>
                  </a:cubicBezTo>
                  <a:cubicBezTo>
                    <a:pt x="432435" y="1429703"/>
                    <a:pt x="443198" y="1437418"/>
                    <a:pt x="443579" y="1444276"/>
                  </a:cubicBezTo>
                  <a:cubicBezTo>
                    <a:pt x="443865" y="1451420"/>
                    <a:pt x="434340" y="1460373"/>
                    <a:pt x="427101" y="1465898"/>
                  </a:cubicBezTo>
                  <a:cubicBezTo>
                    <a:pt x="423005" y="1469041"/>
                    <a:pt x="414814" y="1467231"/>
                    <a:pt x="408527" y="1467231"/>
                  </a:cubicBezTo>
                  <a:cubicBezTo>
                    <a:pt x="311658" y="1467326"/>
                    <a:pt x="214884" y="1467422"/>
                    <a:pt x="118015" y="1467231"/>
                  </a:cubicBezTo>
                  <a:cubicBezTo>
                    <a:pt x="44672" y="1467136"/>
                    <a:pt x="286" y="1423416"/>
                    <a:pt x="286" y="1350455"/>
                  </a:cubicBezTo>
                  <a:cubicBezTo>
                    <a:pt x="95" y="1012984"/>
                    <a:pt x="286" y="675704"/>
                    <a:pt x="0" y="338328"/>
                  </a:cubicBezTo>
                  <a:cubicBezTo>
                    <a:pt x="0" y="301181"/>
                    <a:pt x="12764" y="270605"/>
                    <a:pt x="38957" y="244602"/>
                  </a:cubicBezTo>
                  <a:cubicBezTo>
                    <a:pt x="108204" y="175831"/>
                    <a:pt x="177260" y="106775"/>
                    <a:pt x="246031" y="37529"/>
                  </a:cubicBezTo>
                  <a:cubicBezTo>
                    <a:pt x="271558" y="11716"/>
                    <a:pt x="301943" y="0"/>
                    <a:pt x="337947" y="0"/>
                  </a:cubicBezTo>
                  <a:cubicBezTo>
                    <a:pt x="574453" y="191"/>
                    <a:pt x="811054" y="0"/>
                    <a:pt x="1047560" y="191"/>
                  </a:cubicBezTo>
                  <a:cubicBezTo>
                    <a:pt x="1117568" y="286"/>
                    <a:pt x="1162241" y="45148"/>
                    <a:pt x="1162336" y="114776"/>
                  </a:cubicBezTo>
                  <a:cubicBezTo>
                    <a:pt x="1162526" y="229838"/>
                    <a:pt x="1162431" y="344996"/>
                    <a:pt x="1162336" y="460058"/>
                  </a:cubicBezTo>
                  <a:cubicBezTo>
                    <a:pt x="1162336" y="466439"/>
                    <a:pt x="1164241" y="474250"/>
                    <a:pt x="1161288" y="478726"/>
                  </a:cubicBezTo>
                  <a:cubicBezTo>
                    <a:pt x="1156526" y="485680"/>
                    <a:pt x="1148906" y="493967"/>
                    <a:pt x="1141571" y="494919"/>
                  </a:cubicBezTo>
                  <a:cubicBezTo>
                    <a:pt x="1135666" y="495776"/>
                    <a:pt x="1125760" y="488156"/>
                    <a:pt x="1122331" y="481775"/>
                  </a:cubicBezTo>
                  <a:cubicBezTo>
                    <a:pt x="1118521" y="474726"/>
                    <a:pt x="1119569" y="464915"/>
                    <a:pt x="1119569" y="456248"/>
                  </a:cubicBezTo>
                  <a:cubicBezTo>
                    <a:pt x="1119473" y="343567"/>
                    <a:pt x="1119569" y="230791"/>
                    <a:pt x="1119473" y="118110"/>
                  </a:cubicBezTo>
                  <a:cubicBezTo>
                    <a:pt x="1119378" y="67818"/>
                    <a:pt x="1095280" y="43244"/>
                    <a:pt x="1045178" y="43148"/>
                  </a:cubicBezTo>
                  <a:cubicBezTo>
                    <a:pt x="810197" y="42958"/>
                    <a:pt x="575310" y="43053"/>
                    <a:pt x="340328" y="43148"/>
                  </a:cubicBezTo>
                  <a:cubicBezTo>
                    <a:pt x="332518" y="43148"/>
                    <a:pt x="324803" y="44196"/>
                    <a:pt x="314611" y="44863"/>
                  </a:cubicBezTo>
                  <a:close/>
                  <a:moveTo>
                    <a:pt x="82106" y="271558"/>
                  </a:moveTo>
                  <a:cubicBezTo>
                    <a:pt x="133541" y="271558"/>
                    <a:pt x="185833" y="271748"/>
                    <a:pt x="238030" y="271463"/>
                  </a:cubicBezTo>
                  <a:cubicBezTo>
                    <a:pt x="256413" y="271367"/>
                    <a:pt x="270129" y="261080"/>
                    <a:pt x="270605" y="243364"/>
                  </a:cubicBezTo>
                  <a:cubicBezTo>
                    <a:pt x="272129" y="189167"/>
                    <a:pt x="271177" y="134779"/>
                    <a:pt x="271177" y="82296"/>
                  </a:cubicBezTo>
                  <a:cubicBezTo>
                    <a:pt x="208312" y="145256"/>
                    <a:pt x="145542" y="208026"/>
                    <a:pt x="82106" y="2715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15D2FB7F-3978-451B-A30B-A02FB8B08D9E}"/>
                </a:ext>
              </a:extLst>
            </p:cNvPr>
            <p:cNvSpPr/>
            <p:nvPr/>
          </p:nvSpPr>
          <p:spPr>
            <a:xfrm>
              <a:off x="12803233" y="2892244"/>
              <a:ext cx="486772" cy="43323"/>
            </a:xfrm>
            <a:custGeom>
              <a:avLst/>
              <a:gdLst>
                <a:gd name="connsiteX0" fmla="*/ 243777 w 486772"/>
                <a:gd name="connsiteY0" fmla="*/ 43060 h 43323"/>
                <a:gd name="connsiteX1" fmla="*/ 31941 w 486772"/>
                <a:gd name="connsiteY1" fmla="*/ 43156 h 43323"/>
                <a:gd name="connsiteX2" fmla="*/ 32 w 486772"/>
                <a:gd name="connsiteY2" fmla="*/ 20772 h 43323"/>
                <a:gd name="connsiteX3" fmla="*/ 31941 w 486772"/>
                <a:gd name="connsiteY3" fmla="*/ 7 h 43323"/>
                <a:gd name="connsiteX4" fmla="*/ 453327 w 486772"/>
                <a:gd name="connsiteY4" fmla="*/ 103 h 43323"/>
                <a:gd name="connsiteX5" fmla="*/ 471806 w 486772"/>
                <a:gd name="connsiteY5" fmla="*/ 2484 h 43323"/>
                <a:gd name="connsiteX6" fmla="*/ 486760 w 486772"/>
                <a:gd name="connsiteY6" fmla="*/ 22963 h 43323"/>
                <a:gd name="connsiteX7" fmla="*/ 469710 w 486772"/>
                <a:gd name="connsiteY7" fmla="*/ 41251 h 43323"/>
                <a:gd name="connsiteX8" fmla="*/ 429515 w 486772"/>
                <a:gd name="connsiteY8" fmla="*/ 42965 h 43323"/>
                <a:gd name="connsiteX9" fmla="*/ 243777 w 486772"/>
                <a:gd name="connsiteY9" fmla="*/ 43060 h 43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772" h="43323">
                  <a:moveTo>
                    <a:pt x="243777" y="43060"/>
                  </a:moveTo>
                  <a:cubicBezTo>
                    <a:pt x="173197" y="43060"/>
                    <a:pt x="102521" y="42965"/>
                    <a:pt x="31941" y="43156"/>
                  </a:cubicBezTo>
                  <a:cubicBezTo>
                    <a:pt x="15463" y="43251"/>
                    <a:pt x="-825" y="40965"/>
                    <a:pt x="32" y="20772"/>
                  </a:cubicBezTo>
                  <a:cubicBezTo>
                    <a:pt x="794" y="2865"/>
                    <a:pt x="16415" y="7"/>
                    <a:pt x="31941" y="7"/>
                  </a:cubicBezTo>
                  <a:cubicBezTo>
                    <a:pt x="172435" y="103"/>
                    <a:pt x="312833" y="7"/>
                    <a:pt x="453327" y="103"/>
                  </a:cubicBezTo>
                  <a:cubicBezTo>
                    <a:pt x="459614" y="103"/>
                    <a:pt x="467519" y="-755"/>
                    <a:pt x="471806" y="2484"/>
                  </a:cubicBezTo>
                  <a:cubicBezTo>
                    <a:pt x="478473" y="7627"/>
                    <a:pt x="487141" y="16295"/>
                    <a:pt x="486760" y="22963"/>
                  </a:cubicBezTo>
                  <a:cubicBezTo>
                    <a:pt x="486379" y="29630"/>
                    <a:pt x="476854" y="39441"/>
                    <a:pt x="469710" y="41251"/>
                  </a:cubicBezTo>
                  <a:cubicBezTo>
                    <a:pt x="456947" y="44489"/>
                    <a:pt x="442945" y="42965"/>
                    <a:pt x="429515" y="42965"/>
                  </a:cubicBezTo>
                  <a:cubicBezTo>
                    <a:pt x="367507" y="43060"/>
                    <a:pt x="305690" y="43060"/>
                    <a:pt x="243777" y="43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D27FB88E-AB51-421C-BC99-DDC0737A870A}"/>
                </a:ext>
              </a:extLst>
            </p:cNvPr>
            <p:cNvSpPr/>
            <p:nvPr/>
          </p:nvSpPr>
          <p:spPr>
            <a:xfrm>
              <a:off x="12802884" y="3018362"/>
              <a:ext cx="488833" cy="43246"/>
            </a:xfrm>
            <a:custGeom>
              <a:avLst/>
              <a:gdLst>
                <a:gd name="connsiteX0" fmla="*/ 244412 w 488833"/>
                <a:gd name="connsiteY0" fmla="*/ 43148 h 43246"/>
                <a:gd name="connsiteX1" fmla="*/ 32671 w 488833"/>
                <a:gd name="connsiteY1" fmla="*/ 43244 h 43246"/>
                <a:gd name="connsiteX2" fmla="*/ 0 w 488833"/>
                <a:gd name="connsiteY2" fmla="*/ 21431 h 43246"/>
                <a:gd name="connsiteX3" fmla="*/ 33052 w 488833"/>
                <a:gd name="connsiteY3" fmla="*/ 0 h 43246"/>
                <a:gd name="connsiteX4" fmla="*/ 456438 w 488833"/>
                <a:gd name="connsiteY4" fmla="*/ 667 h 43246"/>
                <a:gd name="connsiteX5" fmla="*/ 485490 w 488833"/>
                <a:gd name="connsiteY5" fmla="*/ 14478 h 43246"/>
                <a:gd name="connsiteX6" fmla="*/ 458439 w 488833"/>
                <a:gd name="connsiteY6" fmla="*/ 43053 h 43246"/>
                <a:gd name="connsiteX7" fmla="*/ 244412 w 488833"/>
                <a:gd name="connsiteY7" fmla="*/ 43148 h 4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8833" h="43246">
                  <a:moveTo>
                    <a:pt x="244412" y="43148"/>
                  </a:moveTo>
                  <a:cubicBezTo>
                    <a:pt x="173832" y="43148"/>
                    <a:pt x="103251" y="42958"/>
                    <a:pt x="32671" y="43244"/>
                  </a:cubicBezTo>
                  <a:cubicBezTo>
                    <a:pt x="16288" y="43339"/>
                    <a:pt x="-95" y="41339"/>
                    <a:pt x="0" y="21431"/>
                  </a:cubicBezTo>
                  <a:cubicBezTo>
                    <a:pt x="191" y="1619"/>
                    <a:pt x="16764" y="0"/>
                    <a:pt x="33052" y="0"/>
                  </a:cubicBezTo>
                  <a:cubicBezTo>
                    <a:pt x="174213" y="191"/>
                    <a:pt x="315373" y="-191"/>
                    <a:pt x="456438" y="667"/>
                  </a:cubicBezTo>
                  <a:cubicBezTo>
                    <a:pt x="466440" y="762"/>
                    <a:pt x="480251" y="6668"/>
                    <a:pt x="485490" y="14478"/>
                  </a:cubicBezTo>
                  <a:cubicBezTo>
                    <a:pt x="495491" y="29242"/>
                    <a:pt x="482061" y="42958"/>
                    <a:pt x="458439" y="43053"/>
                  </a:cubicBezTo>
                  <a:cubicBezTo>
                    <a:pt x="387096" y="43244"/>
                    <a:pt x="315754" y="43148"/>
                    <a:pt x="244412" y="431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+mn-ea"/>
              </a:endParaRPr>
            </a:p>
          </p:txBody>
        </p:sp>
      </p:grpSp>
      <p:pic>
        <p:nvPicPr>
          <p:cNvPr id="28" name="OfficePLUS.cn-14">
            <a:hlinkClick r:id="rId4"/>
            <a:extLst>
              <a:ext uri="{FF2B5EF4-FFF2-40B4-BE49-F238E27FC236}">
                <a16:creationId xmlns:a16="http://schemas.microsoft.com/office/drawing/2014/main" id="{31BD8E24-711C-4C7D-8B8F-AE50BFAB41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56333"/>
            <a:ext cx="1828800" cy="243840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DB331C2A-E18F-4B61-8950-41854E02B7B3}"/>
              </a:ext>
            </a:extLst>
          </p:cNvPr>
          <p:cNvSpPr txBox="1"/>
          <p:nvPr/>
        </p:nvSpPr>
        <p:spPr>
          <a:xfrm>
            <a:off x="9230606" y="494683"/>
            <a:ext cx="262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+mj-ea"/>
                <a:cs typeface="+mn-cs"/>
              </a:rPr>
              <a:t>以人为本 追随智慧</a:t>
            </a:r>
          </a:p>
        </p:txBody>
      </p:sp>
    </p:spTree>
    <p:extLst>
      <p:ext uri="{BB962C8B-B14F-4D97-AF65-F5344CB8AC3E}">
        <p14:creationId xmlns:p14="http://schemas.microsoft.com/office/powerpoint/2010/main" val="3033618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9728F8B-FA1B-4EDE-B3BC-4DB7445C9092}"/>
              </a:ext>
            </a:extLst>
          </p:cNvPr>
          <p:cNvSpPr/>
          <p:nvPr/>
        </p:nvSpPr>
        <p:spPr>
          <a:xfrm>
            <a:off x="0" y="3914202"/>
            <a:ext cx="12192000" cy="2943798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8D4297-D33D-459D-A2AA-13C0AF45D325}"/>
              </a:ext>
            </a:extLst>
          </p:cNvPr>
          <p:cNvSpPr txBox="1">
            <a:spLocks noChangeArrowheads="1"/>
          </p:cNvSpPr>
          <p:nvPr/>
        </p:nvSpPr>
        <p:spPr>
          <a:xfrm>
            <a:off x="3332144" y="794460"/>
            <a:ext cx="5939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Roboto"/>
                <a:ea typeface="思源黑体 CN Regular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9pPr>
          </a:lstStyle>
          <a:p>
            <a:r>
              <a:rPr lang="zh-CN" altLang="en-US" sz="2800" b="1" dirty="0">
                <a:solidFill>
                  <a:prstClr val="black"/>
                </a:solidFill>
                <a:latin typeface="+mn-ea"/>
                <a:ea typeface="+mn-ea"/>
              </a:rPr>
              <a:t>中断系统概述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7ED7EE63-35CE-449F-9465-4F242ECCDE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46" t="13222" r="46863" b="9274"/>
          <a:stretch>
            <a:fillRect/>
          </a:stretch>
        </p:blipFill>
        <p:spPr>
          <a:xfrm>
            <a:off x="4608552" y="1658559"/>
            <a:ext cx="3213142" cy="4435428"/>
          </a:xfrm>
          <a:prstGeom prst="rect">
            <a:avLst/>
          </a:prstGeom>
          <a:noFill/>
          <a:ln w="9525" cap="flat" cmpd="sng">
            <a:solidFill>
              <a:sysClr val="windowText" lastClr="000000"/>
            </a:solidFill>
            <a:prstDash val="dash"/>
            <a:miter/>
            <a:headEnd type="none" w="med" len="med"/>
            <a:tailEnd type="none" w="med" len="med"/>
          </a:ln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7ED1E95F-DBAF-4755-8D14-CD10F083AB86}"/>
              </a:ext>
            </a:extLst>
          </p:cNvPr>
          <p:cNvGrpSpPr/>
          <p:nvPr/>
        </p:nvGrpSpPr>
        <p:grpSpPr>
          <a:xfrm>
            <a:off x="28963" y="-5002697"/>
            <a:ext cx="12615334" cy="16863394"/>
            <a:chOff x="-211667" y="-5002697"/>
            <a:chExt cx="12615334" cy="16863394"/>
          </a:xfrm>
        </p:grpSpPr>
        <p:sp>
          <p:nvSpPr>
            <p:cNvPr id="6" name="Freeform 13">
              <a:extLst>
                <a:ext uri="{FF2B5EF4-FFF2-40B4-BE49-F238E27FC236}">
                  <a16:creationId xmlns:a16="http://schemas.microsoft.com/office/drawing/2014/main" id="{8535EEE4-8709-4049-8B02-88A75DBC0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1667" y="-5002697"/>
              <a:ext cx="12615334" cy="16863394"/>
            </a:xfrm>
            <a:custGeom>
              <a:avLst/>
              <a:gdLst>
                <a:gd name="T0" fmla="*/ 3277 w 3277"/>
                <a:gd name="T1" fmla="*/ 2746 h 4385"/>
                <a:gd name="T2" fmla="*/ 1638 w 3277"/>
                <a:gd name="T3" fmla="*/ 0 h 4385"/>
                <a:gd name="T4" fmla="*/ 0 w 3277"/>
                <a:gd name="T5" fmla="*/ 2746 h 4385"/>
                <a:gd name="T6" fmla="*/ 1638 w 3277"/>
                <a:gd name="T7" fmla="*/ 4385 h 4385"/>
                <a:gd name="T8" fmla="*/ 3277 w 3277"/>
                <a:gd name="T9" fmla="*/ 2746 h 4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7" h="4385">
                  <a:moveTo>
                    <a:pt x="3277" y="2746"/>
                  </a:moveTo>
                  <a:cubicBezTo>
                    <a:pt x="3277" y="1841"/>
                    <a:pt x="2253" y="1168"/>
                    <a:pt x="1638" y="0"/>
                  </a:cubicBezTo>
                  <a:cubicBezTo>
                    <a:pt x="1024" y="1163"/>
                    <a:pt x="0" y="1841"/>
                    <a:pt x="0" y="2746"/>
                  </a:cubicBezTo>
                  <a:cubicBezTo>
                    <a:pt x="0" y="3651"/>
                    <a:pt x="733" y="4385"/>
                    <a:pt x="1638" y="4385"/>
                  </a:cubicBezTo>
                  <a:cubicBezTo>
                    <a:pt x="2543" y="4385"/>
                    <a:pt x="3277" y="3651"/>
                    <a:pt x="3277" y="2746"/>
                  </a:cubicBezTo>
                  <a:close/>
                </a:path>
              </a:pathLst>
            </a:custGeom>
            <a:noFill/>
            <a:ln w="15875">
              <a:gradFill>
                <a:gsLst>
                  <a:gs pos="0">
                    <a:srgbClr val="5D88A8">
                      <a:lumMod val="40000"/>
                      <a:lumOff val="60000"/>
                    </a:srgbClr>
                  </a:gs>
                  <a:gs pos="79000">
                    <a:srgbClr val="5D88A8">
                      <a:lumMod val="20000"/>
                      <a:lumOff val="80000"/>
                    </a:srgbClr>
                  </a:gs>
                  <a:gs pos="71000">
                    <a:srgbClr val="5D88A8">
                      <a:lumMod val="20000"/>
                      <a:lumOff val="80000"/>
                      <a:alpha val="0"/>
                    </a:srgbClr>
                  </a:gs>
                </a:gsLst>
                <a:lin ang="5400000" scaled="1"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300328AC-B10E-4EEF-B648-628D729FD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912" y="-3923176"/>
              <a:ext cx="11000176" cy="14704351"/>
            </a:xfrm>
            <a:custGeom>
              <a:avLst/>
              <a:gdLst>
                <a:gd name="T0" fmla="*/ 3277 w 3277"/>
                <a:gd name="T1" fmla="*/ 2746 h 4385"/>
                <a:gd name="T2" fmla="*/ 1638 w 3277"/>
                <a:gd name="T3" fmla="*/ 0 h 4385"/>
                <a:gd name="T4" fmla="*/ 0 w 3277"/>
                <a:gd name="T5" fmla="*/ 2746 h 4385"/>
                <a:gd name="T6" fmla="*/ 1638 w 3277"/>
                <a:gd name="T7" fmla="*/ 4385 h 4385"/>
                <a:gd name="T8" fmla="*/ 3277 w 3277"/>
                <a:gd name="T9" fmla="*/ 2746 h 4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7" h="4385">
                  <a:moveTo>
                    <a:pt x="3277" y="2746"/>
                  </a:moveTo>
                  <a:cubicBezTo>
                    <a:pt x="3277" y="1841"/>
                    <a:pt x="2253" y="1168"/>
                    <a:pt x="1638" y="0"/>
                  </a:cubicBezTo>
                  <a:cubicBezTo>
                    <a:pt x="1024" y="1163"/>
                    <a:pt x="0" y="1841"/>
                    <a:pt x="0" y="2746"/>
                  </a:cubicBezTo>
                  <a:cubicBezTo>
                    <a:pt x="0" y="3651"/>
                    <a:pt x="733" y="4385"/>
                    <a:pt x="1638" y="4385"/>
                  </a:cubicBezTo>
                  <a:cubicBezTo>
                    <a:pt x="2543" y="4385"/>
                    <a:pt x="3277" y="3651"/>
                    <a:pt x="3277" y="2746"/>
                  </a:cubicBezTo>
                  <a:close/>
                </a:path>
              </a:pathLst>
            </a:custGeom>
            <a:noFill/>
            <a:ln w="15875" cap="flat" cmpd="sng" algn="ctr">
              <a:gradFill>
                <a:gsLst>
                  <a:gs pos="0">
                    <a:srgbClr val="5D88A8">
                      <a:lumMod val="40000"/>
                      <a:lumOff val="60000"/>
                    </a:srgbClr>
                  </a:gs>
                  <a:gs pos="79000">
                    <a:srgbClr val="5D88A8">
                      <a:lumMod val="20000"/>
                      <a:lumOff val="80000"/>
                    </a:srgbClr>
                  </a:gs>
                  <a:gs pos="71000">
                    <a:srgbClr val="5D88A8">
                      <a:lumMod val="20000"/>
                      <a:lumOff val="80000"/>
                      <a:alpha val="0"/>
                    </a:srgb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>
                    <a:lumMod val="10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F1F77946-8FC0-4D28-895E-484B6F320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491" y="-2843654"/>
              <a:ext cx="9385018" cy="12545309"/>
            </a:xfrm>
            <a:custGeom>
              <a:avLst/>
              <a:gdLst>
                <a:gd name="T0" fmla="*/ 3277 w 3277"/>
                <a:gd name="T1" fmla="*/ 2746 h 4385"/>
                <a:gd name="T2" fmla="*/ 1638 w 3277"/>
                <a:gd name="T3" fmla="*/ 0 h 4385"/>
                <a:gd name="T4" fmla="*/ 0 w 3277"/>
                <a:gd name="T5" fmla="*/ 2746 h 4385"/>
                <a:gd name="T6" fmla="*/ 1638 w 3277"/>
                <a:gd name="T7" fmla="*/ 4385 h 4385"/>
                <a:gd name="T8" fmla="*/ 3277 w 3277"/>
                <a:gd name="T9" fmla="*/ 2746 h 4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7" h="4385">
                  <a:moveTo>
                    <a:pt x="3277" y="2746"/>
                  </a:moveTo>
                  <a:cubicBezTo>
                    <a:pt x="3277" y="1841"/>
                    <a:pt x="2253" y="1168"/>
                    <a:pt x="1638" y="0"/>
                  </a:cubicBezTo>
                  <a:cubicBezTo>
                    <a:pt x="1024" y="1163"/>
                    <a:pt x="0" y="1841"/>
                    <a:pt x="0" y="2746"/>
                  </a:cubicBezTo>
                  <a:cubicBezTo>
                    <a:pt x="0" y="3651"/>
                    <a:pt x="733" y="4385"/>
                    <a:pt x="1638" y="4385"/>
                  </a:cubicBezTo>
                  <a:cubicBezTo>
                    <a:pt x="2543" y="4385"/>
                    <a:pt x="3277" y="3651"/>
                    <a:pt x="3277" y="2746"/>
                  </a:cubicBezTo>
                  <a:close/>
                </a:path>
              </a:pathLst>
            </a:custGeom>
            <a:noFill/>
            <a:ln w="15875" cap="flat" cmpd="sng" algn="ctr">
              <a:gradFill>
                <a:gsLst>
                  <a:gs pos="0">
                    <a:srgbClr val="5D88A8">
                      <a:lumMod val="40000"/>
                      <a:lumOff val="60000"/>
                    </a:srgbClr>
                  </a:gs>
                  <a:gs pos="79000">
                    <a:srgbClr val="5D88A8">
                      <a:lumMod val="20000"/>
                      <a:lumOff val="80000"/>
                    </a:srgbClr>
                  </a:gs>
                  <a:gs pos="71000">
                    <a:srgbClr val="5D88A8">
                      <a:lumMod val="20000"/>
                      <a:lumOff val="80000"/>
                      <a:alpha val="0"/>
                    </a:srgb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>
                    <a:lumMod val="10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2B994622-1AA8-48FF-8218-26252C810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070" y="-1764133"/>
              <a:ext cx="7769860" cy="10386265"/>
            </a:xfrm>
            <a:custGeom>
              <a:avLst/>
              <a:gdLst>
                <a:gd name="T0" fmla="*/ 3277 w 3277"/>
                <a:gd name="T1" fmla="*/ 2746 h 4385"/>
                <a:gd name="T2" fmla="*/ 1638 w 3277"/>
                <a:gd name="T3" fmla="*/ 0 h 4385"/>
                <a:gd name="T4" fmla="*/ 0 w 3277"/>
                <a:gd name="T5" fmla="*/ 2746 h 4385"/>
                <a:gd name="T6" fmla="*/ 1638 w 3277"/>
                <a:gd name="T7" fmla="*/ 4385 h 4385"/>
                <a:gd name="T8" fmla="*/ 3277 w 3277"/>
                <a:gd name="T9" fmla="*/ 2746 h 4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7" h="4385">
                  <a:moveTo>
                    <a:pt x="3277" y="2746"/>
                  </a:moveTo>
                  <a:cubicBezTo>
                    <a:pt x="3277" y="1841"/>
                    <a:pt x="2253" y="1168"/>
                    <a:pt x="1638" y="0"/>
                  </a:cubicBezTo>
                  <a:cubicBezTo>
                    <a:pt x="1024" y="1163"/>
                    <a:pt x="0" y="1841"/>
                    <a:pt x="0" y="2746"/>
                  </a:cubicBezTo>
                  <a:cubicBezTo>
                    <a:pt x="0" y="3651"/>
                    <a:pt x="733" y="4385"/>
                    <a:pt x="1638" y="4385"/>
                  </a:cubicBezTo>
                  <a:cubicBezTo>
                    <a:pt x="2543" y="4385"/>
                    <a:pt x="3277" y="3651"/>
                    <a:pt x="3277" y="2746"/>
                  </a:cubicBezTo>
                  <a:close/>
                </a:path>
              </a:pathLst>
            </a:custGeom>
            <a:noFill/>
            <a:ln w="15875" cap="flat" cmpd="sng" algn="ctr">
              <a:gradFill>
                <a:gsLst>
                  <a:gs pos="0">
                    <a:srgbClr val="5D88A8">
                      <a:lumMod val="40000"/>
                      <a:lumOff val="60000"/>
                    </a:srgbClr>
                  </a:gs>
                  <a:gs pos="79000">
                    <a:srgbClr val="5D88A8">
                      <a:lumMod val="20000"/>
                      <a:lumOff val="80000"/>
                    </a:srgbClr>
                  </a:gs>
                  <a:gs pos="71000">
                    <a:srgbClr val="5D88A8">
                      <a:lumMod val="20000"/>
                      <a:lumOff val="80000"/>
                      <a:alpha val="0"/>
                    </a:srgb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>
                    <a:lumMod val="10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04B3605B-982F-49CE-A48F-5FEE87E27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8649" y="-684611"/>
              <a:ext cx="6154702" cy="8227223"/>
            </a:xfrm>
            <a:custGeom>
              <a:avLst/>
              <a:gdLst>
                <a:gd name="T0" fmla="*/ 3277 w 3277"/>
                <a:gd name="T1" fmla="*/ 2746 h 4385"/>
                <a:gd name="T2" fmla="*/ 1638 w 3277"/>
                <a:gd name="T3" fmla="*/ 0 h 4385"/>
                <a:gd name="T4" fmla="*/ 0 w 3277"/>
                <a:gd name="T5" fmla="*/ 2746 h 4385"/>
                <a:gd name="T6" fmla="*/ 1638 w 3277"/>
                <a:gd name="T7" fmla="*/ 4385 h 4385"/>
                <a:gd name="T8" fmla="*/ 3277 w 3277"/>
                <a:gd name="T9" fmla="*/ 2746 h 4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7" h="4385">
                  <a:moveTo>
                    <a:pt x="3277" y="2746"/>
                  </a:moveTo>
                  <a:cubicBezTo>
                    <a:pt x="3277" y="1841"/>
                    <a:pt x="2253" y="1168"/>
                    <a:pt x="1638" y="0"/>
                  </a:cubicBezTo>
                  <a:cubicBezTo>
                    <a:pt x="1024" y="1163"/>
                    <a:pt x="0" y="1841"/>
                    <a:pt x="0" y="2746"/>
                  </a:cubicBezTo>
                  <a:cubicBezTo>
                    <a:pt x="0" y="3651"/>
                    <a:pt x="733" y="4385"/>
                    <a:pt x="1638" y="4385"/>
                  </a:cubicBezTo>
                  <a:cubicBezTo>
                    <a:pt x="2543" y="4385"/>
                    <a:pt x="3277" y="3651"/>
                    <a:pt x="3277" y="2746"/>
                  </a:cubicBezTo>
                  <a:close/>
                </a:path>
              </a:pathLst>
            </a:custGeom>
            <a:noFill/>
            <a:ln w="15875" cap="flat" cmpd="sng" algn="ctr">
              <a:gradFill>
                <a:gsLst>
                  <a:gs pos="0">
                    <a:srgbClr val="5D88A8">
                      <a:lumMod val="40000"/>
                      <a:lumOff val="60000"/>
                    </a:srgbClr>
                  </a:gs>
                  <a:gs pos="79000">
                    <a:srgbClr val="5D88A8">
                      <a:lumMod val="20000"/>
                      <a:lumOff val="80000"/>
                    </a:srgbClr>
                  </a:gs>
                  <a:gs pos="71000">
                    <a:srgbClr val="5D88A8">
                      <a:lumMod val="20000"/>
                      <a:lumOff val="80000"/>
                      <a:alpha val="0"/>
                    </a:srgb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>
                    <a:lumMod val="10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3296DA6D-5E52-4215-820D-8C74700AFC57}"/>
              </a:ext>
            </a:extLst>
          </p:cNvPr>
          <p:cNvSpPr txBox="1"/>
          <p:nvPr/>
        </p:nvSpPr>
        <p:spPr>
          <a:xfrm>
            <a:off x="730959" y="2291424"/>
            <a:ext cx="1223412" cy="498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spc="300" dirty="0">
                <a:solidFill>
                  <a:prstClr val="black"/>
                </a:solidFill>
                <a:latin typeface="+mn-ea"/>
              </a:rPr>
              <a:t>问题：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77713041-7163-4BD6-939A-9CB895A89099}"/>
              </a:ext>
            </a:extLst>
          </p:cNvPr>
          <p:cNvSpPr/>
          <p:nvPr/>
        </p:nvSpPr>
        <p:spPr>
          <a:xfrm>
            <a:off x="714970" y="2943052"/>
            <a:ext cx="3782990" cy="85356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lnSpc>
                <a:spcPct val="130000"/>
              </a:lnSpc>
              <a:buClr>
                <a:srgbClr val="E7E6E6"/>
              </a:buClr>
              <a:buFont typeface="Wingdings" panose="05000000000000000000" pitchFamily="2" charset="2"/>
              <a:buNone/>
            </a:pPr>
            <a:r>
              <a:rPr lang="en-US" altLang="zh-CN" sz="2000" spc="300" dirty="0">
                <a:solidFill>
                  <a:prstClr val="black"/>
                </a:solidFill>
                <a:latin typeface="+mn-ea"/>
              </a:rPr>
              <a:t>1</a:t>
            </a:r>
            <a:r>
              <a:rPr lang="zh-CN" altLang="en-US" sz="2000" spc="300" dirty="0">
                <a:solidFill>
                  <a:prstClr val="black"/>
                </a:solidFill>
                <a:latin typeface="+mn-ea"/>
              </a:rPr>
              <a:t>、主函数中没有调用中断函数，为何能自动执行？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872ABD5-70F6-42EC-ABE5-BA68E7D666AD}"/>
              </a:ext>
            </a:extLst>
          </p:cNvPr>
          <p:cNvSpPr txBox="1"/>
          <p:nvPr/>
        </p:nvSpPr>
        <p:spPr>
          <a:xfrm>
            <a:off x="714970" y="4912825"/>
            <a:ext cx="3618298" cy="45345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 spc="300">
                <a:latin typeface="思源宋体 CN Heavy"/>
                <a:ea typeface="思源宋体 CN Heavy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rPr>
              <a:t>3</a:t>
            </a:r>
            <a:r>
              <a:rPr kumimoji="0" lang="zh-CN" altLang="en-US" sz="2000" b="0" i="0" u="none" strike="noStrike" kern="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rPr>
              <a:t>、这种程序结构的意义？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2B05B71-60AA-4BDC-90DE-1E072DF05E5D}"/>
              </a:ext>
            </a:extLst>
          </p:cNvPr>
          <p:cNvSpPr txBox="1"/>
          <p:nvPr/>
        </p:nvSpPr>
        <p:spPr>
          <a:xfrm>
            <a:off x="714970" y="3955717"/>
            <a:ext cx="3441285" cy="85356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 spc="300">
                <a:latin typeface="思源宋体 CN Heavy"/>
                <a:ea typeface="思源宋体 CN Heavy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rPr>
              <a:t>2</a:t>
            </a:r>
            <a:r>
              <a:rPr kumimoji="0" lang="zh-CN" altLang="en-US" sz="2000" b="0" i="0" u="none" strike="noStrike" kern="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rPr>
              <a:t>、主函数中的变量赋值语句的作用？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CEB5F08-A2C0-48C1-A413-D6549D1EF815}"/>
              </a:ext>
            </a:extLst>
          </p:cNvPr>
          <p:cNvSpPr txBox="1"/>
          <p:nvPr/>
        </p:nvSpPr>
        <p:spPr>
          <a:xfrm>
            <a:off x="8273991" y="2291424"/>
            <a:ext cx="1223412" cy="498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spc="300" dirty="0">
                <a:solidFill>
                  <a:prstClr val="black"/>
                </a:solidFill>
                <a:latin typeface="+mn-ea"/>
              </a:rPr>
              <a:t>答案：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869CDB4B-CCEC-436F-95A4-D90C2D1C882B}"/>
              </a:ext>
            </a:extLst>
          </p:cNvPr>
          <p:cNvSpPr/>
          <p:nvPr/>
        </p:nvSpPr>
        <p:spPr>
          <a:xfrm>
            <a:off x="8268408" y="2796984"/>
            <a:ext cx="3213142" cy="12536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lnSpc>
                <a:spcPct val="130000"/>
              </a:lnSpc>
              <a:buClr>
                <a:srgbClr val="E7E6E6"/>
              </a:buClr>
              <a:buFont typeface="Wingdings" panose="05000000000000000000" pitchFamily="2" charset="2"/>
              <a:buNone/>
            </a:pPr>
            <a:r>
              <a:rPr lang="en-US" altLang="zh-CN" sz="2000" spc="300" dirty="0">
                <a:solidFill>
                  <a:prstClr val="black"/>
                </a:solidFill>
                <a:latin typeface="+mn-ea"/>
              </a:rPr>
              <a:t>1</a:t>
            </a:r>
            <a:r>
              <a:rPr lang="zh-CN" altLang="en-US" sz="2000" spc="300" dirty="0">
                <a:solidFill>
                  <a:prstClr val="black"/>
                </a:solidFill>
                <a:latin typeface="+mn-ea"/>
              </a:rPr>
              <a:t>、当</a:t>
            </a:r>
            <a:r>
              <a:rPr lang="en-US" altLang="zh-CN" sz="2000" spc="300" dirty="0">
                <a:solidFill>
                  <a:prstClr val="black"/>
                </a:solidFill>
                <a:latin typeface="+mn-ea"/>
              </a:rPr>
              <a:t>P3.2</a:t>
            </a:r>
            <a:r>
              <a:rPr lang="zh-CN" altLang="en-US" sz="2000" spc="300" dirty="0">
                <a:solidFill>
                  <a:prstClr val="black"/>
                </a:solidFill>
                <a:latin typeface="+mn-ea"/>
              </a:rPr>
              <a:t>端口有脉冲下降沿出现时系统自动调用该中断函数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3398601-3421-444B-8257-1000DF2CD540}"/>
              </a:ext>
            </a:extLst>
          </p:cNvPr>
          <p:cNvSpPr txBox="1"/>
          <p:nvPr/>
        </p:nvSpPr>
        <p:spPr>
          <a:xfrm>
            <a:off x="8258003" y="4912825"/>
            <a:ext cx="3213142" cy="85356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 spc="300">
                <a:latin typeface="思源宋体 CN Heavy"/>
                <a:ea typeface="思源宋体 CN Heavy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rPr>
              <a:t>3</a:t>
            </a:r>
            <a:r>
              <a:rPr kumimoji="0" lang="zh-CN" altLang="en-US" sz="2000" b="0" i="0" u="none" strike="noStrike" kern="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rPr>
              <a:t>、可实现多任务实时操作功能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3D45D8D-CBC6-456D-8CB0-C647B8198519}"/>
              </a:ext>
            </a:extLst>
          </p:cNvPr>
          <p:cNvSpPr txBox="1"/>
          <p:nvPr/>
        </p:nvSpPr>
        <p:spPr>
          <a:xfrm>
            <a:off x="8288743" y="4012810"/>
            <a:ext cx="3192693" cy="85356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 spc="300">
                <a:latin typeface="思源宋体 CN Heavy"/>
                <a:ea typeface="思源宋体 CN Heavy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rPr>
              <a:t>2</a:t>
            </a:r>
            <a:r>
              <a:rPr kumimoji="0" lang="zh-CN" altLang="en-US" sz="2000" b="0" i="0" u="none" strike="noStrike" kern="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rPr>
              <a:t>、实现中断功能的管理命令</a:t>
            </a:r>
          </a:p>
        </p:txBody>
      </p:sp>
      <p:pic>
        <p:nvPicPr>
          <p:cNvPr id="19" name="OfficePLUS.cn-14">
            <a:hlinkClick r:id="rId3"/>
            <a:extLst>
              <a:ext uri="{FF2B5EF4-FFF2-40B4-BE49-F238E27FC236}">
                <a16:creationId xmlns:a16="http://schemas.microsoft.com/office/drawing/2014/main" id="{C2F1CEA5-5363-48C5-AB4E-5BE4FFEFA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56333"/>
            <a:ext cx="1828800" cy="243840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10EC5761-7BE5-42DB-A506-5616724D277D}"/>
              </a:ext>
            </a:extLst>
          </p:cNvPr>
          <p:cNvSpPr txBox="1"/>
          <p:nvPr/>
        </p:nvSpPr>
        <p:spPr>
          <a:xfrm>
            <a:off x="9230606" y="494683"/>
            <a:ext cx="262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+mj-ea"/>
                <a:cs typeface="+mn-cs"/>
              </a:rPr>
              <a:t>以人为本 追随智慧</a:t>
            </a:r>
          </a:p>
        </p:txBody>
      </p:sp>
    </p:spTree>
    <p:extLst>
      <p:ext uri="{BB962C8B-B14F-4D97-AF65-F5344CB8AC3E}">
        <p14:creationId xmlns:p14="http://schemas.microsoft.com/office/powerpoint/2010/main" val="2136328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08E7364-2F90-477B-BBA3-873AAA0238BB}"/>
              </a:ext>
            </a:extLst>
          </p:cNvPr>
          <p:cNvSpPr txBox="1">
            <a:spLocks noChangeArrowheads="1"/>
          </p:cNvSpPr>
          <p:nvPr/>
        </p:nvSpPr>
        <p:spPr>
          <a:xfrm>
            <a:off x="1342406" y="1195513"/>
            <a:ext cx="9919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Roboto"/>
                <a:ea typeface="思源黑体 CN Regular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9pPr>
          </a:lstStyle>
          <a:p>
            <a:r>
              <a:rPr lang="zh-CN" altLang="en-US" sz="2800" dirty="0">
                <a:solidFill>
                  <a:prstClr val="black"/>
                </a:solidFill>
                <a:latin typeface="+mn-ea"/>
                <a:ea typeface="+mn-ea"/>
              </a:rPr>
              <a:t>优先级原则：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55527E6-1DD3-464B-B5C0-E965CD9943D0}"/>
              </a:ext>
            </a:extLst>
          </p:cNvPr>
          <p:cNvSpPr/>
          <p:nvPr/>
        </p:nvSpPr>
        <p:spPr>
          <a:xfrm>
            <a:off x="-3968" y="2085345"/>
            <a:ext cx="12195968" cy="36091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A9DF7DDA-43F8-414C-B726-D36D92E525E5}"/>
              </a:ext>
            </a:extLst>
          </p:cNvPr>
          <p:cNvSpPr/>
          <p:nvPr/>
        </p:nvSpPr>
        <p:spPr>
          <a:xfrm>
            <a:off x="1021557" y="3996831"/>
            <a:ext cx="2819312" cy="1370922"/>
          </a:xfrm>
          <a:prstGeom prst="roundRect">
            <a:avLst>
              <a:gd name="adj" fmla="val 13149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57A45035-AAA4-4DA1-9C68-DACDE288626C}"/>
              </a:ext>
            </a:extLst>
          </p:cNvPr>
          <p:cNvSpPr/>
          <p:nvPr/>
        </p:nvSpPr>
        <p:spPr>
          <a:xfrm>
            <a:off x="3990144" y="3996831"/>
            <a:ext cx="2819312" cy="1370922"/>
          </a:xfrm>
          <a:prstGeom prst="roundRect">
            <a:avLst>
              <a:gd name="adj" fmla="val 13149"/>
            </a:avLst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9A9A3DE9-AA5E-4147-AB97-95117A778831}"/>
              </a:ext>
            </a:extLst>
          </p:cNvPr>
          <p:cNvSpPr/>
          <p:nvPr/>
        </p:nvSpPr>
        <p:spPr>
          <a:xfrm>
            <a:off x="1021557" y="2476291"/>
            <a:ext cx="2819312" cy="1370922"/>
          </a:xfrm>
          <a:prstGeom prst="roundRect">
            <a:avLst>
              <a:gd name="adj" fmla="val 13149"/>
            </a:avLst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B7D5BFAF-8DD0-46B9-8B3F-CE21531D04DC}"/>
              </a:ext>
            </a:extLst>
          </p:cNvPr>
          <p:cNvSpPr/>
          <p:nvPr/>
        </p:nvSpPr>
        <p:spPr>
          <a:xfrm>
            <a:off x="3990144" y="2476291"/>
            <a:ext cx="2819312" cy="1370922"/>
          </a:xfrm>
          <a:prstGeom prst="roundRect">
            <a:avLst>
              <a:gd name="adj" fmla="val 13149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FB877DE-A29C-4AA0-9CFC-85DF71842C85}"/>
              </a:ext>
            </a:extLst>
          </p:cNvPr>
          <p:cNvSpPr txBox="1"/>
          <p:nvPr/>
        </p:nvSpPr>
        <p:spPr>
          <a:xfrm>
            <a:off x="1126675" y="2792960"/>
            <a:ext cx="2714194" cy="777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kern="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1</a:t>
            </a:r>
            <a:r>
              <a:rPr lang="zh-CN" altLang="en-US" kern="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、高级中断请求可以打断正在执行的低级中断</a:t>
            </a:r>
            <a:endParaRPr lang="en-US" altLang="zh-CN" kern="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248DE73-B538-4D50-9202-E3CCC997F847}"/>
              </a:ext>
            </a:extLst>
          </p:cNvPr>
          <p:cNvSpPr txBox="1"/>
          <p:nvPr/>
        </p:nvSpPr>
        <p:spPr>
          <a:xfrm>
            <a:off x="4095262" y="2792960"/>
            <a:ext cx="2714194" cy="777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kern="0" dirty="0">
                <a:solidFill>
                  <a:prstClr val="white"/>
                </a:solidFill>
                <a:latin typeface="+mn-ea"/>
              </a:rPr>
              <a:t>2</a:t>
            </a:r>
            <a:r>
              <a:rPr lang="zh-CN" altLang="en-US" kern="0" dirty="0">
                <a:solidFill>
                  <a:prstClr val="white"/>
                </a:solidFill>
                <a:latin typeface="+mn-ea"/>
              </a:rPr>
              <a:t>、同级或低级中断请求不能打断正在执行的中断</a:t>
            </a:r>
            <a:endParaRPr lang="en-US" altLang="zh-CN" kern="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831A0B8-4E46-4511-99C1-99596CCB08BE}"/>
              </a:ext>
            </a:extLst>
          </p:cNvPr>
          <p:cNvSpPr txBox="1"/>
          <p:nvPr/>
        </p:nvSpPr>
        <p:spPr>
          <a:xfrm>
            <a:off x="1021557" y="4200451"/>
            <a:ext cx="2952545" cy="1285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3</a:t>
            </a:r>
            <a:r>
              <a:rPr lang="zh-CN" alt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、同级中断源同时提出请求</a:t>
            </a:r>
            <a:endParaRPr lang="en-US" altLang="zh-CN" sz="1600" kern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时按自然优先级响应：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15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INT0→ T0 → INT1→T1→TI/RI</a:t>
            </a:r>
          </a:p>
          <a:p>
            <a:pPr>
              <a:lnSpc>
                <a:spcPct val="130000"/>
              </a:lnSpc>
              <a:defRPr/>
            </a:pPr>
            <a:endParaRPr lang="en-US" altLang="zh-CN" sz="1400" kern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073E2A5-E720-4FF2-A941-E5B439800587}"/>
              </a:ext>
            </a:extLst>
          </p:cNvPr>
          <p:cNvSpPr txBox="1"/>
          <p:nvPr/>
        </p:nvSpPr>
        <p:spPr>
          <a:xfrm>
            <a:off x="4047136" y="4163155"/>
            <a:ext cx="2714194" cy="1497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kern="0" dirty="0">
                <a:solidFill>
                  <a:prstClr val="white"/>
                </a:solidFill>
                <a:latin typeface="+mn-ea"/>
              </a:rPr>
              <a:t>4</a:t>
            </a:r>
            <a:r>
              <a:rPr lang="zh-CN" altLang="en-US" kern="0" dirty="0">
                <a:solidFill>
                  <a:prstClr val="white"/>
                </a:solidFill>
                <a:latin typeface="+mn-ea"/>
              </a:rPr>
              <a:t>、单片机复位时，</a:t>
            </a:r>
            <a:r>
              <a:rPr lang="en-US" altLang="zh-CN" kern="0" dirty="0">
                <a:solidFill>
                  <a:prstClr val="white"/>
                </a:solidFill>
                <a:latin typeface="+mn-ea"/>
              </a:rPr>
              <a:t>IP</a:t>
            </a:r>
            <a:r>
              <a:rPr lang="zh-CN" altLang="en-US" kern="0" dirty="0">
                <a:solidFill>
                  <a:prstClr val="white"/>
                </a:solidFill>
                <a:latin typeface="+mn-ea"/>
              </a:rPr>
              <a:t>各位都被置</a:t>
            </a:r>
            <a:r>
              <a:rPr lang="en-US" altLang="zh-CN" kern="0" dirty="0">
                <a:solidFill>
                  <a:prstClr val="white"/>
                </a:solidFill>
                <a:latin typeface="+mn-ea"/>
              </a:rPr>
              <a:t>0</a:t>
            </a:r>
            <a:r>
              <a:rPr lang="zh-CN" altLang="en-US" kern="0" dirty="0">
                <a:solidFill>
                  <a:prstClr val="white"/>
                </a:solidFill>
                <a:latin typeface="+mn-ea"/>
              </a:rPr>
              <a:t>，所有中断源为低级中断</a:t>
            </a:r>
          </a:p>
          <a:p>
            <a:pPr>
              <a:lnSpc>
                <a:spcPct val="130000"/>
              </a:lnSpc>
              <a:defRPr/>
            </a:pPr>
            <a:endParaRPr lang="en-US" altLang="zh-CN" kern="0" dirty="0">
              <a:solidFill>
                <a:prstClr val="white"/>
              </a:solidFill>
              <a:latin typeface="+mn-ea"/>
            </a:endParaRPr>
          </a:p>
        </p:txBody>
      </p:sp>
      <p:pic>
        <p:nvPicPr>
          <p:cNvPr id="12" name="Picture 3" descr="中断1">
            <a:extLst>
              <a:ext uri="{FF2B5EF4-FFF2-40B4-BE49-F238E27FC236}">
                <a16:creationId xmlns:a16="http://schemas.microsoft.com/office/drawing/2014/main" id="{B3C99E1A-5C50-41FF-A778-CB9B7A4C8A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54" t="6718" r="3647"/>
          <a:stretch>
            <a:fillRect/>
          </a:stretch>
        </p:blipFill>
        <p:spPr bwMode="auto">
          <a:xfrm>
            <a:off x="6915798" y="1582162"/>
            <a:ext cx="4717347" cy="482933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" name="OfficePLUS.cn-14">
            <a:hlinkClick r:id="rId3"/>
            <a:extLst>
              <a:ext uri="{FF2B5EF4-FFF2-40B4-BE49-F238E27FC236}">
                <a16:creationId xmlns:a16="http://schemas.microsoft.com/office/drawing/2014/main" id="{72B55B35-1236-4064-807D-B088BF14C7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56333"/>
            <a:ext cx="1828800" cy="24384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808E9D74-7F6A-4078-8120-605E98D04558}"/>
              </a:ext>
            </a:extLst>
          </p:cNvPr>
          <p:cNvSpPr txBox="1"/>
          <p:nvPr/>
        </p:nvSpPr>
        <p:spPr>
          <a:xfrm>
            <a:off x="9230606" y="494683"/>
            <a:ext cx="262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+mj-ea"/>
                <a:cs typeface="+mn-cs"/>
              </a:rPr>
              <a:t>以人为本 追随智慧</a:t>
            </a:r>
          </a:p>
        </p:txBody>
      </p:sp>
    </p:spTree>
    <p:extLst>
      <p:ext uri="{BB962C8B-B14F-4D97-AF65-F5344CB8AC3E}">
        <p14:creationId xmlns:p14="http://schemas.microsoft.com/office/powerpoint/2010/main" val="1437770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6FFFC2A9-D3C9-4CEA-8E3B-96BF4856B553}"/>
              </a:ext>
            </a:extLst>
          </p:cNvPr>
          <p:cNvSpPr/>
          <p:nvPr/>
        </p:nvSpPr>
        <p:spPr>
          <a:xfrm>
            <a:off x="3344455" y="913792"/>
            <a:ext cx="5500672" cy="4978828"/>
          </a:xfrm>
          <a:custGeom>
            <a:avLst/>
            <a:gdLst>
              <a:gd name="connsiteX0" fmla="*/ 516731 w 2494978"/>
              <a:gd name="connsiteY0" fmla="*/ 0 h 2258282"/>
              <a:gd name="connsiteX1" fmla="*/ 0 w 2494978"/>
              <a:gd name="connsiteY1" fmla="*/ 1010793 h 2258282"/>
              <a:gd name="connsiteX2" fmla="*/ 1247489 w 2494978"/>
              <a:gd name="connsiteY2" fmla="*/ 2258282 h 2258282"/>
              <a:gd name="connsiteX3" fmla="*/ 2494979 w 2494978"/>
              <a:gd name="connsiteY3" fmla="*/ 1010793 h 2258282"/>
              <a:gd name="connsiteX4" fmla="*/ 1978247 w 2494978"/>
              <a:gd name="connsiteY4" fmla="*/ 0 h 2258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4978" h="2258282">
                <a:moveTo>
                  <a:pt x="516731" y="0"/>
                </a:moveTo>
                <a:cubicBezTo>
                  <a:pt x="203740" y="226695"/>
                  <a:pt x="0" y="594836"/>
                  <a:pt x="0" y="1010793"/>
                </a:cubicBezTo>
                <a:cubicBezTo>
                  <a:pt x="0" y="1699736"/>
                  <a:pt x="558546" y="2258282"/>
                  <a:pt x="1247489" y="2258282"/>
                </a:cubicBezTo>
                <a:cubicBezTo>
                  <a:pt x="1936433" y="2258282"/>
                  <a:pt x="2494979" y="1699736"/>
                  <a:pt x="2494979" y="1010793"/>
                </a:cubicBezTo>
                <a:cubicBezTo>
                  <a:pt x="2494979" y="594836"/>
                  <a:pt x="2291144" y="226695"/>
                  <a:pt x="1978247" y="0"/>
                </a:cubicBezTo>
              </a:path>
            </a:pathLst>
          </a:custGeom>
          <a:noFill/>
          <a:ln w="15875" cap="flat">
            <a:solidFill>
              <a:srgbClr val="C7D6E2"/>
            </a:solidFill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zh-CN" altLang="en-US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9" name="图形 16">
            <a:extLst>
              <a:ext uri="{FF2B5EF4-FFF2-40B4-BE49-F238E27FC236}">
                <a16:creationId xmlns:a16="http://schemas.microsoft.com/office/drawing/2014/main" id="{60494CA9-5274-4363-BAD9-4DBA70E6E34B}"/>
              </a:ext>
            </a:extLst>
          </p:cNvPr>
          <p:cNvGrpSpPr/>
          <p:nvPr/>
        </p:nvGrpSpPr>
        <p:grpSpPr>
          <a:xfrm>
            <a:off x="4254511" y="1321467"/>
            <a:ext cx="3680374" cy="3388112"/>
            <a:chOff x="5274277" y="2501455"/>
            <a:chExt cx="1640871" cy="1510569"/>
          </a:xfrm>
          <a:noFill/>
        </p:grpSpPr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2E0ACA30-595D-4F5C-BFE1-E4014AE1A36C}"/>
                </a:ext>
              </a:extLst>
            </p:cNvPr>
            <p:cNvSpPr/>
            <p:nvPr/>
          </p:nvSpPr>
          <p:spPr>
            <a:xfrm>
              <a:off x="5274277" y="2501455"/>
              <a:ext cx="820483" cy="1308544"/>
            </a:xfrm>
            <a:custGeom>
              <a:avLst/>
              <a:gdLst>
                <a:gd name="connsiteX0" fmla="*/ 160877 w 820483"/>
                <a:gd name="connsiteY0" fmla="*/ 1308545 h 1308544"/>
                <a:gd name="connsiteX1" fmla="*/ 0 w 820483"/>
                <a:gd name="connsiteY1" fmla="*/ 820484 h 1308544"/>
                <a:gd name="connsiteX2" fmla="*/ 820483 w 820483"/>
                <a:gd name="connsiteY2" fmla="*/ 0 h 1308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0483" h="1308544">
                  <a:moveTo>
                    <a:pt x="160877" y="1308545"/>
                  </a:moveTo>
                  <a:cubicBezTo>
                    <a:pt x="59817" y="1172146"/>
                    <a:pt x="0" y="1003268"/>
                    <a:pt x="0" y="820484"/>
                  </a:cubicBezTo>
                  <a:cubicBezTo>
                    <a:pt x="0" y="367379"/>
                    <a:pt x="367284" y="0"/>
                    <a:pt x="820483" y="0"/>
                  </a:cubicBezTo>
                </a:path>
              </a:pathLst>
            </a:custGeom>
            <a:noFill/>
            <a:ln w="8479" cap="flat">
              <a:solidFill>
                <a:srgbClr val="C7D6E2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2D5B8F09-E2D2-4BB7-8793-879139599FEF}"/>
                </a:ext>
              </a:extLst>
            </p:cNvPr>
            <p:cNvSpPr/>
            <p:nvPr/>
          </p:nvSpPr>
          <p:spPr>
            <a:xfrm>
              <a:off x="6538626" y="2800064"/>
              <a:ext cx="376523" cy="1211961"/>
            </a:xfrm>
            <a:custGeom>
              <a:avLst/>
              <a:gdLst>
                <a:gd name="connsiteX0" fmla="*/ 189167 w 376523"/>
                <a:gd name="connsiteY0" fmla="*/ 0 h 1211961"/>
                <a:gd name="connsiteX1" fmla="*/ 376523 w 376523"/>
                <a:gd name="connsiteY1" fmla="*/ 521875 h 1211961"/>
                <a:gd name="connsiteX2" fmla="*/ 0 w 376523"/>
                <a:gd name="connsiteY2" fmla="*/ 1211961 h 121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6523" h="1211961">
                  <a:moveTo>
                    <a:pt x="189167" y="0"/>
                  </a:moveTo>
                  <a:cubicBezTo>
                    <a:pt x="306229" y="141827"/>
                    <a:pt x="376523" y="323659"/>
                    <a:pt x="376523" y="521875"/>
                  </a:cubicBezTo>
                  <a:cubicBezTo>
                    <a:pt x="376523" y="811435"/>
                    <a:pt x="226504" y="1065943"/>
                    <a:pt x="0" y="1211961"/>
                  </a:cubicBezTo>
                </a:path>
              </a:pathLst>
            </a:custGeom>
            <a:noFill/>
            <a:ln w="8479" cap="flat">
              <a:solidFill>
                <a:srgbClr val="C7D6E2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椭圆 12">
            <a:extLst>
              <a:ext uri="{FF2B5EF4-FFF2-40B4-BE49-F238E27FC236}">
                <a16:creationId xmlns:a16="http://schemas.microsoft.com/office/drawing/2014/main" id="{2006022C-D638-4D0E-8463-C610367B7A4A}"/>
              </a:ext>
            </a:extLst>
          </p:cNvPr>
          <p:cNvSpPr/>
          <p:nvPr/>
        </p:nvSpPr>
        <p:spPr>
          <a:xfrm>
            <a:off x="4673337" y="1725515"/>
            <a:ext cx="2845326" cy="2845324"/>
          </a:xfrm>
          <a:prstGeom prst="ellipse">
            <a:avLst/>
          </a:prstGeom>
          <a:gradFill>
            <a:gsLst>
              <a:gs pos="17000">
                <a:schemeClr val="accent1">
                  <a:lumMod val="86000"/>
                  <a:lumOff val="14000"/>
                </a:schemeClr>
              </a:gs>
              <a:gs pos="100000">
                <a:schemeClr val="accent1">
                  <a:lumMod val="50000"/>
                </a:schemeClr>
              </a:gs>
              <a:gs pos="75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E358DFD-39F4-4EAF-9FEF-BCDEECA3E189}"/>
              </a:ext>
            </a:extLst>
          </p:cNvPr>
          <p:cNvSpPr txBox="1"/>
          <p:nvPr/>
        </p:nvSpPr>
        <p:spPr>
          <a:xfrm>
            <a:off x="4657086" y="2509865"/>
            <a:ext cx="2845506" cy="1485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prstClr val="white"/>
                </a:solidFill>
                <a:effectLst>
                  <a:outerShdw blurRad="50800" dist="38100" dir="5400000" algn="t" rotWithShape="0">
                    <a:srgbClr val="5D88A8">
                      <a:lumMod val="50000"/>
                      <a:alpha val="40000"/>
                    </a:srgbClr>
                  </a:outerShdw>
                </a:effectLst>
                <a:latin typeface="+mn-ea"/>
              </a:rPr>
              <a:t>以上三条同时满足时，</a:t>
            </a:r>
            <a:r>
              <a:rPr lang="en-US" altLang="zh-CN" sz="2400" kern="0" dirty="0">
                <a:solidFill>
                  <a:prstClr val="white"/>
                </a:solidFill>
                <a:effectLst>
                  <a:outerShdw blurRad="50800" dist="38100" dir="5400000" algn="t" rotWithShape="0">
                    <a:srgbClr val="5D88A8">
                      <a:lumMod val="50000"/>
                      <a:alpha val="40000"/>
                    </a:srgbClr>
                  </a:outerShdw>
                </a:effectLst>
                <a:latin typeface="+mn-ea"/>
              </a:rPr>
              <a:t>CPU</a:t>
            </a:r>
            <a:r>
              <a:rPr lang="zh-CN" altLang="en-US" sz="2400" kern="0" dirty="0">
                <a:solidFill>
                  <a:prstClr val="white"/>
                </a:solidFill>
                <a:effectLst>
                  <a:outerShdw blurRad="50800" dist="38100" dir="5400000" algn="t" rotWithShape="0">
                    <a:srgbClr val="5D88A8">
                      <a:lumMod val="50000"/>
                      <a:alpha val="40000"/>
                    </a:srgbClr>
                  </a:outerShdw>
                </a:effectLst>
                <a:latin typeface="+mn-ea"/>
              </a:rPr>
              <a:t>才有可能响应中断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86EDBED-B797-4363-889A-73CE522F6CE7}"/>
              </a:ext>
            </a:extLst>
          </p:cNvPr>
          <p:cNvSpPr txBox="1"/>
          <p:nvPr/>
        </p:nvSpPr>
        <p:spPr>
          <a:xfrm>
            <a:off x="863484" y="3043464"/>
            <a:ext cx="223651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0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中断源有中断请求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F3A536C-504F-4E15-85FB-A17602AFB9BB}"/>
              </a:ext>
            </a:extLst>
          </p:cNvPr>
          <p:cNvSpPr txBox="1"/>
          <p:nvPr/>
        </p:nvSpPr>
        <p:spPr>
          <a:xfrm>
            <a:off x="4513675" y="6001343"/>
            <a:ext cx="316464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lvl="0" algn="ctr">
              <a:defRPr sz="2000" b="1" kern="0">
                <a:solidFill>
                  <a:prstClr val="black">
                    <a:lumMod val="75000"/>
                    <a:lumOff val="25000"/>
                  </a:prstClr>
                </a:solidFill>
              </a:defRPr>
            </a:lvl1pPr>
          </a:lstStyle>
          <a:p>
            <a:r>
              <a:rPr lang="zh-CN" altLang="en-US" dirty="0">
                <a:latin typeface="+mn-ea"/>
              </a:rPr>
              <a:t>此中断源的中断允许位为</a:t>
            </a:r>
            <a:r>
              <a:rPr lang="en-US" altLang="zh-CN" dirty="0">
                <a:latin typeface="+mn-ea"/>
              </a:rPr>
              <a:t>1</a:t>
            </a:r>
            <a:endParaRPr lang="zh-CN" altLang="en-US" dirty="0">
              <a:latin typeface="+mn-ea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94FB662-2967-492E-A68E-0948E674B781}"/>
              </a:ext>
            </a:extLst>
          </p:cNvPr>
          <p:cNvSpPr txBox="1"/>
          <p:nvPr/>
        </p:nvSpPr>
        <p:spPr>
          <a:xfrm>
            <a:off x="8936523" y="3025420"/>
            <a:ext cx="295625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lvl="0" algn="ctr">
              <a:defRPr sz="2000" b="1" kern="0">
                <a:solidFill>
                  <a:prstClr val="black">
                    <a:lumMod val="75000"/>
                    <a:lumOff val="25000"/>
                  </a:prstClr>
                </a:solidFill>
              </a:defRPr>
            </a:lvl1pPr>
          </a:lstStyle>
          <a:p>
            <a:r>
              <a:rPr lang="en-US" altLang="zh-CN" dirty="0">
                <a:latin typeface="+mn-ea"/>
              </a:rPr>
              <a:t>CPU</a:t>
            </a:r>
            <a:r>
              <a:rPr lang="zh-CN" altLang="en-US" dirty="0">
                <a:latin typeface="+mn-ea"/>
              </a:rPr>
              <a:t>开中断（即</a:t>
            </a:r>
            <a:r>
              <a:rPr lang="en-US" altLang="zh-CN" dirty="0">
                <a:latin typeface="+mn-ea"/>
              </a:rPr>
              <a:t>EA=1</a:t>
            </a:r>
            <a:r>
              <a:rPr lang="zh-CN" altLang="en-US" dirty="0">
                <a:latin typeface="+mn-ea"/>
              </a:rPr>
              <a:t>）</a:t>
            </a: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73067CA8-26E4-4324-8834-B0230F0B428F}"/>
              </a:ext>
            </a:extLst>
          </p:cNvPr>
          <p:cNvSpPr/>
          <p:nvPr/>
        </p:nvSpPr>
        <p:spPr>
          <a:xfrm>
            <a:off x="5607050" y="4915111"/>
            <a:ext cx="977900" cy="977900"/>
          </a:xfrm>
          <a:prstGeom prst="ellipse">
            <a:avLst/>
          </a:prstGeom>
          <a:gradFill>
            <a:gsLst>
              <a:gs pos="30000">
                <a:schemeClr val="accent2"/>
              </a:gs>
              <a:gs pos="76000">
                <a:schemeClr val="accent2">
                  <a:lumMod val="69000"/>
                </a:schemeClr>
              </a:gs>
            </a:gsLst>
            <a:path path="circle">
              <a:fillToRect r="100000" b="100000"/>
            </a:path>
          </a:gradFill>
          <a:ln w="12700" cap="flat" cmpd="sng" algn="ctr">
            <a:noFill/>
            <a:prstDash val="solid"/>
            <a:miter lim="800000"/>
          </a:ln>
          <a:effectLst>
            <a:outerShdw blurRad="279400" dist="342900" dir="5400000" sx="88000" sy="88000" algn="t" rotWithShape="0">
              <a:srgbClr val="CA865F">
                <a:alpha val="42000"/>
              </a:srgbClr>
            </a:outerShdw>
          </a:effectLst>
        </p:spPr>
        <p:txBody>
          <a:bodyPr rtlCol="0" anchor="ctr"/>
          <a:lstStyle/>
          <a:p>
            <a:pPr algn="ctr"/>
            <a:r>
              <a:rPr lang="en-US" altLang="zh-CN" sz="4000" b="1" kern="0" dirty="0">
                <a:solidFill>
                  <a:prstClr val="black"/>
                </a:solidFill>
                <a:latin typeface="+mn-ea"/>
              </a:rPr>
              <a:t>2</a:t>
            </a:r>
            <a:endParaRPr lang="zh-CN" altLang="en-US" sz="4000" b="1" kern="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7A7A2ECC-F467-4AA5-BA71-24B2A334FE2E}"/>
              </a:ext>
            </a:extLst>
          </p:cNvPr>
          <p:cNvSpPr/>
          <p:nvPr/>
        </p:nvSpPr>
        <p:spPr>
          <a:xfrm>
            <a:off x="3217812" y="2718834"/>
            <a:ext cx="977900" cy="977900"/>
          </a:xfrm>
          <a:prstGeom prst="ellipse">
            <a:avLst/>
          </a:prstGeom>
          <a:gradFill>
            <a:gsLst>
              <a:gs pos="30000">
                <a:schemeClr val="accent2"/>
              </a:gs>
              <a:gs pos="76000">
                <a:schemeClr val="accent2">
                  <a:lumMod val="69000"/>
                </a:schemeClr>
              </a:gs>
            </a:gsLst>
            <a:path path="circle">
              <a:fillToRect r="100000" b="100000"/>
            </a:path>
          </a:gradFill>
          <a:ln w="12700" cap="flat" cmpd="sng" algn="ctr">
            <a:noFill/>
            <a:prstDash val="solid"/>
            <a:miter lim="800000"/>
          </a:ln>
          <a:effectLst>
            <a:outerShdw blurRad="279400" dist="342900" dir="5400000" sx="88000" sy="88000" algn="t" rotWithShape="0">
              <a:srgbClr val="CA865F">
                <a:alpha val="42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altLang="zh-CN" sz="4000" b="1" kern="0" dirty="0">
                <a:solidFill>
                  <a:prstClr val="black"/>
                </a:solidFill>
                <a:latin typeface="+mn-ea"/>
              </a:rPr>
              <a:t>1</a:t>
            </a:r>
            <a:endParaRPr lang="zh-CN" altLang="en-US" sz="4000" b="1" kern="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513BF9EA-D872-4C62-9C62-5B876273D29C}"/>
              </a:ext>
            </a:extLst>
          </p:cNvPr>
          <p:cNvSpPr/>
          <p:nvPr/>
        </p:nvSpPr>
        <p:spPr>
          <a:xfrm>
            <a:off x="8012330" y="2718834"/>
            <a:ext cx="977900" cy="977900"/>
          </a:xfrm>
          <a:prstGeom prst="ellipse">
            <a:avLst/>
          </a:prstGeom>
          <a:gradFill>
            <a:gsLst>
              <a:gs pos="30000">
                <a:schemeClr val="accent2"/>
              </a:gs>
              <a:gs pos="76000">
                <a:schemeClr val="accent2">
                  <a:lumMod val="69000"/>
                </a:schemeClr>
              </a:gs>
            </a:gsLst>
            <a:path path="circle">
              <a:fillToRect r="100000" b="100000"/>
            </a:path>
          </a:gradFill>
          <a:ln w="12700" cap="flat" cmpd="sng" algn="ctr">
            <a:noFill/>
            <a:prstDash val="solid"/>
            <a:miter lim="800000"/>
          </a:ln>
          <a:effectLst>
            <a:outerShdw blurRad="279400" dist="342900" dir="5400000" sx="88000" sy="88000" algn="t" rotWithShape="0">
              <a:srgbClr val="CA865F">
                <a:alpha val="42000"/>
              </a:srgbClr>
            </a:outerShdw>
          </a:effectLst>
        </p:spPr>
        <p:txBody>
          <a:bodyPr rtlCol="0" anchor="ctr"/>
          <a:lstStyle/>
          <a:p>
            <a:pPr algn="ctr"/>
            <a:r>
              <a:rPr lang="en-US" altLang="zh-CN" sz="4000" b="1" kern="0" dirty="0">
                <a:solidFill>
                  <a:prstClr val="black"/>
                </a:solidFill>
                <a:latin typeface="+mn-ea"/>
              </a:rPr>
              <a:t>3</a:t>
            </a:r>
            <a:endParaRPr lang="zh-CN" altLang="en-US" sz="4000" b="1" kern="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B569FA2E-CADD-4665-913A-69004D3B3E78}"/>
              </a:ext>
            </a:extLst>
          </p:cNvPr>
          <p:cNvSpPr txBox="1">
            <a:spLocks noChangeArrowheads="1"/>
          </p:cNvSpPr>
          <p:nvPr/>
        </p:nvSpPr>
        <p:spPr>
          <a:xfrm>
            <a:off x="1136424" y="906755"/>
            <a:ext cx="9919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Roboto"/>
                <a:ea typeface="思源黑体 CN Regular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9pPr>
          </a:lstStyle>
          <a:p>
            <a:r>
              <a:rPr lang="zh-CN" altLang="en-US" sz="2800" dirty="0">
                <a:solidFill>
                  <a:prstClr val="black"/>
                </a:solidFill>
                <a:latin typeface="+mj-ea"/>
                <a:ea typeface="+mj-ea"/>
              </a:rPr>
              <a:t>中断响应条件</a:t>
            </a:r>
          </a:p>
        </p:txBody>
      </p:sp>
      <p:pic>
        <p:nvPicPr>
          <p:cNvPr id="22" name="OfficePLUS.cn-14">
            <a:hlinkClick r:id="rId2"/>
            <a:extLst>
              <a:ext uri="{FF2B5EF4-FFF2-40B4-BE49-F238E27FC236}">
                <a16:creationId xmlns:a16="http://schemas.microsoft.com/office/drawing/2014/main" id="{12A72B36-D7F9-4E09-9437-720B888D63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56333"/>
            <a:ext cx="1828800" cy="243840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4AC73FAE-4086-467E-9D64-196FAAEEEB52}"/>
              </a:ext>
            </a:extLst>
          </p:cNvPr>
          <p:cNvSpPr txBox="1"/>
          <p:nvPr/>
        </p:nvSpPr>
        <p:spPr>
          <a:xfrm>
            <a:off x="9230606" y="494683"/>
            <a:ext cx="262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+mj-ea"/>
                <a:cs typeface="+mn-cs"/>
              </a:rPr>
              <a:t>以人为本 追随智慧</a:t>
            </a:r>
          </a:p>
        </p:txBody>
      </p:sp>
    </p:spTree>
    <p:extLst>
      <p:ext uri="{BB962C8B-B14F-4D97-AF65-F5344CB8AC3E}">
        <p14:creationId xmlns:p14="http://schemas.microsoft.com/office/powerpoint/2010/main" val="2033496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FC9E08C-3DD1-4190-B015-BC8646244395}"/>
              </a:ext>
            </a:extLst>
          </p:cNvPr>
          <p:cNvSpPr txBox="1">
            <a:spLocks noChangeArrowheads="1"/>
          </p:cNvSpPr>
          <p:nvPr/>
        </p:nvSpPr>
        <p:spPr>
          <a:xfrm>
            <a:off x="2151707" y="1070641"/>
            <a:ext cx="7888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Roboto"/>
                <a:ea typeface="思源黑体 CN Regular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9pPr>
          </a:lstStyle>
          <a:p>
            <a:r>
              <a:rPr lang="en-US" altLang="zh-CN" sz="2800" dirty="0">
                <a:solidFill>
                  <a:prstClr val="black"/>
                </a:solidFill>
                <a:latin typeface="+mn-ea"/>
                <a:ea typeface="+mn-ea"/>
              </a:rPr>
              <a:t>C51</a:t>
            </a:r>
            <a:r>
              <a:rPr lang="zh-CN" altLang="en-US" sz="2800" dirty="0">
                <a:solidFill>
                  <a:prstClr val="black"/>
                </a:solidFill>
                <a:latin typeface="+mn-ea"/>
                <a:ea typeface="+mn-ea"/>
              </a:rPr>
              <a:t>的基本数据类型</a:t>
            </a:r>
          </a:p>
        </p:txBody>
      </p:sp>
      <p:sp>
        <p:nvSpPr>
          <p:cNvPr id="3" name="circle round shape">
            <a:extLst>
              <a:ext uri="{FF2B5EF4-FFF2-40B4-BE49-F238E27FC236}">
                <a16:creationId xmlns:a16="http://schemas.microsoft.com/office/drawing/2014/main" id="{5941D5B0-27C1-49AB-8EAF-655384E436AD}"/>
              </a:ext>
            </a:extLst>
          </p:cNvPr>
          <p:cNvSpPr/>
          <p:nvPr/>
        </p:nvSpPr>
        <p:spPr>
          <a:xfrm flipH="1">
            <a:off x="725809" y="2018541"/>
            <a:ext cx="3723669" cy="372366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91000"/>
                  <a:lumOff val="9000"/>
                </a:schemeClr>
              </a:gs>
              <a:gs pos="98000">
                <a:schemeClr val="accent1">
                  <a:lumMod val="50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D2C9AAB9-4C7F-4CF1-90EC-C5430C13F2A5}"/>
              </a:ext>
            </a:extLst>
          </p:cNvPr>
          <p:cNvSpPr/>
          <p:nvPr/>
        </p:nvSpPr>
        <p:spPr>
          <a:xfrm flipH="1">
            <a:off x="6084155" y="3349336"/>
            <a:ext cx="5382037" cy="1062074"/>
          </a:xfrm>
          <a:prstGeom prst="roundRect">
            <a:avLst>
              <a:gd name="adj" fmla="val 50000"/>
            </a:avLst>
          </a:prstGeom>
          <a:solidFill>
            <a:srgbClr val="1B4F8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3E426D73-FF01-42F4-908B-D9A814F4C768}"/>
              </a:ext>
            </a:extLst>
          </p:cNvPr>
          <p:cNvSpPr/>
          <p:nvPr/>
        </p:nvSpPr>
        <p:spPr>
          <a:xfrm flipH="1">
            <a:off x="6084155" y="4698962"/>
            <a:ext cx="5382037" cy="1062074"/>
          </a:xfrm>
          <a:prstGeom prst="roundRect">
            <a:avLst>
              <a:gd name="adj" fmla="val 50000"/>
            </a:avLst>
          </a:prstGeom>
          <a:solidFill>
            <a:srgbClr val="1B4F8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+mn-ea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D184B602-EB83-4B60-B7FB-548D45383370}"/>
              </a:ext>
            </a:extLst>
          </p:cNvPr>
          <p:cNvGrpSpPr/>
          <p:nvPr/>
        </p:nvGrpSpPr>
        <p:grpSpPr>
          <a:xfrm>
            <a:off x="4565649" y="2576919"/>
            <a:ext cx="1521720" cy="2606910"/>
            <a:chOff x="7022514" y="2576919"/>
            <a:chExt cx="1521720" cy="2606910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30150091-CAF4-4225-9DF8-03E5ABC35C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22514" y="3880374"/>
              <a:ext cx="1518506" cy="0"/>
            </a:xfrm>
            <a:prstGeom prst="line">
              <a:avLst/>
            </a:prstGeom>
            <a:noFill/>
            <a:ln w="22225" cap="flat" cmpd="sng" algn="ctr">
              <a:gradFill flip="none" rotWithShape="1">
                <a:gsLst>
                  <a:gs pos="100000">
                    <a:srgbClr val="1B4F80">
                      <a:lumMod val="40000"/>
                      <a:lumOff val="60000"/>
                      <a:alpha val="0"/>
                    </a:srgbClr>
                  </a:gs>
                  <a:gs pos="22000">
                    <a:srgbClr val="1B4F80">
                      <a:lumMod val="40000"/>
                      <a:lumOff val="60000"/>
                    </a:srgbClr>
                  </a:gs>
                  <a:gs pos="0">
                    <a:srgbClr val="1B4F80">
                      <a:lumMod val="40000"/>
                      <a:lumOff val="60000"/>
                      <a:alpha val="0"/>
                    </a:srgbClr>
                  </a:gs>
                  <a:gs pos="66000">
                    <a:srgbClr val="1B4F80">
                      <a:lumMod val="40000"/>
                      <a:lumOff val="60000"/>
                    </a:srgbClr>
                  </a:gs>
                </a:gsLst>
                <a:lin ang="0" scaled="1"/>
                <a:tileRect/>
              </a:gradFill>
              <a:prstDash val="solid"/>
              <a:miter lim="800000"/>
            </a:ln>
            <a:effectLst/>
          </p:spPr>
        </p:cxn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3C1DDAC1-DB62-4AE4-AABD-8BD05E9AA336}"/>
                </a:ext>
              </a:extLst>
            </p:cNvPr>
            <p:cNvSpPr/>
            <p:nvPr/>
          </p:nvSpPr>
          <p:spPr>
            <a:xfrm flipH="1">
              <a:off x="7050736" y="2576919"/>
              <a:ext cx="1493498" cy="1303455"/>
            </a:xfrm>
            <a:custGeom>
              <a:avLst/>
              <a:gdLst>
                <a:gd name="connsiteX0" fmla="*/ 0 w 2628900"/>
                <a:gd name="connsiteY0" fmla="*/ 0 h 323850"/>
                <a:gd name="connsiteX1" fmla="*/ 831850 w 2628900"/>
                <a:gd name="connsiteY1" fmla="*/ 50800 h 323850"/>
                <a:gd name="connsiteX2" fmla="*/ 1562100 w 2628900"/>
                <a:gd name="connsiteY2" fmla="*/ 266700 h 323850"/>
                <a:gd name="connsiteX3" fmla="*/ 2628900 w 2628900"/>
                <a:gd name="connsiteY3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8900" h="323850">
                  <a:moveTo>
                    <a:pt x="0" y="0"/>
                  </a:moveTo>
                  <a:cubicBezTo>
                    <a:pt x="285750" y="3175"/>
                    <a:pt x="571500" y="6350"/>
                    <a:pt x="831850" y="50800"/>
                  </a:cubicBezTo>
                  <a:cubicBezTo>
                    <a:pt x="1092200" y="95250"/>
                    <a:pt x="1262592" y="221192"/>
                    <a:pt x="1562100" y="266700"/>
                  </a:cubicBezTo>
                  <a:cubicBezTo>
                    <a:pt x="1861608" y="312208"/>
                    <a:pt x="2245254" y="318029"/>
                    <a:pt x="2628900" y="323850"/>
                  </a:cubicBezTo>
                </a:path>
              </a:pathLst>
            </a:custGeom>
            <a:noFill/>
            <a:ln w="22225" cap="flat" cmpd="sng" algn="ctr">
              <a:gradFill flip="none" rotWithShape="1">
                <a:gsLst>
                  <a:gs pos="100000">
                    <a:srgbClr val="1B4F80">
                      <a:lumMod val="40000"/>
                      <a:lumOff val="60000"/>
                      <a:alpha val="0"/>
                    </a:srgbClr>
                  </a:gs>
                  <a:gs pos="22000">
                    <a:srgbClr val="1B4F80">
                      <a:lumMod val="40000"/>
                      <a:lumOff val="60000"/>
                    </a:srgbClr>
                  </a:gs>
                  <a:gs pos="0">
                    <a:srgbClr val="1B4F80">
                      <a:lumMod val="40000"/>
                      <a:lumOff val="60000"/>
                      <a:alpha val="0"/>
                    </a:srgbClr>
                  </a:gs>
                  <a:gs pos="66000">
                    <a:srgbClr val="1B4F80">
                      <a:lumMod val="40000"/>
                      <a:lumOff val="60000"/>
                    </a:srgbClr>
                  </a:gs>
                </a:gsLst>
                <a:lin ang="0" scaled="1"/>
                <a:tileRect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19957075-7E6C-4A1A-9C13-5DD1E7F5B2E0}"/>
                </a:ext>
              </a:extLst>
            </p:cNvPr>
            <p:cNvSpPr/>
            <p:nvPr/>
          </p:nvSpPr>
          <p:spPr>
            <a:xfrm flipH="1" flipV="1">
              <a:off x="7050736" y="3880374"/>
              <a:ext cx="1493498" cy="1303455"/>
            </a:xfrm>
            <a:custGeom>
              <a:avLst/>
              <a:gdLst>
                <a:gd name="connsiteX0" fmla="*/ 0 w 2628900"/>
                <a:gd name="connsiteY0" fmla="*/ 0 h 323850"/>
                <a:gd name="connsiteX1" fmla="*/ 831850 w 2628900"/>
                <a:gd name="connsiteY1" fmla="*/ 50800 h 323850"/>
                <a:gd name="connsiteX2" fmla="*/ 1562100 w 2628900"/>
                <a:gd name="connsiteY2" fmla="*/ 266700 h 323850"/>
                <a:gd name="connsiteX3" fmla="*/ 2628900 w 2628900"/>
                <a:gd name="connsiteY3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8900" h="323850">
                  <a:moveTo>
                    <a:pt x="0" y="0"/>
                  </a:moveTo>
                  <a:cubicBezTo>
                    <a:pt x="285750" y="3175"/>
                    <a:pt x="571500" y="6350"/>
                    <a:pt x="831850" y="50800"/>
                  </a:cubicBezTo>
                  <a:cubicBezTo>
                    <a:pt x="1092200" y="95250"/>
                    <a:pt x="1262592" y="221192"/>
                    <a:pt x="1562100" y="266700"/>
                  </a:cubicBezTo>
                  <a:cubicBezTo>
                    <a:pt x="1861608" y="312208"/>
                    <a:pt x="2245254" y="318029"/>
                    <a:pt x="2628900" y="323850"/>
                  </a:cubicBezTo>
                </a:path>
              </a:pathLst>
            </a:custGeom>
            <a:noFill/>
            <a:ln w="22225" cap="flat" cmpd="sng" algn="ctr">
              <a:gradFill flip="none" rotWithShape="1">
                <a:gsLst>
                  <a:gs pos="100000">
                    <a:srgbClr val="1B4F80">
                      <a:lumMod val="40000"/>
                      <a:lumOff val="60000"/>
                      <a:alpha val="0"/>
                    </a:srgbClr>
                  </a:gs>
                  <a:gs pos="22000">
                    <a:srgbClr val="1B4F80">
                      <a:lumMod val="40000"/>
                      <a:lumOff val="60000"/>
                    </a:srgbClr>
                  </a:gs>
                  <a:gs pos="0">
                    <a:srgbClr val="1B4F80">
                      <a:lumMod val="40000"/>
                      <a:lumOff val="60000"/>
                      <a:alpha val="0"/>
                    </a:srgbClr>
                  </a:gs>
                  <a:gs pos="66000">
                    <a:srgbClr val="1B4F80">
                      <a:lumMod val="40000"/>
                      <a:lumOff val="60000"/>
                    </a:srgbClr>
                  </a:gs>
                </a:gsLst>
                <a:lin ang="0" scaled="1"/>
                <a:tileRect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+mn-ea"/>
              </a:endParaRPr>
            </a:p>
          </p:txBody>
        </p:sp>
      </p:grp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C44E3909-E970-40D1-ACA6-849AA0E98E2F}"/>
              </a:ext>
            </a:extLst>
          </p:cNvPr>
          <p:cNvSpPr/>
          <p:nvPr/>
        </p:nvSpPr>
        <p:spPr>
          <a:xfrm flipH="1">
            <a:off x="6084155" y="1999711"/>
            <a:ext cx="5382037" cy="1062074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E120CAF-74BB-4EA7-AA9C-0AC0EDCF7B5B}"/>
              </a:ext>
            </a:extLst>
          </p:cNvPr>
          <p:cNvSpPr txBox="1"/>
          <p:nvPr/>
        </p:nvSpPr>
        <p:spPr>
          <a:xfrm flipH="1">
            <a:off x="6318398" y="2111233"/>
            <a:ext cx="4913550" cy="777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POSans M" panose="00020600040101010101" pitchFamily="18" charset="-122"/>
              </a:rPr>
              <a:t>分为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POSans M" panose="00020600040101010101" pitchFamily="18" charset="-122"/>
              </a:rPr>
              <a:t>signed char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POSans M" panose="00020600040101010101" pitchFamily="18" charset="-122"/>
              </a:rPr>
              <a:t>和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POSans M" panose="00020600040101010101" pitchFamily="18" charset="-122"/>
              </a:rPr>
              <a:t>unsigned char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POSans M" panose="00020600040101010101" pitchFamily="18" charset="-122"/>
              </a:rPr>
              <a:t>，默认为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POSans M" panose="00020600040101010101" pitchFamily="18" charset="-122"/>
              </a:rPr>
              <a:t>signed char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POSans M" panose="00020600040101010101" pitchFamily="18" charset="-122"/>
              </a:rPr>
              <a:t>。它们的长度一个字节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OPPOSans M" panose="00020600040101010101" pitchFamily="18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67831A5-0A85-47EE-8092-8EA91DA28EBA}"/>
              </a:ext>
            </a:extLst>
          </p:cNvPr>
          <p:cNvSpPr txBox="1"/>
          <p:nvPr/>
        </p:nvSpPr>
        <p:spPr>
          <a:xfrm flipH="1">
            <a:off x="1064400" y="3552001"/>
            <a:ext cx="290015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600"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defRPr>
            </a:lvl1pPr>
          </a:lstStyle>
          <a:p>
            <a:pPr algn="ctr">
              <a:defRPr/>
            </a:pPr>
            <a:r>
              <a:rPr lang="en-US" altLang="zh-CN" sz="3200" dirty="0">
                <a:solidFill>
                  <a:prstClr val="white"/>
                </a:solidFill>
                <a:latin typeface="+mn-ea"/>
                <a:ea typeface="+mn-ea"/>
              </a:rPr>
              <a:t>1</a:t>
            </a:r>
            <a:r>
              <a:rPr lang="zh-CN" altLang="en-US" sz="3200" dirty="0">
                <a:solidFill>
                  <a:prstClr val="white"/>
                </a:solidFill>
                <a:latin typeface="+mn-ea"/>
                <a:ea typeface="+mn-ea"/>
              </a:rPr>
              <a:t>．字符型</a:t>
            </a:r>
            <a:r>
              <a:rPr lang="en-US" altLang="zh-CN" sz="3200" dirty="0">
                <a:solidFill>
                  <a:prstClr val="white"/>
                </a:solidFill>
                <a:latin typeface="+mn-ea"/>
                <a:ea typeface="+mn-ea"/>
              </a:rPr>
              <a:t>char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81958785-709E-4F62-B3A2-94DAA56EF29F}"/>
              </a:ext>
            </a:extLst>
          </p:cNvPr>
          <p:cNvSpPr/>
          <p:nvPr/>
        </p:nvSpPr>
        <p:spPr>
          <a:xfrm flipH="1">
            <a:off x="809645" y="5823440"/>
            <a:ext cx="3555998" cy="280730"/>
          </a:xfrm>
          <a:prstGeom prst="ellipse">
            <a:avLst/>
          </a:prstGeom>
          <a:gradFill flip="none" rotWithShape="1">
            <a:gsLst>
              <a:gs pos="0">
                <a:srgbClr val="1B4F80"/>
              </a:gs>
              <a:gs pos="93000">
                <a:srgbClr val="1B4F80">
                  <a:lumMod val="20000"/>
                  <a:lumOff val="80000"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9A95345-850D-4BFE-86ED-240A4F703AA1}"/>
              </a:ext>
            </a:extLst>
          </p:cNvPr>
          <p:cNvSpPr txBox="1"/>
          <p:nvPr/>
        </p:nvSpPr>
        <p:spPr>
          <a:xfrm flipH="1">
            <a:off x="6318398" y="3306741"/>
            <a:ext cx="4913550" cy="1137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POSans M" panose="00020600040101010101" pitchFamily="18" charset="-122"/>
              </a:rPr>
              <a:t>signed char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POSans M" panose="00020600040101010101" pitchFamily="18" charset="-122"/>
              </a:rPr>
              <a:t>定义带符号字节数据，字节的最高位为符号位，负数用补码表示，所能表示的数值范围是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POSans M" panose="00020600040101010101" pitchFamily="18" charset="-122"/>
              </a:rPr>
              <a:t>-128~ +127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754E788-05C7-4012-B06B-8CBE527EBF6A}"/>
              </a:ext>
            </a:extLst>
          </p:cNvPr>
          <p:cNvSpPr txBox="1"/>
          <p:nvPr/>
        </p:nvSpPr>
        <p:spPr>
          <a:xfrm flipH="1">
            <a:off x="6318398" y="4670246"/>
            <a:ext cx="4913550" cy="1137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POSans M" panose="00020600040101010101" pitchFamily="18" charset="-122"/>
              </a:rPr>
              <a:t>unsigned char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POSans M" panose="00020600040101010101" pitchFamily="18" charset="-122"/>
              </a:rPr>
              <a:t>定义无符号字节数据或字符，可以存放一个字节的无符号数，取值范围为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POSans M" panose="00020600040101010101" pitchFamily="18" charset="-122"/>
              </a:rPr>
              <a:t>0-255</a:t>
            </a:r>
          </a:p>
        </p:txBody>
      </p:sp>
      <p:pic>
        <p:nvPicPr>
          <p:cNvPr id="16" name="OfficePLUS.cn-14">
            <a:hlinkClick r:id="rId2"/>
            <a:extLst>
              <a:ext uri="{FF2B5EF4-FFF2-40B4-BE49-F238E27FC236}">
                <a16:creationId xmlns:a16="http://schemas.microsoft.com/office/drawing/2014/main" id="{11DEAF9A-33FE-4115-A381-35DC2E045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56333"/>
            <a:ext cx="1828800" cy="24384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5C219022-239B-46EF-BE01-63D92136353D}"/>
              </a:ext>
            </a:extLst>
          </p:cNvPr>
          <p:cNvSpPr txBox="1"/>
          <p:nvPr/>
        </p:nvSpPr>
        <p:spPr>
          <a:xfrm>
            <a:off x="9230606" y="494683"/>
            <a:ext cx="262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+mj-ea"/>
                <a:cs typeface="+mn-cs"/>
              </a:rPr>
              <a:t>以人为本 追随智慧</a:t>
            </a:r>
          </a:p>
        </p:txBody>
      </p:sp>
    </p:spTree>
    <p:extLst>
      <p:ext uri="{BB962C8B-B14F-4D97-AF65-F5344CB8AC3E}">
        <p14:creationId xmlns:p14="http://schemas.microsoft.com/office/powerpoint/2010/main" val="35193160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505E19BC-F2C9-4696-9E61-5F5E33E55926}"/>
              </a:ext>
            </a:extLst>
          </p:cNvPr>
          <p:cNvSpPr txBox="1">
            <a:spLocks noChangeArrowheads="1"/>
          </p:cNvSpPr>
          <p:nvPr/>
        </p:nvSpPr>
        <p:spPr>
          <a:xfrm>
            <a:off x="1824443" y="902645"/>
            <a:ext cx="8543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Roboto"/>
                <a:ea typeface="思源黑体 CN Regular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9pPr>
          </a:lstStyle>
          <a:p>
            <a:r>
              <a:rPr lang="en-US" altLang="zh-CN" sz="2800" b="1" dirty="0">
                <a:solidFill>
                  <a:prstClr val="black"/>
                </a:solidFill>
                <a:latin typeface="+mn-ea"/>
                <a:ea typeface="+mn-ea"/>
              </a:rPr>
              <a:t>P3</a:t>
            </a:r>
            <a:r>
              <a:rPr lang="zh-CN" altLang="en-US" sz="2800" b="1" dirty="0">
                <a:solidFill>
                  <a:prstClr val="black"/>
                </a:solidFill>
                <a:latin typeface="+mn-ea"/>
                <a:ea typeface="+mn-ea"/>
              </a:rPr>
              <a:t>口的第二功能定义</a:t>
            </a:r>
          </a:p>
        </p:txBody>
      </p:sp>
      <p:graphicFrame>
        <p:nvGraphicFramePr>
          <p:cNvPr id="9" name="Group 7">
            <a:extLst>
              <a:ext uri="{FF2B5EF4-FFF2-40B4-BE49-F238E27FC236}">
                <a16:creationId xmlns:a16="http://schemas.microsoft.com/office/drawing/2014/main" id="{E8791D02-3A0B-49A2-972E-1DE80F81FA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066536"/>
              </p:ext>
            </p:extLst>
          </p:nvPr>
        </p:nvGraphicFramePr>
        <p:xfrm>
          <a:off x="1352469" y="1469501"/>
          <a:ext cx="9487062" cy="4860000"/>
        </p:xfrm>
        <a:graphic>
          <a:graphicData uri="http://schemas.openxmlformats.org/drawingml/2006/table">
            <a:tbl>
              <a:tblPr/>
              <a:tblGrid>
                <a:gridCol w="1478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1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75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0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000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引脚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名称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第二功能定义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P3.0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C49C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RXD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C49C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串行通信数据接收端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C49C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输入</a:t>
                      </a:r>
                    </a:p>
                  </a:txBody>
                  <a:tcPr marT="45713" marB="4571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C49C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P3.1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C49C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C49C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TXD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C49C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C49C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串行通信数据发送端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C49C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C49C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输出</a:t>
                      </a:r>
                    </a:p>
                  </a:txBody>
                  <a:tcPr marT="45713" marB="4571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C49C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C49C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P3.2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C49C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C49C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C49C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C49C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外部中断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请求端口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C49C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C49C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输入</a:t>
                      </a:r>
                    </a:p>
                  </a:txBody>
                  <a:tcPr marT="45713" marB="4571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C49C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C49C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P3.3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C49C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C49C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C49C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C49C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外部中断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请求端口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C49C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C49C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输入</a:t>
                      </a:r>
                    </a:p>
                  </a:txBody>
                  <a:tcPr marT="45713" marB="4571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C49C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C49C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00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P3.4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C49C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C49C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T0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C49C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C49C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定时器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计数器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外部计数输入端口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C49C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C49C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输入</a:t>
                      </a:r>
                    </a:p>
                  </a:txBody>
                  <a:tcPr marT="45713" marB="4571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C49C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C49C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00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P3.5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C49C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C49C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T1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C49C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C49C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定时器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计数器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外部计数输入端口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C49C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C49C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输入</a:t>
                      </a:r>
                    </a:p>
                  </a:txBody>
                  <a:tcPr marT="45713" marB="4571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C49C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C49C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00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P3.6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C49C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C49C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C49C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C49C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片外数据存储器写选通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C49C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C49C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输出</a:t>
                      </a:r>
                    </a:p>
                  </a:txBody>
                  <a:tcPr marT="45713" marB="4571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C49C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C49C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000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P3.7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C49C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FC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C49C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FC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片外数据存储器读选通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C49C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FC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输入</a:t>
                      </a:r>
                    </a:p>
                  </a:txBody>
                  <a:tcPr marT="45713" marB="4571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C49C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FC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5FEAF649-EACD-498C-993A-96D1340D1C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592957"/>
              </p:ext>
            </p:extLst>
          </p:nvPr>
        </p:nvGraphicFramePr>
        <p:xfrm>
          <a:off x="3327512" y="3122816"/>
          <a:ext cx="71437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" imgW="495085" imgH="291973" progId="Equation.3">
                  <p:embed/>
                </p:oleObj>
              </mc:Choice>
              <mc:Fallback>
                <p:oleObj name="公式" r:id="rId2" imgW="495085" imgH="291973" progId="Equation.3">
                  <p:embed/>
                  <p:pic>
                    <p:nvPicPr>
                      <p:cNvPr id="10" name="对象 9">
                        <a:extLst>
                          <a:ext uri="{FF2B5EF4-FFF2-40B4-BE49-F238E27FC236}">
                            <a16:creationId xmlns:a16="http://schemas.microsoft.com/office/drawing/2014/main" id="{5FEAF649-EACD-498C-993A-96D1340D1C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512" y="3122816"/>
                        <a:ext cx="71437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7F287877-1C0D-447B-B99A-B721C71642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104880"/>
              </p:ext>
            </p:extLst>
          </p:nvPr>
        </p:nvGraphicFramePr>
        <p:xfrm>
          <a:off x="3408854" y="5309272"/>
          <a:ext cx="531813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4" imgW="253780" imgH="215713" progId="Equation.3">
                  <p:embed/>
                </p:oleObj>
              </mc:Choice>
              <mc:Fallback>
                <p:oleObj name="公式" r:id="rId4" imgW="253780" imgH="215713" progId="Equation.3">
                  <p:embed/>
                  <p:pic>
                    <p:nvPicPr>
                      <p:cNvPr id="11" name="对象 10">
                        <a:extLst>
                          <a:ext uri="{FF2B5EF4-FFF2-40B4-BE49-F238E27FC236}">
                            <a16:creationId xmlns:a16="http://schemas.microsoft.com/office/drawing/2014/main" id="{7F287877-1C0D-447B-B99A-B721C71642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8854" y="5309272"/>
                        <a:ext cx="531813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FF1B95F5-BC08-40A6-BFC3-5D62C010D6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494439"/>
              </p:ext>
            </p:extLst>
          </p:nvPr>
        </p:nvGraphicFramePr>
        <p:xfrm>
          <a:off x="3342974" y="3690881"/>
          <a:ext cx="66357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6" imgW="469696" imgH="291973" progId="Equation.3">
                  <p:embed/>
                </p:oleObj>
              </mc:Choice>
              <mc:Fallback>
                <p:oleObj name="公式" r:id="rId6" imgW="469696" imgH="291973" progId="Equation.3">
                  <p:embed/>
                  <p:pic>
                    <p:nvPicPr>
                      <p:cNvPr id="12" name="对象 11">
                        <a:extLst>
                          <a:ext uri="{FF2B5EF4-FFF2-40B4-BE49-F238E27FC236}">
                            <a16:creationId xmlns:a16="http://schemas.microsoft.com/office/drawing/2014/main" id="{FF1B95F5-BC08-40A6-BFC3-5D62C010D6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2974" y="3690881"/>
                        <a:ext cx="66357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80156A74-7A78-4612-9F65-9BACB3EEC8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041868"/>
              </p:ext>
            </p:extLst>
          </p:nvPr>
        </p:nvGraphicFramePr>
        <p:xfrm>
          <a:off x="3342974" y="5833674"/>
          <a:ext cx="528638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8" imgW="253780" imgH="203024" progId="Equation.3">
                  <p:embed/>
                </p:oleObj>
              </mc:Choice>
              <mc:Fallback>
                <p:oleObj name="公式" r:id="rId8" imgW="253780" imgH="203024" progId="Equation.3">
                  <p:embed/>
                  <p:pic>
                    <p:nvPicPr>
                      <p:cNvPr id="13" name="对象 12">
                        <a:extLst>
                          <a:ext uri="{FF2B5EF4-FFF2-40B4-BE49-F238E27FC236}">
                            <a16:creationId xmlns:a16="http://schemas.microsoft.com/office/drawing/2014/main" id="{80156A74-7A78-4612-9F65-9BACB3EEC8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2974" y="5833674"/>
                        <a:ext cx="528638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OfficePLUS.cn-14">
            <a:hlinkClick r:id="rId10"/>
            <a:extLst>
              <a:ext uri="{FF2B5EF4-FFF2-40B4-BE49-F238E27FC236}">
                <a16:creationId xmlns:a16="http://schemas.microsoft.com/office/drawing/2014/main" id="{43066B40-C1A1-4C88-A113-DE069BF468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56333"/>
            <a:ext cx="1828800" cy="24384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538966C9-C015-4B2B-BF0C-AC771BC160A1}"/>
              </a:ext>
            </a:extLst>
          </p:cNvPr>
          <p:cNvSpPr txBox="1"/>
          <p:nvPr/>
        </p:nvSpPr>
        <p:spPr>
          <a:xfrm>
            <a:off x="9230606" y="494683"/>
            <a:ext cx="262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+mj-ea"/>
                <a:cs typeface="+mn-cs"/>
              </a:rPr>
              <a:t>以人为本 追随智慧</a:t>
            </a:r>
          </a:p>
        </p:txBody>
      </p:sp>
    </p:spTree>
    <p:extLst>
      <p:ext uri="{BB962C8B-B14F-4D97-AF65-F5344CB8AC3E}">
        <p14:creationId xmlns:p14="http://schemas.microsoft.com/office/powerpoint/2010/main" val="2658319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699371C7-FD12-41CE-A120-73A3B6DF447E}"/>
              </a:ext>
            </a:extLst>
          </p:cNvPr>
          <p:cNvSpPr/>
          <p:nvPr/>
        </p:nvSpPr>
        <p:spPr>
          <a:xfrm>
            <a:off x="1541305" y="1553443"/>
            <a:ext cx="9109390" cy="3981450"/>
          </a:xfrm>
          <a:prstGeom prst="roundRect">
            <a:avLst>
              <a:gd name="adj" fmla="val 7505"/>
            </a:avLst>
          </a:prstGeom>
          <a:gradFill>
            <a:gsLst>
              <a:gs pos="28000">
                <a:schemeClr val="accent2"/>
              </a:gs>
              <a:gs pos="80000">
                <a:schemeClr val="accent2">
                  <a:lumMod val="100000"/>
                </a:schemeClr>
              </a:gs>
            </a:gsLst>
            <a:path path="circle">
              <a:fillToRect r="100000" b="100000"/>
            </a:path>
          </a:gradFill>
          <a:ln w="12700" cap="flat" cmpd="sng" algn="ctr">
            <a:noFill/>
            <a:prstDash val="solid"/>
            <a:miter lim="800000"/>
          </a:ln>
          <a:effectLst>
            <a:outerShdw blurRad="279400" dist="342900" dir="5400000" sx="88000" sy="88000" algn="t" rotWithShape="0">
              <a:srgbClr val="FFD23C">
                <a:alpha val="42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2">
            <a:extLst>
              <a:ext uri="{FF2B5EF4-FFF2-40B4-BE49-F238E27FC236}">
                <a16:creationId xmlns:a16="http://schemas.microsoft.com/office/drawing/2014/main" id="{76528442-704C-4487-9038-0F2F2E9B3745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790952" y="1571625"/>
            <a:ext cx="4678678" cy="269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78" tIns="54439" rIns="108878" bIns="5443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defTabSz="1088714"/>
            <a:r>
              <a:rPr lang="en-US" altLang="zh-CN" sz="16800" dirty="0"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rPr>
              <a:t>01</a:t>
            </a:r>
            <a:endParaRPr lang="zh-CN" altLang="en-US" sz="16800" dirty="0">
              <a:solidFill>
                <a:prstClr val="black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文本框 11">
            <a:extLst>
              <a:ext uri="{FF2B5EF4-FFF2-40B4-BE49-F238E27FC236}">
                <a16:creationId xmlns:a16="http://schemas.microsoft.com/office/drawing/2014/main" id="{98CB7A38-D6E2-41E4-B4CC-BFD107A12FF9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81101" y="2564205"/>
            <a:ext cx="4498378" cy="6639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108878" tIns="54439" rIns="108878" bIns="5443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defTabSz="1088714">
              <a:defRPr/>
            </a:pPr>
            <a:r>
              <a:rPr lang="en-US" altLang="zh-CN" sz="3600" kern="0" spc="6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PART ONE</a:t>
            </a:r>
            <a:endParaRPr lang="zh-CN" altLang="en-US" sz="3600" kern="0" spc="600" dirty="0">
              <a:solidFill>
                <a:prstClr val="black"/>
              </a:solidFill>
              <a:latin typeface="+mj-lt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0F52A7F-79E6-41C5-A41A-02819F41D9D3}"/>
              </a:ext>
            </a:extLst>
          </p:cNvPr>
          <p:cNvSpPr txBox="1"/>
          <p:nvPr/>
        </p:nvSpPr>
        <p:spPr>
          <a:xfrm>
            <a:off x="3722370" y="4129907"/>
            <a:ext cx="47472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6600" dirty="0">
                <a:solidFill>
                  <a:prstClr val="black"/>
                </a:solidFill>
                <a:latin typeface="+mj-ea"/>
                <a:ea typeface="+mj-ea"/>
              </a:rPr>
              <a:t>计算机历程</a:t>
            </a:r>
          </a:p>
        </p:txBody>
      </p:sp>
      <p:pic>
        <p:nvPicPr>
          <p:cNvPr id="8" name="OfficePLUS.cn-14">
            <a:hlinkClick r:id="rId4"/>
            <a:extLst>
              <a:ext uri="{FF2B5EF4-FFF2-40B4-BE49-F238E27FC236}">
                <a16:creationId xmlns:a16="http://schemas.microsoft.com/office/drawing/2014/main" id="{489C9839-3E7B-485D-ABDC-F06BD8A424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56333"/>
            <a:ext cx="1828800" cy="24384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A64EEE7-D3C3-4C52-BB20-24F432C064E6}"/>
              </a:ext>
            </a:extLst>
          </p:cNvPr>
          <p:cNvSpPr txBox="1"/>
          <p:nvPr/>
        </p:nvSpPr>
        <p:spPr>
          <a:xfrm>
            <a:off x="9230606" y="494683"/>
            <a:ext cx="262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prstClr val="black"/>
                </a:solidFill>
                <a:latin typeface="+mj-ea"/>
                <a:ea typeface="+mj-ea"/>
              </a:rPr>
              <a:t>以人为本 追随智慧</a:t>
            </a:r>
          </a:p>
        </p:txBody>
      </p:sp>
    </p:spTree>
    <p:extLst>
      <p:ext uri="{BB962C8B-B14F-4D97-AF65-F5344CB8AC3E}">
        <p14:creationId xmlns:p14="http://schemas.microsoft.com/office/powerpoint/2010/main" val="24162645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699371C7-FD12-41CE-A120-73A3B6DF447E}"/>
              </a:ext>
            </a:extLst>
          </p:cNvPr>
          <p:cNvSpPr/>
          <p:nvPr/>
        </p:nvSpPr>
        <p:spPr>
          <a:xfrm>
            <a:off x="1541305" y="1553443"/>
            <a:ext cx="9109390" cy="3981450"/>
          </a:xfrm>
          <a:prstGeom prst="roundRect">
            <a:avLst>
              <a:gd name="adj" fmla="val 7505"/>
            </a:avLst>
          </a:prstGeom>
          <a:gradFill>
            <a:gsLst>
              <a:gs pos="28000">
                <a:schemeClr val="accent2"/>
              </a:gs>
              <a:gs pos="80000">
                <a:schemeClr val="accent2">
                  <a:lumMod val="100000"/>
                </a:schemeClr>
              </a:gs>
            </a:gsLst>
            <a:path path="circle">
              <a:fillToRect r="100000" b="100000"/>
            </a:path>
          </a:gradFill>
          <a:ln w="12700" cap="flat" cmpd="sng" algn="ctr">
            <a:noFill/>
            <a:prstDash val="solid"/>
            <a:miter lim="800000"/>
          </a:ln>
          <a:effectLst>
            <a:outerShdw blurRad="279400" dist="342900" dir="5400000" sx="88000" sy="88000" algn="t" rotWithShape="0">
              <a:srgbClr val="FFD23C">
                <a:alpha val="42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2">
            <a:extLst>
              <a:ext uri="{FF2B5EF4-FFF2-40B4-BE49-F238E27FC236}">
                <a16:creationId xmlns:a16="http://schemas.microsoft.com/office/drawing/2014/main" id="{76528442-704C-4487-9038-0F2F2E9B3745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790952" y="1571625"/>
            <a:ext cx="4678678" cy="269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78" tIns="54439" rIns="108878" bIns="5443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1088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+mj-ea"/>
                <a:cs typeface="Arial" panose="020B0604020202020204" pitchFamily="34" charset="0"/>
              </a:rPr>
              <a:t>05</a:t>
            </a:r>
            <a:endParaRPr kumimoji="0" lang="zh-CN" altLang="en-US" sz="16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文本框 11">
            <a:extLst>
              <a:ext uri="{FF2B5EF4-FFF2-40B4-BE49-F238E27FC236}">
                <a16:creationId xmlns:a16="http://schemas.microsoft.com/office/drawing/2014/main" id="{98CB7A38-D6E2-41E4-B4CC-BFD107A12FF9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81101" y="2564205"/>
            <a:ext cx="4498378" cy="6639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108878" tIns="54439" rIns="108878" bIns="5443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1088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Arial" panose="020B0604020202020204" pitchFamily="34" charset="0"/>
              </a:rPr>
              <a:t>PART </a:t>
            </a:r>
            <a:r>
              <a:rPr lang="en-US" altLang="zh-CN" sz="3600" kern="0" spc="600" dirty="0">
                <a:solidFill>
                  <a:prstClr val="black"/>
                </a:solidFill>
                <a:latin typeface="+mn-lt"/>
                <a:ea typeface="微软雅黑" panose="020B0503020204020204" pitchFamily="34" charset="-122"/>
                <a:cs typeface="Arial" panose="020B0604020202020204" pitchFamily="34" charset="0"/>
              </a:rPr>
              <a:t>FIVE</a:t>
            </a:r>
            <a:endParaRPr kumimoji="0" lang="zh-CN" altLang="en-US" sz="3600" b="0" i="0" u="none" strike="noStrike" kern="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0F52A7F-79E6-41C5-A41A-02819F41D9D3}"/>
              </a:ext>
            </a:extLst>
          </p:cNvPr>
          <p:cNvSpPr txBox="1"/>
          <p:nvPr/>
        </p:nvSpPr>
        <p:spPr>
          <a:xfrm>
            <a:off x="3722370" y="4129907"/>
            <a:ext cx="47472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+mj-ea"/>
                <a:cs typeface="+mn-cs"/>
              </a:rPr>
              <a:t>总结与思考</a:t>
            </a:r>
          </a:p>
        </p:txBody>
      </p:sp>
      <p:pic>
        <p:nvPicPr>
          <p:cNvPr id="8" name="OfficePLUS.cn-14">
            <a:hlinkClick r:id="rId4"/>
            <a:extLst>
              <a:ext uri="{FF2B5EF4-FFF2-40B4-BE49-F238E27FC236}">
                <a16:creationId xmlns:a16="http://schemas.microsoft.com/office/drawing/2014/main" id="{489C9839-3E7B-485D-ABDC-F06BD8A424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56333"/>
            <a:ext cx="1828800" cy="24384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A64EEE7-D3C3-4C52-BB20-24F432C064E6}"/>
              </a:ext>
            </a:extLst>
          </p:cNvPr>
          <p:cNvSpPr txBox="1"/>
          <p:nvPr/>
        </p:nvSpPr>
        <p:spPr>
          <a:xfrm>
            <a:off x="9230606" y="494683"/>
            <a:ext cx="262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+mj-ea"/>
                <a:cs typeface="+mn-cs"/>
              </a:rPr>
              <a:t>以人为本 追随智慧</a:t>
            </a:r>
          </a:p>
        </p:txBody>
      </p:sp>
    </p:spTree>
    <p:extLst>
      <p:ext uri="{BB962C8B-B14F-4D97-AF65-F5344CB8AC3E}">
        <p14:creationId xmlns:p14="http://schemas.microsoft.com/office/powerpoint/2010/main" val="2102791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50AAFE1D-62D4-4D18-9D57-9F462552C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902" t="2227" r="17034" b="1765"/>
          <a:stretch>
            <a:fillRect/>
          </a:stretch>
        </p:blipFill>
        <p:spPr>
          <a:xfrm>
            <a:off x="1546225" y="1697597"/>
            <a:ext cx="1439546" cy="1439546"/>
          </a:xfrm>
          <a:prstGeom prst="ellipse">
            <a:avLst/>
          </a:prstGeom>
          <a:noFill/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OfficePLUS.cn-14">
            <a:hlinkClick r:id="rId4"/>
            <a:extLst>
              <a:ext uri="{FF2B5EF4-FFF2-40B4-BE49-F238E27FC236}">
                <a16:creationId xmlns:a16="http://schemas.microsoft.com/office/drawing/2014/main" id="{43066B40-C1A1-4C88-A113-DE069BF468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56333"/>
            <a:ext cx="1828800" cy="24384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538966C9-C015-4B2B-BF0C-AC771BC160A1}"/>
              </a:ext>
            </a:extLst>
          </p:cNvPr>
          <p:cNvSpPr txBox="1"/>
          <p:nvPr/>
        </p:nvSpPr>
        <p:spPr>
          <a:xfrm>
            <a:off x="9230606" y="494683"/>
            <a:ext cx="262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+mj-ea"/>
                <a:cs typeface="+mn-cs"/>
              </a:rPr>
              <a:t>以人为本 追随智慧</a:t>
            </a:r>
          </a:p>
        </p:txBody>
      </p:sp>
      <p:sp>
        <p:nvSpPr>
          <p:cNvPr id="16" name="文本占位符 164866">
            <a:extLst>
              <a:ext uri="{FF2B5EF4-FFF2-40B4-BE49-F238E27FC236}">
                <a16:creationId xmlns:a16="http://schemas.microsoft.com/office/drawing/2014/main" id="{54D096FA-1FF1-44E9-97AD-DDDBD03E13C4}"/>
              </a:ext>
            </a:extLst>
          </p:cNvPr>
          <p:cNvSpPr>
            <a:spLocks noGrp="1"/>
          </p:cNvSpPr>
          <p:nvPr/>
        </p:nvSpPr>
        <p:spPr>
          <a:xfrm>
            <a:off x="988695" y="3354312"/>
            <a:ext cx="2554605" cy="731520"/>
          </a:xfrm>
          <a:prstGeom prst="rect">
            <a:avLst/>
          </a:prstGeom>
          <a:noFill/>
          <a:ln w="28575" cap="flat" cmpd="sng">
            <a:noFill/>
            <a:prstDash val="sysDash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“</a:t>
            </a:r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微而不微</a:t>
            </a:r>
            <a:r>
              <a:rPr lang="en-US" altLang="zh-CN" sz="36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”</a:t>
            </a:r>
            <a:endParaRPr lang="en-US" altLang="zh-CN" sz="3600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FE669825-7C6A-4DC9-9348-3444F4148C00}"/>
              </a:ext>
            </a:extLst>
          </p:cNvPr>
          <p:cNvPicPr/>
          <p:nvPr/>
        </p:nvPicPr>
        <p:blipFill>
          <a:blip r:embed="rId6"/>
          <a:srcRect r="8518"/>
          <a:stretch>
            <a:fillRect/>
          </a:stretch>
        </p:blipFill>
        <p:spPr>
          <a:xfrm>
            <a:off x="1546225" y="4434447"/>
            <a:ext cx="1439545" cy="1439545"/>
          </a:xfrm>
          <a:prstGeom prst="ellipse">
            <a:avLst/>
          </a:prstGeom>
          <a:noFill/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C9F8E0DE-6914-44D4-A430-32689F360177}"/>
              </a:ext>
            </a:extLst>
          </p:cNvPr>
          <p:cNvSpPr/>
          <p:nvPr/>
        </p:nvSpPr>
        <p:spPr>
          <a:xfrm>
            <a:off x="4531084" y="1602541"/>
            <a:ext cx="6978348" cy="1340683"/>
          </a:xfrm>
          <a:prstGeom prst="roundRect">
            <a:avLst>
              <a:gd name="adj" fmla="val 14272"/>
            </a:avLst>
          </a:prstGeom>
          <a:gradFill flip="none" rotWithShape="1">
            <a:gsLst>
              <a:gs pos="1200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203200" dist="165100" dir="5400000" sx="97000" sy="97000" algn="t" rotWithShape="0">
              <a:srgbClr val="006EFF">
                <a:alpha val="12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ea typeface="思源黑体 CN Regular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5CE70BAC-6A41-4B33-87E0-D2EA51E48E26}"/>
              </a:ext>
            </a:extLst>
          </p:cNvPr>
          <p:cNvSpPr/>
          <p:nvPr/>
        </p:nvSpPr>
        <p:spPr>
          <a:xfrm>
            <a:off x="4531084" y="3291941"/>
            <a:ext cx="6978348" cy="1340683"/>
          </a:xfrm>
          <a:prstGeom prst="roundRect">
            <a:avLst>
              <a:gd name="adj" fmla="val 14272"/>
            </a:avLst>
          </a:prstGeom>
          <a:gradFill flip="none" rotWithShape="1">
            <a:gsLst>
              <a:gs pos="1200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203200" dist="165100" dir="5400000" sx="97000" sy="97000" algn="t" rotWithShape="0">
              <a:srgbClr val="006EFF">
                <a:alpha val="12000"/>
              </a:srgbClr>
            </a:outerShdw>
          </a:effectLst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ea typeface="思源黑体 CN Regular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2295530F-477E-4FC5-A714-91054A36F7C2}"/>
              </a:ext>
            </a:extLst>
          </p:cNvPr>
          <p:cNvSpPr/>
          <p:nvPr/>
        </p:nvSpPr>
        <p:spPr>
          <a:xfrm>
            <a:off x="4531084" y="4981340"/>
            <a:ext cx="6978348" cy="1340683"/>
          </a:xfrm>
          <a:prstGeom prst="roundRect">
            <a:avLst>
              <a:gd name="adj" fmla="val 14272"/>
            </a:avLst>
          </a:prstGeom>
          <a:gradFill flip="none" rotWithShape="1">
            <a:gsLst>
              <a:gs pos="1200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203200" dist="165100" dir="5400000" sx="97000" sy="97000" algn="t" rotWithShape="0">
              <a:srgbClr val="006EFF">
                <a:alpha val="12000"/>
              </a:srgbClr>
            </a:outerShdw>
          </a:effectLst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ea typeface="思源黑体 CN Regular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6B1D5E8-09BC-4AE4-9BEA-4891C259B199}"/>
              </a:ext>
            </a:extLst>
          </p:cNvPr>
          <p:cNvSpPr txBox="1"/>
          <p:nvPr/>
        </p:nvSpPr>
        <p:spPr>
          <a:xfrm>
            <a:off x="4757946" y="1691506"/>
            <a:ext cx="38247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黑体" panose="02010609060101010101" charset="-122"/>
              </a:rPr>
              <a:t>（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黑体" panose="02010609060101010101" charset="-122"/>
              </a:rPr>
              <a:t>1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黑体" panose="02010609060101010101" charset="-122"/>
              </a:rPr>
              <a:t>）精品课程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B8A8727-CEF9-4832-AF90-EA436E241160}"/>
              </a:ext>
            </a:extLst>
          </p:cNvPr>
          <p:cNvSpPr txBox="1"/>
          <p:nvPr/>
        </p:nvSpPr>
        <p:spPr>
          <a:xfrm>
            <a:off x="4954493" y="2129455"/>
            <a:ext cx="6357671" cy="62517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黑体" panose="02010609060101010101" charset="-122"/>
              </a:rPr>
              <a:t>中国大学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黑体" panose="02010609060101010101" charset="-122"/>
              </a:rPr>
              <a:t>MOOC 《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黑体" panose="02010609060101010101" charset="-122"/>
              </a:rPr>
              <a:t>计算机应用学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黑体" panose="02010609060101010101" charset="-122"/>
              </a:rPr>
              <a:t>》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黑体" panose="02010609060101010101" charset="-122"/>
              </a:rPr>
              <a:t>第五章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黑体" panose="02010609060101010101" charset="-122"/>
              </a:rPr>
              <a:t>https://www.icourse163.org/course/ZJU-1205930804?from=searchPage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120708F-C6DC-4AEC-8DE4-E10207F195F9}"/>
              </a:ext>
            </a:extLst>
          </p:cNvPr>
          <p:cNvSpPr txBox="1"/>
          <p:nvPr/>
        </p:nvSpPr>
        <p:spPr>
          <a:xfrm>
            <a:off x="4757944" y="3420118"/>
            <a:ext cx="6696075" cy="4593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defRPr sz="2400">
                <a:solidFill>
                  <a:srgbClr val="00008C"/>
                </a:solidFill>
                <a:effectLst/>
                <a:latin typeface="+mj-ea"/>
                <a:ea typeface="+mj-ea"/>
                <a:cs typeface="黑体" panose="02010609060101010101" charset="-122"/>
              </a:defRPr>
            </a:lvl1pPr>
          </a:lstStyle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（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）文献阅读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——</a:t>
            </a:r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课后任务</a:t>
            </a:r>
            <a:r>
              <a:rPr lang="en-US" altLang="zh-CN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CE09765-9F36-481C-AF66-6D2D91DA992D}"/>
              </a:ext>
            </a:extLst>
          </p:cNvPr>
          <p:cNvSpPr txBox="1"/>
          <p:nvPr/>
        </p:nvSpPr>
        <p:spPr>
          <a:xfrm>
            <a:off x="4940413" y="3820130"/>
            <a:ext cx="6364235" cy="62517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rgbClr val="000000"/>
                </a:solidFill>
                <a:effectLst/>
                <a:latin typeface="+mn-ea"/>
                <a:cs typeface="黑体" panose="02010609060101010101" charset="-122"/>
              </a:defRPr>
            </a:lvl1pPr>
          </a:lstStyle>
          <a:p>
            <a:pPr algn="just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计算机的编程应用，单片机的中断控制方法，以及后续计算机的应用发展，提交读书报告。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2131F8C7-68C0-4F51-9020-07298233515A}"/>
              </a:ext>
            </a:extLst>
          </p:cNvPr>
          <p:cNvSpPr txBox="1"/>
          <p:nvPr/>
        </p:nvSpPr>
        <p:spPr>
          <a:xfrm>
            <a:off x="4800600" y="5129234"/>
            <a:ext cx="6696075" cy="4593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defRPr sz="2400">
                <a:solidFill>
                  <a:srgbClr val="00008C"/>
                </a:solidFill>
                <a:effectLst/>
                <a:latin typeface="+mj-ea"/>
                <a:ea typeface="+mj-ea"/>
                <a:cs typeface="黑体" panose="02010609060101010101" charset="-122"/>
              </a:defRPr>
            </a:lvl1pPr>
          </a:lstStyle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（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）项目总结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——</a:t>
            </a:r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课后任务</a:t>
            </a:r>
            <a:r>
              <a:rPr lang="en-US" altLang="zh-CN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68DF0B7-7652-4E9F-A2E7-5A459F196D8F}"/>
              </a:ext>
            </a:extLst>
          </p:cNvPr>
          <p:cNvSpPr txBox="1"/>
          <p:nvPr/>
        </p:nvSpPr>
        <p:spPr>
          <a:xfrm>
            <a:off x="4954495" y="5563669"/>
            <a:ext cx="6349926" cy="34509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rgbClr val="000000"/>
                </a:solidFill>
                <a:effectLst/>
                <a:latin typeface="+mn-ea"/>
                <a:cs typeface="黑体" panose="02010609060101010101" charset="-122"/>
              </a:defRPr>
            </a:lvl1pPr>
          </a:lstStyle>
          <a:p>
            <a:pPr algn="just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结合教学视频，分别应用中断控制和计算机编程的制作，探讨质构差异。</a:t>
            </a: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46AF7519-E1D5-4FF8-BFE1-E04DABC7A720}"/>
              </a:ext>
            </a:extLst>
          </p:cNvPr>
          <p:cNvCxnSpPr/>
          <p:nvPr/>
        </p:nvCxnSpPr>
        <p:spPr>
          <a:xfrm>
            <a:off x="3897787" y="1629768"/>
            <a:ext cx="15774" cy="4404138"/>
          </a:xfrm>
          <a:prstGeom prst="line">
            <a:avLst/>
          </a:prstGeom>
          <a:noFill/>
          <a:ln w="28575" cap="flat" cmpd="sng" algn="ctr">
            <a:solidFill>
              <a:srgbClr val="2290FC"/>
            </a:solidFill>
            <a:prstDash val="sysDash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0374285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5D6B141-0F4E-44B3-BCA0-F5787B84EB42}"/>
              </a:ext>
            </a:extLst>
          </p:cNvPr>
          <p:cNvSpPr/>
          <p:nvPr/>
        </p:nvSpPr>
        <p:spPr>
          <a:xfrm flipV="1">
            <a:off x="695325" y="2189523"/>
            <a:ext cx="2210496" cy="3152942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83000"/>
                </a:scheme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F10FF376-5836-4B2E-9B93-62D856530E03}"/>
              </a:ext>
            </a:extLst>
          </p:cNvPr>
          <p:cNvSpPr/>
          <p:nvPr/>
        </p:nvSpPr>
        <p:spPr>
          <a:xfrm>
            <a:off x="1241367" y="2473626"/>
            <a:ext cx="1118410" cy="1118410"/>
          </a:xfrm>
          <a:prstGeom prst="ellipse">
            <a:avLst/>
          </a:prstGeom>
          <a:noFill/>
          <a:ln w="19050" cap="flat" cmpd="sng" algn="ctr">
            <a:solidFill>
              <a:srgbClr val="000000">
                <a:alpha val="23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</a:endParaRPr>
          </a:p>
        </p:txBody>
      </p:sp>
      <p:pic>
        <p:nvPicPr>
          <p:cNvPr id="5" name="图形 4">
            <a:extLst>
              <a:ext uri="{FF2B5EF4-FFF2-40B4-BE49-F238E27FC236}">
                <a16:creationId xmlns:a16="http://schemas.microsoft.com/office/drawing/2014/main" id="{8AB29380-8BAC-4810-B4D1-4E596622A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1577" y="2723836"/>
            <a:ext cx="617990" cy="61799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extrusionClr>
              <a:srgbClr val="771722"/>
            </a:extrusionClr>
          </a:sp3d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78A08D2-37D5-4E68-AA6B-64872B861351}"/>
              </a:ext>
            </a:extLst>
          </p:cNvPr>
          <p:cNvSpPr txBox="1"/>
          <p:nvPr/>
        </p:nvSpPr>
        <p:spPr>
          <a:xfrm>
            <a:off x="820978" y="3811054"/>
            <a:ext cx="1959190" cy="14625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rPr>
              <a:t>C51</a:t>
            </a:r>
            <a:r>
              <a: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rPr>
              <a:t>程序</a:t>
            </a:r>
            <a:endParaRPr kumimoji="0" lang="en-US" altLang="zh-C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rPr>
              <a:t>的结构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A879F71-7CEE-419E-961F-4BA79A82CE0C}"/>
              </a:ext>
            </a:extLst>
          </p:cNvPr>
          <p:cNvSpPr txBox="1">
            <a:spLocks noChangeArrowheads="1"/>
          </p:cNvSpPr>
          <p:nvPr/>
        </p:nvSpPr>
        <p:spPr>
          <a:xfrm>
            <a:off x="2151707" y="980728"/>
            <a:ext cx="7888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Roboto"/>
                <a:ea typeface="思源黑体 CN Regular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9pPr>
          </a:lstStyle>
          <a:p>
            <a:pPr>
              <a:defRPr/>
            </a:pPr>
            <a:r>
              <a:rPr lang="zh-CN" altLang="en-US" sz="2800" dirty="0">
                <a:solidFill>
                  <a:prstClr val="black"/>
                </a:solidFill>
                <a:latin typeface="+mn-ea"/>
                <a:ea typeface="+mn-ea"/>
              </a:rPr>
              <a:t>小 结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6344D4B-A704-430B-9FB3-0E094F6DE78E}"/>
              </a:ext>
            </a:extLst>
          </p:cNvPr>
          <p:cNvSpPr/>
          <p:nvPr/>
        </p:nvSpPr>
        <p:spPr>
          <a:xfrm flipV="1">
            <a:off x="9286179" y="2189523"/>
            <a:ext cx="2210496" cy="3152942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83000"/>
                </a:scheme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</p:spPr>
        <p:txBody>
          <a:bodyPr rtlCol="0" anchor="ctr"/>
          <a:lstStyle/>
          <a:p>
            <a:pPr algn="ctr"/>
            <a:endParaRPr lang="zh-CN" altLang="en-US" b="1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ADDF1343-7DAE-4172-A901-6EEEE1976C4A}"/>
              </a:ext>
            </a:extLst>
          </p:cNvPr>
          <p:cNvSpPr/>
          <p:nvPr/>
        </p:nvSpPr>
        <p:spPr>
          <a:xfrm>
            <a:off x="9832221" y="2473626"/>
            <a:ext cx="1118410" cy="1118410"/>
          </a:xfrm>
          <a:prstGeom prst="ellipse">
            <a:avLst/>
          </a:prstGeom>
          <a:noFill/>
          <a:ln w="19050" cap="flat" cmpd="sng" algn="ctr">
            <a:solidFill>
              <a:srgbClr val="000000">
                <a:alpha val="23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3F4E8FD-82CB-4514-845F-8D73FB06E522}"/>
              </a:ext>
            </a:extLst>
          </p:cNvPr>
          <p:cNvSpPr txBox="1"/>
          <p:nvPr/>
        </p:nvSpPr>
        <p:spPr>
          <a:xfrm>
            <a:off x="9606597" y="3811054"/>
            <a:ext cx="1569660" cy="14625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rPr>
              <a:t>常量和</a:t>
            </a:r>
            <a:endParaRPr kumimoji="0" lang="en-US" altLang="zh-C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rPr>
              <a:t>变量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F25323EC-1E59-433F-89C9-B76FB0AE5A97}"/>
              </a:ext>
            </a:extLst>
          </p:cNvPr>
          <p:cNvSpPr/>
          <p:nvPr/>
        </p:nvSpPr>
        <p:spPr>
          <a:xfrm flipV="1">
            <a:off x="6422561" y="2189523"/>
            <a:ext cx="2210496" cy="3152942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83000"/>
                </a:scheme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3DAAF461-B689-40B8-9F9A-85A95D55A265}"/>
              </a:ext>
            </a:extLst>
          </p:cNvPr>
          <p:cNvSpPr/>
          <p:nvPr/>
        </p:nvSpPr>
        <p:spPr>
          <a:xfrm>
            <a:off x="6968603" y="2473626"/>
            <a:ext cx="1118410" cy="1118410"/>
          </a:xfrm>
          <a:prstGeom prst="ellipse">
            <a:avLst/>
          </a:prstGeom>
          <a:noFill/>
          <a:ln w="19050" cap="flat" cmpd="sng" algn="ctr">
            <a:solidFill>
              <a:srgbClr val="000000">
                <a:alpha val="23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40" name="文本框 16">
            <a:extLst>
              <a:ext uri="{FF2B5EF4-FFF2-40B4-BE49-F238E27FC236}">
                <a16:creationId xmlns:a16="http://schemas.microsoft.com/office/drawing/2014/main" id="{B3BF44B2-52C4-4C36-A307-1669350754D8}"/>
              </a:ext>
            </a:extLst>
          </p:cNvPr>
          <p:cNvSpPr txBox="1"/>
          <p:nvPr/>
        </p:nvSpPr>
        <p:spPr>
          <a:xfrm>
            <a:off x="6512147" y="3811054"/>
            <a:ext cx="2031325" cy="2182713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rPr>
              <a:t>标识符和</a:t>
            </a:r>
            <a:endParaRPr kumimoji="0" lang="en-US" altLang="zh-C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rPr>
              <a:t>关键字</a:t>
            </a: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0C552164-2362-416D-944E-FB997DFFF1BB}"/>
              </a:ext>
            </a:extLst>
          </p:cNvPr>
          <p:cNvSpPr/>
          <p:nvPr/>
        </p:nvSpPr>
        <p:spPr>
          <a:xfrm flipV="1">
            <a:off x="3558943" y="2189523"/>
            <a:ext cx="2210496" cy="3152942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83000"/>
                </a:scheme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 kern="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5D2DFAAE-1338-4C11-9F65-5A31EB04C628}"/>
              </a:ext>
            </a:extLst>
          </p:cNvPr>
          <p:cNvSpPr/>
          <p:nvPr/>
        </p:nvSpPr>
        <p:spPr>
          <a:xfrm>
            <a:off x="4104985" y="2473626"/>
            <a:ext cx="1118410" cy="1118410"/>
          </a:xfrm>
          <a:prstGeom prst="ellipse">
            <a:avLst/>
          </a:prstGeom>
          <a:noFill/>
          <a:ln w="19050" cap="flat" cmpd="sng" algn="ctr">
            <a:solidFill>
              <a:srgbClr val="000000">
                <a:alpha val="23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34" name="文本框 21">
            <a:extLst>
              <a:ext uri="{FF2B5EF4-FFF2-40B4-BE49-F238E27FC236}">
                <a16:creationId xmlns:a16="http://schemas.microsoft.com/office/drawing/2014/main" id="{504ABA86-BFBD-49CF-84C0-309CBB685938}"/>
              </a:ext>
            </a:extLst>
          </p:cNvPr>
          <p:cNvSpPr txBox="1"/>
          <p:nvPr/>
        </p:nvSpPr>
        <p:spPr>
          <a:xfrm>
            <a:off x="3648529" y="3811054"/>
            <a:ext cx="2031325" cy="14625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rPr>
              <a:t>基本数据</a:t>
            </a:r>
            <a:endParaRPr kumimoji="0" lang="en-US" altLang="zh-C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rPr>
              <a:t>类型</a:t>
            </a:r>
          </a:p>
        </p:txBody>
      </p:sp>
      <p:pic>
        <p:nvPicPr>
          <p:cNvPr id="23" name="OfficePLUS.cn-14">
            <a:hlinkClick r:id="rId5"/>
            <a:extLst>
              <a:ext uri="{FF2B5EF4-FFF2-40B4-BE49-F238E27FC236}">
                <a16:creationId xmlns:a16="http://schemas.microsoft.com/office/drawing/2014/main" id="{9B9E6241-9A91-450B-B231-A6BE440C04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56333"/>
            <a:ext cx="1828800" cy="243840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4B5B36B3-B16E-478F-B866-ABD09259126F}"/>
              </a:ext>
            </a:extLst>
          </p:cNvPr>
          <p:cNvSpPr txBox="1"/>
          <p:nvPr/>
        </p:nvSpPr>
        <p:spPr>
          <a:xfrm>
            <a:off x="9230606" y="494683"/>
            <a:ext cx="262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以人为本 追随智慧</a:t>
            </a:r>
          </a:p>
        </p:txBody>
      </p:sp>
      <p:sp>
        <p:nvSpPr>
          <p:cNvPr id="35" name="data-connection_76065">
            <a:extLst>
              <a:ext uri="{FF2B5EF4-FFF2-40B4-BE49-F238E27FC236}">
                <a16:creationId xmlns:a16="http://schemas.microsoft.com/office/drawing/2014/main" id="{D003BAF2-1A8D-4B12-A8AD-C4C1D4E3BA8F}"/>
              </a:ext>
            </a:extLst>
          </p:cNvPr>
          <p:cNvSpPr/>
          <p:nvPr/>
        </p:nvSpPr>
        <p:spPr>
          <a:xfrm>
            <a:off x="4359347" y="2738837"/>
            <a:ext cx="609685" cy="608836"/>
          </a:xfrm>
          <a:custGeom>
            <a:avLst/>
            <a:gdLst>
              <a:gd name="T0" fmla="*/ 0 w 3867"/>
              <a:gd name="T1" fmla="*/ 467 h 3867"/>
              <a:gd name="T2" fmla="*/ 400 w 3867"/>
              <a:gd name="T3" fmla="*/ 2938 h 3867"/>
              <a:gd name="T4" fmla="*/ 467 w 3867"/>
              <a:gd name="T5" fmla="*/ 3867 h 3867"/>
              <a:gd name="T6" fmla="*/ 2938 w 3867"/>
              <a:gd name="T7" fmla="*/ 3467 h 3867"/>
              <a:gd name="T8" fmla="*/ 3867 w 3867"/>
              <a:gd name="T9" fmla="*/ 3400 h 3867"/>
              <a:gd name="T10" fmla="*/ 3467 w 3867"/>
              <a:gd name="T11" fmla="*/ 928 h 3867"/>
              <a:gd name="T12" fmla="*/ 3400 w 3867"/>
              <a:gd name="T13" fmla="*/ 0 h 3867"/>
              <a:gd name="T14" fmla="*/ 928 w 3867"/>
              <a:gd name="T15" fmla="*/ 400 h 3867"/>
              <a:gd name="T16" fmla="*/ 467 w 3867"/>
              <a:gd name="T17" fmla="*/ 133 h 3867"/>
              <a:gd name="T18" fmla="*/ 467 w 3867"/>
              <a:gd name="T19" fmla="*/ 800 h 3867"/>
              <a:gd name="T20" fmla="*/ 467 w 3867"/>
              <a:gd name="T21" fmla="*/ 133 h 3867"/>
              <a:gd name="T22" fmla="*/ 3733 w 3867"/>
              <a:gd name="T23" fmla="*/ 467 h 3867"/>
              <a:gd name="T24" fmla="*/ 3067 w 3867"/>
              <a:gd name="T25" fmla="*/ 467 h 3867"/>
              <a:gd name="T26" fmla="*/ 467 w 3867"/>
              <a:gd name="T27" fmla="*/ 233 h 3867"/>
              <a:gd name="T28" fmla="*/ 266 w 3867"/>
              <a:gd name="T29" fmla="*/ 500 h 3867"/>
              <a:gd name="T30" fmla="*/ 300 w 3867"/>
              <a:gd name="T31" fmla="*/ 467 h 3867"/>
              <a:gd name="T32" fmla="*/ 500 w 3867"/>
              <a:gd name="T33" fmla="*/ 267 h 3867"/>
              <a:gd name="T34" fmla="*/ 467 w 3867"/>
              <a:gd name="T35" fmla="*/ 233 h 3867"/>
              <a:gd name="T36" fmla="*/ 3167 w 3867"/>
              <a:gd name="T37" fmla="*/ 467 h 3867"/>
              <a:gd name="T38" fmla="*/ 3233 w 3867"/>
              <a:gd name="T39" fmla="*/ 468 h 3867"/>
              <a:gd name="T40" fmla="*/ 3400 w 3867"/>
              <a:gd name="T41" fmla="*/ 300 h 3867"/>
              <a:gd name="T42" fmla="*/ 3401 w 3867"/>
              <a:gd name="T43" fmla="*/ 233 h 3867"/>
              <a:gd name="T44" fmla="*/ 928 w 3867"/>
              <a:gd name="T45" fmla="*/ 533 h 3867"/>
              <a:gd name="T46" fmla="*/ 3027 w 3867"/>
              <a:gd name="T47" fmla="*/ 746 h 3867"/>
              <a:gd name="T48" fmla="*/ 1933 w 3867"/>
              <a:gd name="T49" fmla="*/ 1067 h 3867"/>
              <a:gd name="T50" fmla="*/ 840 w 3867"/>
              <a:gd name="T51" fmla="*/ 746 h 3867"/>
              <a:gd name="T52" fmla="*/ 746 w 3867"/>
              <a:gd name="T53" fmla="*/ 840 h 3867"/>
              <a:gd name="T54" fmla="*/ 1067 w 3867"/>
              <a:gd name="T55" fmla="*/ 1933 h 3867"/>
              <a:gd name="T56" fmla="*/ 746 w 3867"/>
              <a:gd name="T57" fmla="*/ 3027 h 3867"/>
              <a:gd name="T58" fmla="*/ 533 w 3867"/>
              <a:gd name="T59" fmla="*/ 928 h 3867"/>
              <a:gd name="T60" fmla="*/ 3121 w 3867"/>
              <a:gd name="T61" fmla="*/ 840 h 3867"/>
              <a:gd name="T62" fmla="*/ 3333 w 3867"/>
              <a:gd name="T63" fmla="*/ 2938 h 3867"/>
              <a:gd name="T64" fmla="*/ 2591 w 3867"/>
              <a:gd name="T65" fmla="*/ 2497 h 3867"/>
              <a:gd name="T66" fmla="*/ 2591 w 3867"/>
              <a:gd name="T67" fmla="*/ 1370 h 3867"/>
              <a:gd name="T68" fmla="*/ 1933 w 3867"/>
              <a:gd name="T69" fmla="*/ 1200 h 3867"/>
              <a:gd name="T70" fmla="*/ 1933 w 3867"/>
              <a:gd name="T71" fmla="*/ 2667 h 3867"/>
              <a:gd name="T72" fmla="*/ 1933 w 3867"/>
              <a:gd name="T73" fmla="*/ 1200 h 3867"/>
              <a:gd name="T74" fmla="*/ 1500 w 3867"/>
              <a:gd name="T75" fmla="*/ 1933 h 3867"/>
              <a:gd name="T76" fmla="*/ 1567 w 3867"/>
              <a:gd name="T77" fmla="*/ 1934 h 3867"/>
              <a:gd name="T78" fmla="*/ 1933 w 3867"/>
              <a:gd name="T79" fmla="*/ 1567 h 3867"/>
              <a:gd name="T80" fmla="*/ 1934 w 3867"/>
              <a:gd name="T81" fmla="*/ 1500 h 3867"/>
              <a:gd name="T82" fmla="*/ 1370 w 3867"/>
              <a:gd name="T83" fmla="*/ 2591 h 3867"/>
              <a:gd name="T84" fmla="*/ 2497 w 3867"/>
              <a:gd name="T85" fmla="*/ 2591 h 3867"/>
              <a:gd name="T86" fmla="*/ 2938 w 3867"/>
              <a:gd name="T87" fmla="*/ 3333 h 3867"/>
              <a:gd name="T88" fmla="*/ 840 w 3867"/>
              <a:gd name="T89" fmla="*/ 3121 h 3867"/>
              <a:gd name="T90" fmla="*/ 467 w 3867"/>
              <a:gd name="T91" fmla="*/ 3067 h 3867"/>
              <a:gd name="T92" fmla="*/ 467 w 3867"/>
              <a:gd name="T93" fmla="*/ 3733 h 3867"/>
              <a:gd name="T94" fmla="*/ 467 w 3867"/>
              <a:gd name="T95" fmla="*/ 3067 h 3867"/>
              <a:gd name="T96" fmla="*/ 3733 w 3867"/>
              <a:gd name="T97" fmla="*/ 3400 h 3867"/>
              <a:gd name="T98" fmla="*/ 3067 w 3867"/>
              <a:gd name="T99" fmla="*/ 3400 h 3867"/>
              <a:gd name="T100" fmla="*/ 467 w 3867"/>
              <a:gd name="T101" fmla="*/ 3167 h 3867"/>
              <a:gd name="T102" fmla="*/ 266 w 3867"/>
              <a:gd name="T103" fmla="*/ 3434 h 3867"/>
              <a:gd name="T104" fmla="*/ 300 w 3867"/>
              <a:gd name="T105" fmla="*/ 3400 h 3867"/>
              <a:gd name="T106" fmla="*/ 500 w 3867"/>
              <a:gd name="T107" fmla="*/ 3200 h 3867"/>
              <a:gd name="T108" fmla="*/ 467 w 3867"/>
              <a:gd name="T109" fmla="*/ 3167 h 3867"/>
              <a:gd name="T110" fmla="*/ 3167 w 3867"/>
              <a:gd name="T111" fmla="*/ 3400 h 3867"/>
              <a:gd name="T112" fmla="*/ 3233 w 3867"/>
              <a:gd name="T113" fmla="*/ 3401 h 3867"/>
              <a:gd name="T114" fmla="*/ 3400 w 3867"/>
              <a:gd name="T115" fmla="*/ 3233 h 3867"/>
              <a:gd name="T116" fmla="*/ 3401 w 3867"/>
              <a:gd name="T117" fmla="*/ 3167 h 3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867" h="3867">
                <a:moveTo>
                  <a:pt x="467" y="0"/>
                </a:moveTo>
                <a:cubicBezTo>
                  <a:pt x="210" y="0"/>
                  <a:pt x="0" y="210"/>
                  <a:pt x="0" y="467"/>
                </a:cubicBezTo>
                <a:cubicBezTo>
                  <a:pt x="0" y="701"/>
                  <a:pt x="174" y="896"/>
                  <a:pt x="400" y="928"/>
                </a:cubicBezTo>
                <a:lnTo>
                  <a:pt x="400" y="2938"/>
                </a:lnTo>
                <a:cubicBezTo>
                  <a:pt x="174" y="2971"/>
                  <a:pt x="0" y="3166"/>
                  <a:pt x="0" y="3400"/>
                </a:cubicBezTo>
                <a:cubicBezTo>
                  <a:pt x="0" y="3657"/>
                  <a:pt x="210" y="3867"/>
                  <a:pt x="467" y="3867"/>
                </a:cubicBezTo>
                <a:cubicBezTo>
                  <a:pt x="701" y="3867"/>
                  <a:pt x="896" y="3692"/>
                  <a:pt x="928" y="3467"/>
                </a:cubicBezTo>
                <a:lnTo>
                  <a:pt x="2938" y="3467"/>
                </a:lnTo>
                <a:cubicBezTo>
                  <a:pt x="2971" y="3692"/>
                  <a:pt x="3166" y="3867"/>
                  <a:pt x="3400" y="3867"/>
                </a:cubicBezTo>
                <a:cubicBezTo>
                  <a:pt x="3657" y="3867"/>
                  <a:pt x="3867" y="3657"/>
                  <a:pt x="3867" y="3400"/>
                </a:cubicBezTo>
                <a:cubicBezTo>
                  <a:pt x="3867" y="3166"/>
                  <a:pt x="3692" y="2971"/>
                  <a:pt x="3467" y="2938"/>
                </a:cubicBezTo>
                <a:lnTo>
                  <a:pt x="3467" y="928"/>
                </a:lnTo>
                <a:cubicBezTo>
                  <a:pt x="3692" y="896"/>
                  <a:pt x="3867" y="701"/>
                  <a:pt x="3867" y="467"/>
                </a:cubicBezTo>
                <a:cubicBezTo>
                  <a:pt x="3867" y="210"/>
                  <a:pt x="3657" y="0"/>
                  <a:pt x="3400" y="0"/>
                </a:cubicBezTo>
                <a:cubicBezTo>
                  <a:pt x="3166" y="0"/>
                  <a:pt x="2971" y="174"/>
                  <a:pt x="2938" y="400"/>
                </a:cubicBezTo>
                <a:lnTo>
                  <a:pt x="928" y="400"/>
                </a:lnTo>
                <a:cubicBezTo>
                  <a:pt x="896" y="174"/>
                  <a:pt x="701" y="0"/>
                  <a:pt x="467" y="0"/>
                </a:cubicBezTo>
                <a:close/>
                <a:moveTo>
                  <a:pt x="467" y="133"/>
                </a:moveTo>
                <a:cubicBezTo>
                  <a:pt x="652" y="133"/>
                  <a:pt x="800" y="282"/>
                  <a:pt x="800" y="467"/>
                </a:cubicBezTo>
                <a:cubicBezTo>
                  <a:pt x="800" y="652"/>
                  <a:pt x="652" y="800"/>
                  <a:pt x="467" y="800"/>
                </a:cubicBezTo>
                <a:cubicBezTo>
                  <a:pt x="282" y="800"/>
                  <a:pt x="133" y="652"/>
                  <a:pt x="133" y="467"/>
                </a:cubicBezTo>
                <a:cubicBezTo>
                  <a:pt x="133" y="282"/>
                  <a:pt x="282" y="133"/>
                  <a:pt x="467" y="133"/>
                </a:cubicBezTo>
                <a:close/>
                <a:moveTo>
                  <a:pt x="3400" y="133"/>
                </a:moveTo>
                <a:cubicBezTo>
                  <a:pt x="3585" y="133"/>
                  <a:pt x="3733" y="282"/>
                  <a:pt x="3733" y="467"/>
                </a:cubicBezTo>
                <a:cubicBezTo>
                  <a:pt x="3733" y="652"/>
                  <a:pt x="3585" y="800"/>
                  <a:pt x="3400" y="800"/>
                </a:cubicBezTo>
                <a:cubicBezTo>
                  <a:pt x="3215" y="800"/>
                  <a:pt x="3067" y="652"/>
                  <a:pt x="3067" y="467"/>
                </a:cubicBezTo>
                <a:cubicBezTo>
                  <a:pt x="3067" y="282"/>
                  <a:pt x="3215" y="133"/>
                  <a:pt x="3400" y="133"/>
                </a:cubicBezTo>
                <a:close/>
                <a:moveTo>
                  <a:pt x="467" y="233"/>
                </a:moveTo>
                <a:cubicBezTo>
                  <a:pt x="338" y="233"/>
                  <a:pt x="233" y="338"/>
                  <a:pt x="233" y="467"/>
                </a:cubicBezTo>
                <a:cubicBezTo>
                  <a:pt x="233" y="485"/>
                  <a:pt x="248" y="500"/>
                  <a:pt x="266" y="500"/>
                </a:cubicBezTo>
                <a:cubicBezTo>
                  <a:pt x="285" y="501"/>
                  <a:pt x="300" y="486"/>
                  <a:pt x="300" y="468"/>
                </a:cubicBezTo>
                <a:lnTo>
                  <a:pt x="300" y="467"/>
                </a:lnTo>
                <a:cubicBezTo>
                  <a:pt x="300" y="374"/>
                  <a:pt x="374" y="300"/>
                  <a:pt x="467" y="300"/>
                </a:cubicBezTo>
                <a:cubicBezTo>
                  <a:pt x="485" y="300"/>
                  <a:pt x="500" y="286"/>
                  <a:pt x="500" y="267"/>
                </a:cubicBezTo>
                <a:cubicBezTo>
                  <a:pt x="501" y="249"/>
                  <a:pt x="486" y="234"/>
                  <a:pt x="468" y="233"/>
                </a:cubicBezTo>
                <a:cubicBezTo>
                  <a:pt x="467" y="233"/>
                  <a:pt x="467" y="233"/>
                  <a:pt x="467" y="233"/>
                </a:cubicBezTo>
                <a:close/>
                <a:moveTo>
                  <a:pt x="3400" y="233"/>
                </a:moveTo>
                <a:cubicBezTo>
                  <a:pt x="3272" y="233"/>
                  <a:pt x="3167" y="338"/>
                  <a:pt x="3167" y="467"/>
                </a:cubicBezTo>
                <a:cubicBezTo>
                  <a:pt x="3166" y="485"/>
                  <a:pt x="3181" y="500"/>
                  <a:pt x="3200" y="500"/>
                </a:cubicBezTo>
                <a:cubicBezTo>
                  <a:pt x="3218" y="501"/>
                  <a:pt x="3233" y="486"/>
                  <a:pt x="3233" y="468"/>
                </a:cubicBezTo>
                <a:lnTo>
                  <a:pt x="3233" y="467"/>
                </a:lnTo>
                <a:cubicBezTo>
                  <a:pt x="3233" y="374"/>
                  <a:pt x="3308" y="300"/>
                  <a:pt x="3400" y="300"/>
                </a:cubicBezTo>
                <a:cubicBezTo>
                  <a:pt x="3418" y="300"/>
                  <a:pt x="3434" y="286"/>
                  <a:pt x="3434" y="267"/>
                </a:cubicBezTo>
                <a:cubicBezTo>
                  <a:pt x="3434" y="249"/>
                  <a:pt x="3419" y="234"/>
                  <a:pt x="3401" y="233"/>
                </a:cubicBezTo>
                <a:cubicBezTo>
                  <a:pt x="3401" y="233"/>
                  <a:pt x="3400" y="233"/>
                  <a:pt x="3400" y="233"/>
                </a:cubicBezTo>
                <a:close/>
                <a:moveTo>
                  <a:pt x="928" y="533"/>
                </a:moveTo>
                <a:lnTo>
                  <a:pt x="2938" y="533"/>
                </a:lnTo>
                <a:cubicBezTo>
                  <a:pt x="2950" y="612"/>
                  <a:pt x="2981" y="685"/>
                  <a:pt x="3027" y="746"/>
                </a:cubicBezTo>
                <a:lnTo>
                  <a:pt x="2497" y="1276"/>
                </a:lnTo>
                <a:cubicBezTo>
                  <a:pt x="2345" y="1146"/>
                  <a:pt x="2148" y="1067"/>
                  <a:pt x="1933" y="1067"/>
                </a:cubicBezTo>
                <a:cubicBezTo>
                  <a:pt x="1718" y="1067"/>
                  <a:pt x="1522" y="1146"/>
                  <a:pt x="1370" y="1276"/>
                </a:cubicBezTo>
                <a:lnTo>
                  <a:pt x="840" y="746"/>
                </a:lnTo>
                <a:cubicBezTo>
                  <a:pt x="886" y="685"/>
                  <a:pt x="917" y="612"/>
                  <a:pt x="928" y="533"/>
                </a:cubicBezTo>
                <a:close/>
                <a:moveTo>
                  <a:pt x="746" y="840"/>
                </a:moveTo>
                <a:lnTo>
                  <a:pt x="1276" y="1370"/>
                </a:lnTo>
                <a:cubicBezTo>
                  <a:pt x="1146" y="1522"/>
                  <a:pt x="1067" y="1718"/>
                  <a:pt x="1067" y="1933"/>
                </a:cubicBezTo>
                <a:cubicBezTo>
                  <a:pt x="1067" y="2148"/>
                  <a:pt x="1146" y="2345"/>
                  <a:pt x="1276" y="2497"/>
                </a:cubicBezTo>
                <a:lnTo>
                  <a:pt x="746" y="3027"/>
                </a:lnTo>
                <a:cubicBezTo>
                  <a:pt x="685" y="2981"/>
                  <a:pt x="612" y="2950"/>
                  <a:pt x="533" y="2938"/>
                </a:cubicBezTo>
                <a:lnTo>
                  <a:pt x="533" y="928"/>
                </a:lnTo>
                <a:cubicBezTo>
                  <a:pt x="612" y="917"/>
                  <a:pt x="685" y="886"/>
                  <a:pt x="746" y="840"/>
                </a:cubicBezTo>
                <a:close/>
                <a:moveTo>
                  <a:pt x="3121" y="840"/>
                </a:moveTo>
                <a:cubicBezTo>
                  <a:pt x="3182" y="886"/>
                  <a:pt x="3254" y="917"/>
                  <a:pt x="3333" y="928"/>
                </a:cubicBezTo>
                <a:lnTo>
                  <a:pt x="3333" y="2938"/>
                </a:lnTo>
                <a:cubicBezTo>
                  <a:pt x="3254" y="2950"/>
                  <a:pt x="3182" y="2981"/>
                  <a:pt x="3121" y="3027"/>
                </a:cubicBezTo>
                <a:lnTo>
                  <a:pt x="2591" y="2497"/>
                </a:lnTo>
                <a:cubicBezTo>
                  <a:pt x="2721" y="2345"/>
                  <a:pt x="2800" y="2148"/>
                  <a:pt x="2800" y="1933"/>
                </a:cubicBezTo>
                <a:cubicBezTo>
                  <a:pt x="2800" y="1718"/>
                  <a:pt x="2721" y="1522"/>
                  <a:pt x="2591" y="1370"/>
                </a:cubicBezTo>
                <a:lnTo>
                  <a:pt x="3121" y="840"/>
                </a:lnTo>
                <a:close/>
                <a:moveTo>
                  <a:pt x="1933" y="1200"/>
                </a:moveTo>
                <a:cubicBezTo>
                  <a:pt x="2339" y="1200"/>
                  <a:pt x="2667" y="1528"/>
                  <a:pt x="2667" y="1933"/>
                </a:cubicBezTo>
                <a:cubicBezTo>
                  <a:pt x="2667" y="2339"/>
                  <a:pt x="2339" y="2667"/>
                  <a:pt x="1933" y="2667"/>
                </a:cubicBezTo>
                <a:cubicBezTo>
                  <a:pt x="1528" y="2667"/>
                  <a:pt x="1200" y="2339"/>
                  <a:pt x="1200" y="1933"/>
                </a:cubicBezTo>
                <a:cubicBezTo>
                  <a:pt x="1200" y="1528"/>
                  <a:pt x="1528" y="1200"/>
                  <a:pt x="1933" y="1200"/>
                </a:cubicBezTo>
                <a:close/>
                <a:moveTo>
                  <a:pt x="1933" y="1500"/>
                </a:moveTo>
                <a:cubicBezTo>
                  <a:pt x="1694" y="1500"/>
                  <a:pt x="1500" y="1694"/>
                  <a:pt x="1500" y="1933"/>
                </a:cubicBezTo>
                <a:cubicBezTo>
                  <a:pt x="1500" y="1952"/>
                  <a:pt x="1514" y="1967"/>
                  <a:pt x="1533" y="1967"/>
                </a:cubicBezTo>
                <a:cubicBezTo>
                  <a:pt x="1551" y="1967"/>
                  <a:pt x="1566" y="1953"/>
                  <a:pt x="1567" y="1934"/>
                </a:cubicBezTo>
                <a:lnTo>
                  <a:pt x="1567" y="1933"/>
                </a:lnTo>
                <a:cubicBezTo>
                  <a:pt x="1567" y="1730"/>
                  <a:pt x="1730" y="1567"/>
                  <a:pt x="1933" y="1567"/>
                </a:cubicBezTo>
                <a:cubicBezTo>
                  <a:pt x="1952" y="1567"/>
                  <a:pt x="1967" y="1552"/>
                  <a:pt x="1967" y="1534"/>
                </a:cubicBezTo>
                <a:cubicBezTo>
                  <a:pt x="1967" y="1515"/>
                  <a:pt x="1953" y="1500"/>
                  <a:pt x="1934" y="1500"/>
                </a:cubicBezTo>
                <a:cubicBezTo>
                  <a:pt x="1934" y="1500"/>
                  <a:pt x="1934" y="1500"/>
                  <a:pt x="1933" y="1500"/>
                </a:cubicBezTo>
                <a:close/>
                <a:moveTo>
                  <a:pt x="1370" y="2591"/>
                </a:moveTo>
                <a:cubicBezTo>
                  <a:pt x="1522" y="2721"/>
                  <a:pt x="1718" y="2800"/>
                  <a:pt x="1933" y="2800"/>
                </a:cubicBezTo>
                <a:cubicBezTo>
                  <a:pt x="2148" y="2800"/>
                  <a:pt x="2345" y="2721"/>
                  <a:pt x="2497" y="2591"/>
                </a:cubicBezTo>
                <a:lnTo>
                  <a:pt x="3027" y="3121"/>
                </a:lnTo>
                <a:cubicBezTo>
                  <a:pt x="2981" y="3182"/>
                  <a:pt x="2950" y="3254"/>
                  <a:pt x="2938" y="3333"/>
                </a:cubicBezTo>
                <a:lnTo>
                  <a:pt x="928" y="3333"/>
                </a:lnTo>
                <a:cubicBezTo>
                  <a:pt x="917" y="3254"/>
                  <a:pt x="886" y="3182"/>
                  <a:pt x="840" y="3121"/>
                </a:cubicBezTo>
                <a:lnTo>
                  <a:pt x="1370" y="2591"/>
                </a:lnTo>
                <a:close/>
                <a:moveTo>
                  <a:pt x="467" y="3067"/>
                </a:moveTo>
                <a:cubicBezTo>
                  <a:pt x="652" y="3067"/>
                  <a:pt x="800" y="3215"/>
                  <a:pt x="800" y="3400"/>
                </a:cubicBezTo>
                <a:cubicBezTo>
                  <a:pt x="800" y="3585"/>
                  <a:pt x="652" y="3733"/>
                  <a:pt x="467" y="3733"/>
                </a:cubicBezTo>
                <a:cubicBezTo>
                  <a:pt x="282" y="3733"/>
                  <a:pt x="133" y="3585"/>
                  <a:pt x="133" y="3400"/>
                </a:cubicBezTo>
                <a:cubicBezTo>
                  <a:pt x="133" y="3215"/>
                  <a:pt x="282" y="3067"/>
                  <a:pt x="467" y="3067"/>
                </a:cubicBezTo>
                <a:close/>
                <a:moveTo>
                  <a:pt x="3400" y="3067"/>
                </a:moveTo>
                <a:cubicBezTo>
                  <a:pt x="3585" y="3067"/>
                  <a:pt x="3733" y="3215"/>
                  <a:pt x="3733" y="3400"/>
                </a:cubicBezTo>
                <a:cubicBezTo>
                  <a:pt x="3733" y="3585"/>
                  <a:pt x="3585" y="3733"/>
                  <a:pt x="3400" y="3733"/>
                </a:cubicBezTo>
                <a:cubicBezTo>
                  <a:pt x="3215" y="3733"/>
                  <a:pt x="3067" y="3585"/>
                  <a:pt x="3067" y="3400"/>
                </a:cubicBezTo>
                <a:cubicBezTo>
                  <a:pt x="3067" y="3215"/>
                  <a:pt x="3215" y="3067"/>
                  <a:pt x="3400" y="3067"/>
                </a:cubicBezTo>
                <a:close/>
                <a:moveTo>
                  <a:pt x="467" y="3167"/>
                </a:moveTo>
                <a:cubicBezTo>
                  <a:pt x="338" y="3167"/>
                  <a:pt x="233" y="3272"/>
                  <a:pt x="233" y="3400"/>
                </a:cubicBezTo>
                <a:cubicBezTo>
                  <a:pt x="233" y="3418"/>
                  <a:pt x="248" y="3434"/>
                  <a:pt x="266" y="3434"/>
                </a:cubicBezTo>
                <a:cubicBezTo>
                  <a:pt x="285" y="3434"/>
                  <a:pt x="300" y="3419"/>
                  <a:pt x="300" y="3401"/>
                </a:cubicBezTo>
                <a:lnTo>
                  <a:pt x="300" y="3400"/>
                </a:lnTo>
                <a:cubicBezTo>
                  <a:pt x="300" y="3308"/>
                  <a:pt x="374" y="3233"/>
                  <a:pt x="467" y="3233"/>
                </a:cubicBezTo>
                <a:cubicBezTo>
                  <a:pt x="485" y="3234"/>
                  <a:pt x="500" y="3219"/>
                  <a:pt x="500" y="3200"/>
                </a:cubicBezTo>
                <a:cubicBezTo>
                  <a:pt x="501" y="3182"/>
                  <a:pt x="486" y="3167"/>
                  <a:pt x="468" y="3167"/>
                </a:cubicBezTo>
                <a:cubicBezTo>
                  <a:pt x="467" y="3167"/>
                  <a:pt x="467" y="3167"/>
                  <a:pt x="467" y="3167"/>
                </a:cubicBezTo>
                <a:close/>
                <a:moveTo>
                  <a:pt x="3400" y="3167"/>
                </a:moveTo>
                <a:cubicBezTo>
                  <a:pt x="3272" y="3167"/>
                  <a:pt x="3167" y="3272"/>
                  <a:pt x="3167" y="3400"/>
                </a:cubicBezTo>
                <a:cubicBezTo>
                  <a:pt x="3166" y="3418"/>
                  <a:pt x="3181" y="3434"/>
                  <a:pt x="3200" y="3434"/>
                </a:cubicBezTo>
                <a:cubicBezTo>
                  <a:pt x="3218" y="3434"/>
                  <a:pt x="3233" y="3419"/>
                  <a:pt x="3233" y="3401"/>
                </a:cubicBezTo>
                <a:lnTo>
                  <a:pt x="3233" y="3400"/>
                </a:lnTo>
                <a:cubicBezTo>
                  <a:pt x="3233" y="3308"/>
                  <a:pt x="3308" y="3233"/>
                  <a:pt x="3400" y="3233"/>
                </a:cubicBezTo>
                <a:cubicBezTo>
                  <a:pt x="3418" y="3234"/>
                  <a:pt x="3434" y="3219"/>
                  <a:pt x="3434" y="3200"/>
                </a:cubicBezTo>
                <a:cubicBezTo>
                  <a:pt x="3434" y="3182"/>
                  <a:pt x="3419" y="3167"/>
                  <a:pt x="3401" y="3167"/>
                </a:cubicBezTo>
                <a:cubicBezTo>
                  <a:pt x="3401" y="3167"/>
                  <a:pt x="3400" y="3167"/>
                  <a:pt x="3400" y="316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keyword_155055">
            <a:extLst>
              <a:ext uri="{FF2B5EF4-FFF2-40B4-BE49-F238E27FC236}">
                <a16:creationId xmlns:a16="http://schemas.microsoft.com/office/drawing/2014/main" id="{14C394A3-A85C-4F70-BC86-67271B37F0A7}"/>
              </a:ext>
            </a:extLst>
          </p:cNvPr>
          <p:cNvSpPr/>
          <p:nvPr/>
        </p:nvSpPr>
        <p:spPr>
          <a:xfrm>
            <a:off x="7223271" y="2738412"/>
            <a:ext cx="609073" cy="609685"/>
          </a:xfrm>
          <a:custGeom>
            <a:avLst/>
            <a:gdLst>
              <a:gd name="connsiteX0" fmla="*/ 344806 w 606152"/>
              <a:gd name="connsiteY0" fmla="*/ 586292 h 606761"/>
              <a:gd name="connsiteX1" fmla="*/ 577276 w 606152"/>
              <a:gd name="connsiteY1" fmla="*/ 586292 h 606761"/>
              <a:gd name="connsiteX2" fmla="*/ 577276 w 606152"/>
              <a:gd name="connsiteY2" fmla="*/ 606761 h 606761"/>
              <a:gd name="connsiteX3" fmla="*/ 344806 w 606152"/>
              <a:gd name="connsiteY3" fmla="*/ 606761 h 606761"/>
              <a:gd name="connsiteX4" fmla="*/ 243070 w 606152"/>
              <a:gd name="connsiteY4" fmla="*/ 586292 h 606761"/>
              <a:gd name="connsiteX5" fmla="*/ 314468 w 606152"/>
              <a:gd name="connsiteY5" fmla="*/ 586292 h 606761"/>
              <a:gd name="connsiteX6" fmla="*/ 314468 w 606152"/>
              <a:gd name="connsiteY6" fmla="*/ 606761 h 606761"/>
              <a:gd name="connsiteX7" fmla="*/ 243070 w 606152"/>
              <a:gd name="connsiteY7" fmla="*/ 606761 h 606761"/>
              <a:gd name="connsiteX8" fmla="*/ 142065 w 606152"/>
              <a:gd name="connsiteY8" fmla="*/ 586292 h 606761"/>
              <a:gd name="connsiteX9" fmla="*/ 212732 w 606152"/>
              <a:gd name="connsiteY9" fmla="*/ 586292 h 606761"/>
              <a:gd name="connsiteX10" fmla="*/ 212732 w 606152"/>
              <a:gd name="connsiteY10" fmla="*/ 606761 h 606761"/>
              <a:gd name="connsiteX11" fmla="*/ 142065 w 606152"/>
              <a:gd name="connsiteY11" fmla="*/ 606761 h 606761"/>
              <a:gd name="connsiteX12" fmla="*/ 30460 w 606152"/>
              <a:gd name="connsiteY12" fmla="*/ 586292 h 606761"/>
              <a:gd name="connsiteX13" fmla="*/ 111727 w 606152"/>
              <a:gd name="connsiteY13" fmla="*/ 586292 h 606761"/>
              <a:gd name="connsiteX14" fmla="*/ 111727 w 606152"/>
              <a:gd name="connsiteY14" fmla="*/ 606761 h 606761"/>
              <a:gd name="connsiteX15" fmla="*/ 30460 w 606152"/>
              <a:gd name="connsiteY15" fmla="*/ 606761 h 606761"/>
              <a:gd name="connsiteX16" fmla="*/ 182272 w 606152"/>
              <a:gd name="connsiteY16" fmla="*/ 536216 h 606761"/>
              <a:gd name="connsiteX17" fmla="*/ 577276 w 606152"/>
              <a:gd name="connsiteY17" fmla="*/ 536216 h 606761"/>
              <a:gd name="connsiteX18" fmla="*/ 577276 w 606152"/>
              <a:gd name="connsiteY18" fmla="*/ 555954 h 606761"/>
              <a:gd name="connsiteX19" fmla="*/ 182272 w 606152"/>
              <a:gd name="connsiteY19" fmla="*/ 555954 h 606761"/>
              <a:gd name="connsiteX20" fmla="*/ 30460 w 606152"/>
              <a:gd name="connsiteY20" fmla="*/ 536216 h 606761"/>
              <a:gd name="connsiteX21" fmla="*/ 151934 w 606152"/>
              <a:gd name="connsiteY21" fmla="*/ 536216 h 606761"/>
              <a:gd name="connsiteX22" fmla="*/ 151934 w 606152"/>
              <a:gd name="connsiteY22" fmla="*/ 555954 h 606761"/>
              <a:gd name="connsiteX23" fmla="*/ 30460 w 606152"/>
              <a:gd name="connsiteY23" fmla="*/ 555954 h 606761"/>
              <a:gd name="connsiteX24" fmla="*/ 506609 w 606152"/>
              <a:gd name="connsiteY24" fmla="*/ 485409 h 606761"/>
              <a:gd name="connsiteX25" fmla="*/ 577276 w 606152"/>
              <a:gd name="connsiteY25" fmla="*/ 485409 h 606761"/>
              <a:gd name="connsiteX26" fmla="*/ 577276 w 606152"/>
              <a:gd name="connsiteY26" fmla="*/ 505878 h 606761"/>
              <a:gd name="connsiteX27" fmla="*/ 506609 w 606152"/>
              <a:gd name="connsiteY27" fmla="*/ 505878 h 606761"/>
              <a:gd name="connsiteX28" fmla="*/ 405604 w 606152"/>
              <a:gd name="connsiteY28" fmla="*/ 485409 h 606761"/>
              <a:gd name="connsiteX29" fmla="*/ 476271 w 606152"/>
              <a:gd name="connsiteY29" fmla="*/ 485409 h 606761"/>
              <a:gd name="connsiteX30" fmla="*/ 476271 w 606152"/>
              <a:gd name="connsiteY30" fmla="*/ 505878 h 606761"/>
              <a:gd name="connsiteX31" fmla="*/ 405604 w 606152"/>
              <a:gd name="connsiteY31" fmla="*/ 505878 h 606761"/>
              <a:gd name="connsiteX32" fmla="*/ 132196 w 606152"/>
              <a:gd name="connsiteY32" fmla="*/ 485409 h 606761"/>
              <a:gd name="connsiteX33" fmla="*/ 375266 w 606152"/>
              <a:gd name="connsiteY33" fmla="*/ 485409 h 606761"/>
              <a:gd name="connsiteX34" fmla="*/ 375266 w 606152"/>
              <a:gd name="connsiteY34" fmla="*/ 505878 h 606761"/>
              <a:gd name="connsiteX35" fmla="*/ 132196 w 606152"/>
              <a:gd name="connsiteY35" fmla="*/ 505878 h 606761"/>
              <a:gd name="connsiteX36" fmla="*/ 527200 w 606152"/>
              <a:gd name="connsiteY36" fmla="*/ 434602 h 606761"/>
              <a:gd name="connsiteX37" fmla="*/ 577276 w 606152"/>
              <a:gd name="connsiteY37" fmla="*/ 434602 h 606761"/>
              <a:gd name="connsiteX38" fmla="*/ 577276 w 606152"/>
              <a:gd name="connsiteY38" fmla="*/ 455071 h 606761"/>
              <a:gd name="connsiteX39" fmla="*/ 527200 w 606152"/>
              <a:gd name="connsiteY39" fmla="*/ 455071 h 606761"/>
              <a:gd name="connsiteX40" fmla="*/ 233201 w 606152"/>
              <a:gd name="connsiteY40" fmla="*/ 434602 h 606761"/>
              <a:gd name="connsiteX41" fmla="*/ 375266 w 606152"/>
              <a:gd name="connsiteY41" fmla="*/ 434602 h 606761"/>
              <a:gd name="connsiteX42" fmla="*/ 375266 w 606152"/>
              <a:gd name="connsiteY42" fmla="*/ 455071 h 606761"/>
              <a:gd name="connsiteX43" fmla="*/ 233201 w 606152"/>
              <a:gd name="connsiteY43" fmla="*/ 455071 h 606761"/>
              <a:gd name="connsiteX44" fmla="*/ 467925 w 606152"/>
              <a:gd name="connsiteY44" fmla="*/ 245028 h 606761"/>
              <a:gd name="connsiteX45" fmla="*/ 427687 w 606152"/>
              <a:gd name="connsiteY45" fmla="*/ 285226 h 606761"/>
              <a:gd name="connsiteX46" fmla="*/ 467925 w 606152"/>
              <a:gd name="connsiteY46" fmla="*/ 325424 h 606761"/>
              <a:gd name="connsiteX47" fmla="*/ 508922 w 606152"/>
              <a:gd name="connsiteY47" fmla="*/ 285226 h 606761"/>
              <a:gd name="connsiteX48" fmla="*/ 467925 w 606152"/>
              <a:gd name="connsiteY48" fmla="*/ 245028 h 606761"/>
              <a:gd name="connsiteX49" fmla="*/ 467925 w 606152"/>
              <a:gd name="connsiteY49" fmla="*/ 224550 h 606761"/>
              <a:gd name="connsiteX50" fmla="*/ 528662 w 606152"/>
              <a:gd name="connsiteY50" fmla="*/ 285226 h 606761"/>
              <a:gd name="connsiteX51" fmla="*/ 467925 w 606152"/>
              <a:gd name="connsiteY51" fmla="*/ 345902 h 606761"/>
              <a:gd name="connsiteX52" fmla="*/ 407188 w 606152"/>
              <a:gd name="connsiteY52" fmla="*/ 285226 h 606761"/>
              <a:gd name="connsiteX53" fmla="*/ 467925 w 606152"/>
              <a:gd name="connsiteY53" fmla="*/ 224550 h 606761"/>
              <a:gd name="connsiteX54" fmla="*/ 469426 w 606152"/>
              <a:gd name="connsiteY54" fmla="*/ 172169 h 606761"/>
              <a:gd name="connsiteX55" fmla="*/ 369920 w 606152"/>
              <a:gd name="connsiteY55" fmla="*/ 227537 h 606761"/>
              <a:gd name="connsiteX56" fmla="*/ 360805 w 606152"/>
              <a:gd name="connsiteY56" fmla="*/ 232846 h 606761"/>
              <a:gd name="connsiteX57" fmla="*/ 20509 w 606152"/>
              <a:gd name="connsiteY57" fmla="*/ 232846 h 606761"/>
              <a:gd name="connsiteX58" fmla="*/ 20509 w 606152"/>
              <a:gd name="connsiteY58" fmla="*/ 475558 h 606761"/>
              <a:gd name="connsiteX59" fmla="*/ 60767 w 606152"/>
              <a:gd name="connsiteY59" fmla="*/ 475558 h 606761"/>
              <a:gd name="connsiteX60" fmla="*/ 60767 w 606152"/>
              <a:gd name="connsiteY60" fmla="*/ 303384 h 606761"/>
              <a:gd name="connsiteX61" fmla="*/ 71401 w 606152"/>
              <a:gd name="connsiteY61" fmla="*/ 293524 h 606761"/>
              <a:gd name="connsiteX62" fmla="*/ 142043 w 606152"/>
              <a:gd name="connsiteY62" fmla="*/ 293524 h 606761"/>
              <a:gd name="connsiteX63" fmla="*/ 151918 w 606152"/>
              <a:gd name="connsiteY63" fmla="*/ 303384 h 606761"/>
              <a:gd name="connsiteX64" fmla="*/ 151918 w 606152"/>
              <a:gd name="connsiteY64" fmla="*/ 394401 h 606761"/>
              <a:gd name="connsiteX65" fmla="*/ 192936 w 606152"/>
              <a:gd name="connsiteY65" fmla="*/ 394401 h 606761"/>
              <a:gd name="connsiteX66" fmla="*/ 192936 w 606152"/>
              <a:gd name="connsiteY66" fmla="*/ 303384 h 606761"/>
              <a:gd name="connsiteX67" fmla="*/ 202810 w 606152"/>
              <a:gd name="connsiteY67" fmla="*/ 293524 h 606761"/>
              <a:gd name="connsiteX68" fmla="*/ 343334 w 606152"/>
              <a:gd name="connsiteY68" fmla="*/ 293524 h 606761"/>
              <a:gd name="connsiteX69" fmla="*/ 353968 w 606152"/>
              <a:gd name="connsiteY69" fmla="*/ 302626 h 606761"/>
              <a:gd name="connsiteX70" fmla="*/ 469426 w 606152"/>
              <a:gd name="connsiteY70" fmla="*/ 404261 h 606761"/>
              <a:gd name="connsiteX71" fmla="*/ 585643 w 606152"/>
              <a:gd name="connsiteY71" fmla="*/ 288215 h 606761"/>
              <a:gd name="connsiteX72" fmla="*/ 469426 w 606152"/>
              <a:gd name="connsiteY72" fmla="*/ 172169 h 606761"/>
              <a:gd name="connsiteX73" fmla="*/ 469426 w 606152"/>
              <a:gd name="connsiteY73" fmla="*/ 151690 h 606761"/>
              <a:gd name="connsiteX74" fmla="*/ 606152 w 606152"/>
              <a:gd name="connsiteY74" fmla="*/ 288215 h 606761"/>
              <a:gd name="connsiteX75" fmla="*/ 469426 w 606152"/>
              <a:gd name="connsiteY75" fmla="*/ 424740 h 606761"/>
              <a:gd name="connsiteX76" fmla="*/ 334219 w 606152"/>
              <a:gd name="connsiteY76" fmla="*/ 313245 h 606761"/>
              <a:gd name="connsiteX77" fmla="*/ 212685 w 606152"/>
              <a:gd name="connsiteY77" fmla="*/ 313245 h 606761"/>
              <a:gd name="connsiteX78" fmla="*/ 212685 w 606152"/>
              <a:gd name="connsiteY78" fmla="*/ 404261 h 606761"/>
              <a:gd name="connsiteX79" fmla="*/ 202810 w 606152"/>
              <a:gd name="connsiteY79" fmla="*/ 414880 h 606761"/>
              <a:gd name="connsiteX80" fmla="*/ 142043 w 606152"/>
              <a:gd name="connsiteY80" fmla="*/ 414880 h 606761"/>
              <a:gd name="connsiteX81" fmla="*/ 132168 w 606152"/>
              <a:gd name="connsiteY81" fmla="*/ 404261 h 606761"/>
              <a:gd name="connsiteX82" fmla="*/ 132168 w 606152"/>
              <a:gd name="connsiteY82" fmla="*/ 313245 h 606761"/>
              <a:gd name="connsiteX83" fmla="*/ 81276 w 606152"/>
              <a:gd name="connsiteY83" fmla="*/ 313245 h 606761"/>
              <a:gd name="connsiteX84" fmla="*/ 81276 w 606152"/>
              <a:gd name="connsiteY84" fmla="*/ 485418 h 606761"/>
              <a:gd name="connsiteX85" fmla="*/ 71401 w 606152"/>
              <a:gd name="connsiteY85" fmla="*/ 495278 h 606761"/>
              <a:gd name="connsiteX86" fmla="*/ 10634 w 606152"/>
              <a:gd name="connsiteY86" fmla="*/ 495278 h 606761"/>
              <a:gd name="connsiteX87" fmla="*/ 0 w 606152"/>
              <a:gd name="connsiteY87" fmla="*/ 485418 h 606761"/>
              <a:gd name="connsiteX88" fmla="*/ 0 w 606152"/>
              <a:gd name="connsiteY88" fmla="*/ 222228 h 606761"/>
              <a:gd name="connsiteX89" fmla="*/ 10634 w 606152"/>
              <a:gd name="connsiteY89" fmla="*/ 212368 h 606761"/>
              <a:gd name="connsiteX90" fmla="*/ 355488 w 606152"/>
              <a:gd name="connsiteY90" fmla="*/ 212368 h 606761"/>
              <a:gd name="connsiteX91" fmla="*/ 469426 w 606152"/>
              <a:gd name="connsiteY91" fmla="*/ 151690 h 606761"/>
              <a:gd name="connsiteX92" fmla="*/ 30460 w 606152"/>
              <a:gd name="connsiteY92" fmla="*/ 151690 h 606761"/>
              <a:gd name="connsiteX93" fmla="*/ 334206 w 606152"/>
              <a:gd name="connsiteY93" fmla="*/ 151690 h 606761"/>
              <a:gd name="connsiteX94" fmla="*/ 334206 w 606152"/>
              <a:gd name="connsiteY94" fmla="*/ 172159 h 606761"/>
              <a:gd name="connsiteX95" fmla="*/ 30460 w 606152"/>
              <a:gd name="connsiteY95" fmla="*/ 172159 h 606761"/>
              <a:gd name="connsiteX96" fmla="*/ 233201 w 606152"/>
              <a:gd name="connsiteY96" fmla="*/ 100883 h 606761"/>
              <a:gd name="connsiteX97" fmla="*/ 577276 w 606152"/>
              <a:gd name="connsiteY97" fmla="*/ 100883 h 606761"/>
              <a:gd name="connsiteX98" fmla="*/ 577276 w 606152"/>
              <a:gd name="connsiteY98" fmla="*/ 121352 h 606761"/>
              <a:gd name="connsiteX99" fmla="*/ 233201 w 606152"/>
              <a:gd name="connsiteY99" fmla="*/ 121352 h 606761"/>
              <a:gd name="connsiteX100" fmla="*/ 132196 w 606152"/>
              <a:gd name="connsiteY100" fmla="*/ 100883 h 606761"/>
              <a:gd name="connsiteX101" fmla="*/ 202863 w 606152"/>
              <a:gd name="connsiteY101" fmla="*/ 100883 h 606761"/>
              <a:gd name="connsiteX102" fmla="*/ 202863 w 606152"/>
              <a:gd name="connsiteY102" fmla="*/ 121352 h 606761"/>
              <a:gd name="connsiteX103" fmla="*/ 132196 w 606152"/>
              <a:gd name="connsiteY103" fmla="*/ 121352 h 606761"/>
              <a:gd name="connsiteX104" fmla="*/ 30460 w 606152"/>
              <a:gd name="connsiteY104" fmla="*/ 100883 h 606761"/>
              <a:gd name="connsiteX105" fmla="*/ 101858 w 606152"/>
              <a:gd name="connsiteY105" fmla="*/ 100883 h 606761"/>
              <a:gd name="connsiteX106" fmla="*/ 101858 w 606152"/>
              <a:gd name="connsiteY106" fmla="*/ 121352 h 606761"/>
              <a:gd name="connsiteX107" fmla="*/ 30460 w 606152"/>
              <a:gd name="connsiteY107" fmla="*/ 121352 h 606761"/>
              <a:gd name="connsiteX108" fmla="*/ 455802 w 606152"/>
              <a:gd name="connsiteY108" fmla="*/ 50807 h 606761"/>
              <a:gd name="connsiteX109" fmla="*/ 577276 w 606152"/>
              <a:gd name="connsiteY109" fmla="*/ 50807 h 606761"/>
              <a:gd name="connsiteX110" fmla="*/ 577276 w 606152"/>
              <a:gd name="connsiteY110" fmla="*/ 70545 h 606761"/>
              <a:gd name="connsiteX111" fmla="*/ 455802 w 606152"/>
              <a:gd name="connsiteY111" fmla="*/ 70545 h 606761"/>
              <a:gd name="connsiteX112" fmla="*/ 30460 w 606152"/>
              <a:gd name="connsiteY112" fmla="*/ 50807 h 606761"/>
              <a:gd name="connsiteX113" fmla="*/ 425342 w 606152"/>
              <a:gd name="connsiteY113" fmla="*/ 50807 h 606761"/>
              <a:gd name="connsiteX114" fmla="*/ 425342 w 606152"/>
              <a:gd name="connsiteY114" fmla="*/ 70545 h 606761"/>
              <a:gd name="connsiteX115" fmla="*/ 30460 w 606152"/>
              <a:gd name="connsiteY115" fmla="*/ 70545 h 606761"/>
              <a:gd name="connsiteX116" fmla="*/ 496740 w 606152"/>
              <a:gd name="connsiteY116" fmla="*/ 0 h 606761"/>
              <a:gd name="connsiteX117" fmla="*/ 577276 w 606152"/>
              <a:gd name="connsiteY117" fmla="*/ 0 h 606761"/>
              <a:gd name="connsiteX118" fmla="*/ 577276 w 606152"/>
              <a:gd name="connsiteY118" fmla="*/ 20469 h 606761"/>
              <a:gd name="connsiteX119" fmla="*/ 496740 w 606152"/>
              <a:gd name="connsiteY119" fmla="*/ 20469 h 606761"/>
              <a:gd name="connsiteX120" fmla="*/ 395004 w 606152"/>
              <a:gd name="connsiteY120" fmla="*/ 0 h 606761"/>
              <a:gd name="connsiteX121" fmla="*/ 466402 w 606152"/>
              <a:gd name="connsiteY121" fmla="*/ 0 h 606761"/>
              <a:gd name="connsiteX122" fmla="*/ 466402 w 606152"/>
              <a:gd name="connsiteY122" fmla="*/ 20469 h 606761"/>
              <a:gd name="connsiteX123" fmla="*/ 395004 w 606152"/>
              <a:gd name="connsiteY123" fmla="*/ 20469 h 606761"/>
              <a:gd name="connsiteX124" fmla="*/ 293999 w 606152"/>
              <a:gd name="connsiteY124" fmla="*/ 0 h 606761"/>
              <a:gd name="connsiteX125" fmla="*/ 364666 w 606152"/>
              <a:gd name="connsiteY125" fmla="*/ 0 h 606761"/>
              <a:gd name="connsiteX126" fmla="*/ 364666 w 606152"/>
              <a:gd name="connsiteY126" fmla="*/ 20469 h 606761"/>
              <a:gd name="connsiteX127" fmla="*/ 293999 w 606152"/>
              <a:gd name="connsiteY127" fmla="*/ 20469 h 606761"/>
              <a:gd name="connsiteX128" fmla="*/ 30460 w 606152"/>
              <a:gd name="connsiteY128" fmla="*/ 0 h 606761"/>
              <a:gd name="connsiteX129" fmla="*/ 263539 w 606152"/>
              <a:gd name="connsiteY129" fmla="*/ 0 h 606761"/>
              <a:gd name="connsiteX130" fmla="*/ 263539 w 606152"/>
              <a:gd name="connsiteY130" fmla="*/ 20469 h 606761"/>
              <a:gd name="connsiteX131" fmla="*/ 30460 w 606152"/>
              <a:gd name="connsiteY131" fmla="*/ 20469 h 60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606152" h="606761">
                <a:moveTo>
                  <a:pt x="344806" y="586292"/>
                </a:moveTo>
                <a:lnTo>
                  <a:pt x="577276" y="586292"/>
                </a:lnTo>
                <a:lnTo>
                  <a:pt x="577276" y="606761"/>
                </a:lnTo>
                <a:lnTo>
                  <a:pt x="344806" y="606761"/>
                </a:lnTo>
                <a:close/>
                <a:moveTo>
                  <a:pt x="243070" y="586292"/>
                </a:moveTo>
                <a:lnTo>
                  <a:pt x="314468" y="586292"/>
                </a:lnTo>
                <a:lnTo>
                  <a:pt x="314468" y="606761"/>
                </a:lnTo>
                <a:lnTo>
                  <a:pt x="243070" y="606761"/>
                </a:lnTo>
                <a:close/>
                <a:moveTo>
                  <a:pt x="142065" y="586292"/>
                </a:moveTo>
                <a:lnTo>
                  <a:pt x="212732" y="586292"/>
                </a:lnTo>
                <a:lnTo>
                  <a:pt x="212732" y="606761"/>
                </a:lnTo>
                <a:lnTo>
                  <a:pt x="142065" y="606761"/>
                </a:lnTo>
                <a:close/>
                <a:moveTo>
                  <a:pt x="30460" y="586292"/>
                </a:moveTo>
                <a:lnTo>
                  <a:pt x="111727" y="586292"/>
                </a:lnTo>
                <a:lnTo>
                  <a:pt x="111727" y="606761"/>
                </a:lnTo>
                <a:lnTo>
                  <a:pt x="30460" y="606761"/>
                </a:lnTo>
                <a:close/>
                <a:moveTo>
                  <a:pt x="182272" y="536216"/>
                </a:moveTo>
                <a:lnTo>
                  <a:pt x="577276" y="536216"/>
                </a:lnTo>
                <a:lnTo>
                  <a:pt x="577276" y="555954"/>
                </a:lnTo>
                <a:lnTo>
                  <a:pt x="182272" y="555954"/>
                </a:lnTo>
                <a:close/>
                <a:moveTo>
                  <a:pt x="30460" y="536216"/>
                </a:moveTo>
                <a:lnTo>
                  <a:pt x="151934" y="536216"/>
                </a:lnTo>
                <a:lnTo>
                  <a:pt x="151934" y="555954"/>
                </a:lnTo>
                <a:lnTo>
                  <a:pt x="30460" y="555954"/>
                </a:lnTo>
                <a:close/>
                <a:moveTo>
                  <a:pt x="506609" y="485409"/>
                </a:moveTo>
                <a:lnTo>
                  <a:pt x="577276" y="485409"/>
                </a:lnTo>
                <a:lnTo>
                  <a:pt x="577276" y="505878"/>
                </a:lnTo>
                <a:lnTo>
                  <a:pt x="506609" y="505878"/>
                </a:lnTo>
                <a:close/>
                <a:moveTo>
                  <a:pt x="405604" y="485409"/>
                </a:moveTo>
                <a:lnTo>
                  <a:pt x="476271" y="485409"/>
                </a:lnTo>
                <a:lnTo>
                  <a:pt x="476271" y="505878"/>
                </a:lnTo>
                <a:lnTo>
                  <a:pt x="405604" y="505878"/>
                </a:lnTo>
                <a:close/>
                <a:moveTo>
                  <a:pt x="132196" y="485409"/>
                </a:moveTo>
                <a:lnTo>
                  <a:pt x="375266" y="485409"/>
                </a:lnTo>
                <a:lnTo>
                  <a:pt x="375266" y="505878"/>
                </a:lnTo>
                <a:lnTo>
                  <a:pt x="132196" y="505878"/>
                </a:lnTo>
                <a:close/>
                <a:moveTo>
                  <a:pt x="527200" y="434602"/>
                </a:moveTo>
                <a:lnTo>
                  <a:pt x="577276" y="434602"/>
                </a:lnTo>
                <a:lnTo>
                  <a:pt x="577276" y="455071"/>
                </a:lnTo>
                <a:lnTo>
                  <a:pt x="527200" y="455071"/>
                </a:lnTo>
                <a:close/>
                <a:moveTo>
                  <a:pt x="233201" y="434602"/>
                </a:moveTo>
                <a:lnTo>
                  <a:pt x="375266" y="434602"/>
                </a:lnTo>
                <a:lnTo>
                  <a:pt x="375266" y="455071"/>
                </a:lnTo>
                <a:lnTo>
                  <a:pt x="233201" y="455071"/>
                </a:lnTo>
                <a:close/>
                <a:moveTo>
                  <a:pt x="467925" y="245028"/>
                </a:moveTo>
                <a:cubicBezTo>
                  <a:pt x="445908" y="245028"/>
                  <a:pt x="427687" y="263231"/>
                  <a:pt x="427687" y="285226"/>
                </a:cubicBezTo>
                <a:cubicBezTo>
                  <a:pt x="427687" y="307221"/>
                  <a:pt x="445908" y="325424"/>
                  <a:pt x="467925" y="325424"/>
                </a:cubicBezTo>
                <a:cubicBezTo>
                  <a:pt x="490701" y="325424"/>
                  <a:pt x="508922" y="307221"/>
                  <a:pt x="508922" y="285226"/>
                </a:cubicBezTo>
                <a:cubicBezTo>
                  <a:pt x="508922" y="263231"/>
                  <a:pt x="490701" y="245028"/>
                  <a:pt x="467925" y="245028"/>
                </a:cubicBezTo>
                <a:close/>
                <a:moveTo>
                  <a:pt x="467925" y="224550"/>
                </a:moveTo>
                <a:cubicBezTo>
                  <a:pt x="501330" y="224550"/>
                  <a:pt x="528662" y="251854"/>
                  <a:pt x="528662" y="285226"/>
                </a:cubicBezTo>
                <a:cubicBezTo>
                  <a:pt x="528662" y="318598"/>
                  <a:pt x="501330" y="345902"/>
                  <a:pt x="467925" y="345902"/>
                </a:cubicBezTo>
                <a:cubicBezTo>
                  <a:pt x="434520" y="345902"/>
                  <a:pt x="407188" y="318598"/>
                  <a:pt x="407188" y="285226"/>
                </a:cubicBezTo>
                <a:cubicBezTo>
                  <a:pt x="407188" y="251854"/>
                  <a:pt x="434520" y="224550"/>
                  <a:pt x="467925" y="224550"/>
                </a:cubicBezTo>
                <a:close/>
                <a:moveTo>
                  <a:pt x="469426" y="172169"/>
                </a:moveTo>
                <a:cubicBezTo>
                  <a:pt x="428408" y="172169"/>
                  <a:pt x="390429" y="193406"/>
                  <a:pt x="369920" y="227537"/>
                </a:cubicBezTo>
                <a:cubicBezTo>
                  <a:pt x="367641" y="230571"/>
                  <a:pt x="364603" y="232846"/>
                  <a:pt x="360805" y="232846"/>
                </a:cubicBezTo>
                <a:lnTo>
                  <a:pt x="20509" y="232846"/>
                </a:lnTo>
                <a:lnTo>
                  <a:pt x="20509" y="475558"/>
                </a:lnTo>
                <a:lnTo>
                  <a:pt x="60767" y="475558"/>
                </a:lnTo>
                <a:lnTo>
                  <a:pt x="60767" y="303384"/>
                </a:lnTo>
                <a:cubicBezTo>
                  <a:pt x="60767" y="297317"/>
                  <a:pt x="65325" y="293524"/>
                  <a:pt x="71401" y="293524"/>
                </a:cubicBezTo>
                <a:lnTo>
                  <a:pt x="142043" y="293524"/>
                </a:lnTo>
                <a:cubicBezTo>
                  <a:pt x="148120" y="293524"/>
                  <a:pt x="151918" y="297317"/>
                  <a:pt x="151918" y="303384"/>
                </a:cubicBezTo>
                <a:lnTo>
                  <a:pt x="151918" y="394401"/>
                </a:lnTo>
                <a:lnTo>
                  <a:pt x="192936" y="394401"/>
                </a:lnTo>
                <a:lnTo>
                  <a:pt x="192936" y="303384"/>
                </a:lnTo>
                <a:cubicBezTo>
                  <a:pt x="192936" y="297317"/>
                  <a:pt x="196734" y="293524"/>
                  <a:pt x="202810" y="293524"/>
                </a:cubicBezTo>
                <a:lnTo>
                  <a:pt x="343334" y="293524"/>
                </a:lnTo>
                <a:cubicBezTo>
                  <a:pt x="348651" y="293524"/>
                  <a:pt x="352449" y="297317"/>
                  <a:pt x="353968" y="302626"/>
                </a:cubicBezTo>
                <a:cubicBezTo>
                  <a:pt x="360045" y="361028"/>
                  <a:pt x="409418" y="404261"/>
                  <a:pt x="469426" y="404261"/>
                </a:cubicBezTo>
                <a:cubicBezTo>
                  <a:pt x="533231" y="404261"/>
                  <a:pt x="585643" y="351927"/>
                  <a:pt x="585643" y="288215"/>
                </a:cubicBezTo>
                <a:cubicBezTo>
                  <a:pt x="585643" y="224503"/>
                  <a:pt x="533231" y="172169"/>
                  <a:pt x="469426" y="172169"/>
                </a:cubicBezTo>
                <a:close/>
                <a:moveTo>
                  <a:pt x="469426" y="151690"/>
                </a:moveTo>
                <a:cubicBezTo>
                  <a:pt x="543866" y="151690"/>
                  <a:pt x="606152" y="213126"/>
                  <a:pt x="606152" y="288215"/>
                </a:cubicBezTo>
                <a:cubicBezTo>
                  <a:pt x="606152" y="363304"/>
                  <a:pt x="543866" y="424740"/>
                  <a:pt x="469426" y="424740"/>
                </a:cubicBezTo>
                <a:cubicBezTo>
                  <a:pt x="402582" y="424740"/>
                  <a:pt x="346373" y="376956"/>
                  <a:pt x="334219" y="313245"/>
                </a:cubicBezTo>
                <a:lnTo>
                  <a:pt x="212685" y="313245"/>
                </a:lnTo>
                <a:lnTo>
                  <a:pt x="212685" y="404261"/>
                </a:lnTo>
                <a:cubicBezTo>
                  <a:pt x="212685" y="410329"/>
                  <a:pt x="208887" y="414880"/>
                  <a:pt x="202810" y="414880"/>
                </a:cubicBezTo>
                <a:lnTo>
                  <a:pt x="142043" y="414880"/>
                </a:lnTo>
                <a:cubicBezTo>
                  <a:pt x="135966" y="414880"/>
                  <a:pt x="132168" y="410329"/>
                  <a:pt x="132168" y="404261"/>
                </a:cubicBezTo>
                <a:lnTo>
                  <a:pt x="132168" y="313245"/>
                </a:lnTo>
                <a:lnTo>
                  <a:pt x="81276" y="313245"/>
                </a:lnTo>
                <a:lnTo>
                  <a:pt x="81276" y="485418"/>
                </a:lnTo>
                <a:cubicBezTo>
                  <a:pt x="81276" y="491486"/>
                  <a:pt x="77478" y="495278"/>
                  <a:pt x="71401" y="495278"/>
                </a:cubicBezTo>
                <a:lnTo>
                  <a:pt x="10634" y="495278"/>
                </a:lnTo>
                <a:cubicBezTo>
                  <a:pt x="4558" y="495278"/>
                  <a:pt x="0" y="491486"/>
                  <a:pt x="0" y="485418"/>
                </a:cubicBezTo>
                <a:lnTo>
                  <a:pt x="0" y="222228"/>
                </a:lnTo>
                <a:cubicBezTo>
                  <a:pt x="0" y="216160"/>
                  <a:pt x="4558" y="212368"/>
                  <a:pt x="10634" y="212368"/>
                </a:cubicBezTo>
                <a:lnTo>
                  <a:pt x="355488" y="212368"/>
                </a:lnTo>
                <a:cubicBezTo>
                  <a:pt x="381314" y="175203"/>
                  <a:pt x="424610" y="151690"/>
                  <a:pt x="469426" y="151690"/>
                </a:cubicBezTo>
                <a:close/>
                <a:moveTo>
                  <a:pt x="30460" y="151690"/>
                </a:moveTo>
                <a:lnTo>
                  <a:pt x="334206" y="151690"/>
                </a:lnTo>
                <a:lnTo>
                  <a:pt x="334206" y="172159"/>
                </a:lnTo>
                <a:lnTo>
                  <a:pt x="30460" y="172159"/>
                </a:lnTo>
                <a:close/>
                <a:moveTo>
                  <a:pt x="233201" y="100883"/>
                </a:moveTo>
                <a:lnTo>
                  <a:pt x="577276" y="100883"/>
                </a:lnTo>
                <a:lnTo>
                  <a:pt x="577276" y="121352"/>
                </a:lnTo>
                <a:lnTo>
                  <a:pt x="233201" y="121352"/>
                </a:lnTo>
                <a:close/>
                <a:moveTo>
                  <a:pt x="132196" y="100883"/>
                </a:moveTo>
                <a:lnTo>
                  <a:pt x="202863" y="100883"/>
                </a:lnTo>
                <a:lnTo>
                  <a:pt x="202863" y="121352"/>
                </a:lnTo>
                <a:lnTo>
                  <a:pt x="132196" y="121352"/>
                </a:lnTo>
                <a:close/>
                <a:moveTo>
                  <a:pt x="30460" y="100883"/>
                </a:moveTo>
                <a:lnTo>
                  <a:pt x="101858" y="100883"/>
                </a:lnTo>
                <a:lnTo>
                  <a:pt x="101858" y="121352"/>
                </a:lnTo>
                <a:lnTo>
                  <a:pt x="30460" y="121352"/>
                </a:lnTo>
                <a:close/>
                <a:moveTo>
                  <a:pt x="455802" y="50807"/>
                </a:moveTo>
                <a:lnTo>
                  <a:pt x="577276" y="50807"/>
                </a:lnTo>
                <a:lnTo>
                  <a:pt x="577276" y="70545"/>
                </a:lnTo>
                <a:lnTo>
                  <a:pt x="455802" y="70545"/>
                </a:lnTo>
                <a:close/>
                <a:moveTo>
                  <a:pt x="30460" y="50807"/>
                </a:moveTo>
                <a:lnTo>
                  <a:pt x="425342" y="50807"/>
                </a:lnTo>
                <a:lnTo>
                  <a:pt x="425342" y="70545"/>
                </a:lnTo>
                <a:lnTo>
                  <a:pt x="30460" y="70545"/>
                </a:lnTo>
                <a:close/>
                <a:moveTo>
                  <a:pt x="496740" y="0"/>
                </a:moveTo>
                <a:lnTo>
                  <a:pt x="577276" y="0"/>
                </a:lnTo>
                <a:lnTo>
                  <a:pt x="577276" y="20469"/>
                </a:lnTo>
                <a:lnTo>
                  <a:pt x="496740" y="20469"/>
                </a:lnTo>
                <a:close/>
                <a:moveTo>
                  <a:pt x="395004" y="0"/>
                </a:moveTo>
                <a:lnTo>
                  <a:pt x="466402" y="0"/>
                </a:lnTo>
                <a:lnTo>
                  <a:pt x="466402" y="20469"/>
                </a:lnTo>
                <a:lnTo>
                  <a:pt x="395004" y="20469"/>
                </a:lnTo>
                <a:close/>
                <a:moveTo>
                  <a:pt x="293999" y="0"/>
                </a:moveTo>
                <a:lnTo>
                  <a:pt x="364666" y="0"/>
                </a:lnTo>
                <a:lnTo>
                  <a:pt x="364666" y="20469"/>
                </a:lnTo>
                <a:lnTo>
                  <a:pt x="293999" y="20469"/>
                </a:lnTo>
                <a:close/>
                <a:moveTo>
                  <a:pt x="30460" y="0"/>
                </a:moveTo>
                <a:lnTo>
                  <a:pt x="263539" y="0"/>
                </a:lnTo>
                <a:lnTo>
                  <a:pt x="263539" y="20469"/>
                </a:lnTo>
                <a:lnTo>
                  <a:pt x="30460" y="204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exchange_302347">
            <a:extLst>
              <a:ext uri="{FF2B5EF4-FFF2-40B4-BE49-F238E27FC236}">
                <a16:creationId xmlns:a16="http://schemas.microsoft.com/office/drawing/2014/main" id="{C2605D81-25E0-4201-8CD1-D9A9EC025E82}"/>
              </a:ext>
            </a:extLst>
          </p:cNvPr>
          <p:cNvSpPr/>
          <p:nvPr/>
        </p:nvSpPr>
        <p:spPr>
          <a:xfrm>
            <a:off x="10090738" y="2751713"/>
            <a:ext cx="609685" cy="562235"/>
          </a:xfrm>
          <a:custGeom>
            <a:avLst/>
            <a:gdLst>
              <a:gd name="connsiteX0" fmla="*/ 207571 w 607639"/>
              <a:gd name="connsiteY0" fmla="*/ 450193 h 560349"/>
              <a:gd name="connsiteX1" fmla="*/ 220742 w 607639"/>
              <a:gd name="connsiteY1" fmla="*/ 456234 h 560349"/>
              <a:gd name="connsiteX2" fmla="*/ 214690 w 607639"/>
              <a:gd name="connsiteY2" fmla="*/ 469382 h 560349"/>
              <a:gd name="connsiteX3" fmla="*/ 169304 w 607639"/>
              <a:gd name="connsiteY3" fmla="*/ 484217 h 560349"/>
              <a:gd name="connsiteX4" fmla="*/ 303772 w 607639"/>
              <a:gd name="connsiteY4" fmla="*/ 512822 h 560349"/>
              <a:gd name="connsiteX5" fmla="*/ 461734 w 607639"/>
              <a:gd name="connsiteY5" fmla="*/ 473468 h 560349"/>
              <a:gd name="connsiteX6" fmla="*/ 474905 w 607639"/>
              <a:gd name="connsiteY6" fmla="*/ 478443 h 560349"/>
              <a:gd name="connsiteX7" fmla="*/ 469833 w 607639"/>
              <a:gd name="connsiteY7" fmla="*/ 491590 h 560349"/>
              <a:gd name="connsiteX8" fmla="*/ 303772 w 607639"/>
              <a:gd name="connsiteY8" fmla="*/ 533077 h 560349"/>
              <a:gd name="connsiteX9" fmla="*/ 160405 w 607639"/>
              <a:gd name="connsiteY9" fmla="*/ 502162 h 560349"/>
              <a:gd name="connsiteX10" fmla="*/ 175178 w 607639"/>
              <a:gd name="connsiteY10" fmla="*/ 547201 h 560349"/>
              <a:gd name="connsiteX11" fmla="*/ 169126 w 607639"/>
              <a:gd name="connsiteY11" fmla="*/ 560349 h 560349"/>
              <a:gd name="connsiteX12" fmla="*/ 164053 w 607639"/>
              <a:gd name="connsiteY12" fmla="*/ 560349 h 560349"/>
              <a:gd name="connsiteX13" fmla="*/ 154976 w 607639"/>
              <a:gd name="connsiteY13" fmla="*/ 553242 h 560349"/>
              <a:gd name="connsiteX14" fmla="*/ 133529 w 607639"/>
              <a:gd name="connsiteY14" fmla="*/ 488126 h 560349"/>
              <a:gd name="connsiteX15" fmla="*/ 132639 w 607639"/>
              <a:gd name="connsiteY15" fmla="*/ 478443 h 560349"/>
              <a:gd name="connsiteX16" fmla="*/ 136822 w 607639"/>
              <a:gd name="connsiteY16" fmla="*/ 473912 h 560349"/>
              <a:gd name="connsiteX17" fmla="*/ 139758 w 607639"/>
              <a:gd name="connsiteY17" fmla="*/ 472402 h 560349"/>
              <a:gd name="connsiteX18" fmla="*/ 394921 w 607639"/>
              <a:gd name="connsiteY18" fmla="*/ 351122 h 560349"/>
              <a:gd name="connsiteX19" fmla="*/ 475998 w 607639"/>
              <a:gd name="connsiteY19" fmla="*/ 351122 h 560349"/>
              <a:gd name="connsiteX20" fmla="*/ 486055 w 607639"/>
              <a:gd name="connsiteY20" fmla="*/ 361222 h 560349"/>
              <a:gd name="connsiteX21" fmla="*/ 475998 w 607639"/>
              <a:gd name="connsiteY21" fmla="*/ 371233 h 560349"/>
              <a:gd name="connsiteX22" fmla="*/ 394921 w 607639"/>
              <a:gd name="connsiteY22" fmla="*/ 371233 h 560349"/>
              <a:gd name="connsiteX23" fmla="*/ 384864 w 607639"/>
              <a:gd name="connsiteY23" fmla="*/ 361222 h 560349"/>
              <a:gd name="connsiteX24" fmla="*/ 394921 w 607639"/>
              <a:gd name="connsiteY24" fmla="*/ 351122 h 560349"/>
              <a:gd name="connsiteX25" fmla="*/ 70821 w 607639"/>
              <a:gd name="connsiteY25" fmla="*/ 351122 h 560349"/>
              <a:gd name="connsiteX26" fmla="*/ 151954 w 607639"/>
              <a:gd name="connsiteY26" fmla="*/ 351122 h 560349"/>
              <a:gd name="connsiteX27" fmla="*/ 162018 w 607639"/>
              <a:gd name="connsiteY27" fmla="*/ 361222 h 560349"/>
              <a:gd name="connsiteX28" fmla="*/ 151954 w 607639"/>
              <a:gd name="connsiteY28" fmla="*/ 371233 h 560349"/>
              <a:gd name="connsiteX29" fmla="*/ 70821 w 607639"/>
              <a:gd name="connsiteY29" fmla="*/ 371233 h 560349"/>
              <a:gd name="connsiteX30" fmla="*/ 60757 w 607639"/>
              <a:gd name="connsiteY30" fmla="*/ 361222 h 560349"/>
              <a:gd name="connsiteX31" fmla="*/ 70821 w 607639"/>
              <a:gd name="connsiteY31" fmla="*/ 351122 h 560349"/>
              <a:gd name="connsiteX32" fmla="*/ 374694 w 607639"/>
              <a:gd name="connsiteY32" fmla="*/ 310618 h 560349"/>
              <a:gd name="connsiteX33" fmla="*/ 415215 w 607639"/>
              <a:gd name="connsiteY33" fmla="*/ 310618 h 560349"/>
              <a:gd name="connsiteX34" fmla="*/ 425368 w 607639"/>
              <a:gd name="connsiteY34" fmla="*/ 320753 h 560349"/>
              <a:gd name="connsiteX35" fmla="*/ 415215 w 607639"/>
              <a:gd name="connsiteY35" fmla="*/ 330800 h 560349"/>
              <a:gd name="connsiteX36" fmla="*/ 374694 w 607639"/>
              <a:gd name="connsiteY36" fmla="*/ 330800 h 560349"/>
              <a:gd name="connsiteX37" fmla="*/ 364541 w 607639"/>
              <a:gd name="connsiteY37" fmla="*/ 320753 h 560349"/>
              <a:gd name="connsiteX38" fmla="*/ 374694 w 607639"/>
              <a:gd name="connsiteY38" fmla="*/ 310618 h 560349"/>
              <a:gd name="connsiteX39" fmla="*/ 50646 w 607639"/>
              <a:gd name="connsiteY39" fmla="*/ 310618 h 560349"/>
              <a:gd name="connsiteX40" fmla="*/ 91121 w 607639"/>
              <a:gd name="connsiteY40" fmla="*/ 310618 h 560349"/>
              <a:gd name="connsiteX41" fmla="*/ 101262 w 607639"/>
              <a:gd name="connsiteY41" fmla="*/ 320753 h 560349"/>
              <a:gd name="connsiteX42" fmla="*/ 91121 w 607639"/>
              <a:gd name="connsiteY42" fmla="*/ 330800 h 560349"/>
              <a:gd name="connsiteX43" fmla="*/ 50646 w 607639"/>
              <a:gd name="connsiteY43" fmla="*/ 330800 h 560349"/>
              <a:gd name="connsiteX44" fmla="*/ 40505 w 607639"/>
              <a:gd name="connsiteY44" fmla="*/ 320753 h 560349"/>
              <a:gd name="connsiteX45" fmla="*/ 50646 w 607639"/>
              <a:gd name="connsiteY45" fmla="*/ 310618 h 560349"/>
              <a:gd name="connsiteX46" fmla="*/ 374690 w 607639"/>
              <a:gd name="connsiteY46" fmla="*/ 270184 h 560349"/>
              <a:gd name="connsiteX47" fmla="*/ 475996 w 607639"/>
              <a:gd name="connsiteY47" fmla="*/ 270184 h 560349"/>
              <a:gd name="connsiteX48" fmla="*/ 486055 w 607639"/>
              <a:gd name="connsiteY48" fmla="*/ 280231 h 560349"/>
              <a:gd name="connsiteX49" fmla="*/ 475996 w 607639"/>
              <a:gd name="connsiteY49" fmla="*/ 290366 h 560349"/>
              <a:gd name="connsiteX50" fmla="*/ 374690 w 607639"/>
              <a:gd name="connsiteY50" fmla="*/ 290366 h 560349"/>
              <a:gd name="connsiteX51" fmla="*/ 364541 w 607639"/>
              <a:gd name="connsiteY51" fmla="*/ 280231 h 560349"/>
              <a:gd name="connsiteX52" fmla="*/ 374690 w 607639"/>
              <a:gd name="connsiteY52" fmla="*/ 270184 h 560349"/>
              <a:gd name="connsiteX53" fmla="*/ 50653 w 607639"/>
              <a:gd name="connsiteY53" fmla="*/ 270184 h 560349"/>
              <a:gd name="connsiteX54" fmla="*/ 151960 w 607639"/>
              <a:gd name="connsiteY54" fmla="*/ 270184 h 560349"/>
              <a:gd name="connsiteX55" fmla="*/ 162019 w 607639"/>
              <a:gd name="connsiteY55" fmla="*/ 280231 h 560349"/>
              <a:gd name="connsiteX56" fmla="*/ 151960 w 607639"/>
              <a:gd name="connsiteY56" fmla="*/ 290366 h 560349"/>
              <a:gd name="connsiteX57" fmla="*/ 50653 w 607639"/>
              <a:gd name="connsiteY57" fmla="*/ 290366 h 560349"/>
              <a:gd name="connsiteX58" fmla="*/ 40505 w 607639"/>
              <a:gd name="connsiteY58" fmla="*/ 280231 h 560349"/>
              <a:gd name="connsiteX59" fmla="*/ 50653 w 607639"/>
              <a:gd name="connsiteY59" fmla="*/ 270184 h 560349"/>
              <a:gd name="connsiteX60" fmla="*/ 405034 w 607639"/>
              <a:gd name="connsiteY60" fmla="*/ 229750 h 560349"/>
              <a:gd name="connsiteX61" fmla="*/ 516499 w 607639"/>
              <a:gd name="connsiteY61" fmla="*/ 229750 h 560349"/>
              <a:gd name="connsiteX62" fmla="*/ 526559 w 607639"/>
              <a:gd name="connsiteY62" fmla="*/ 239797 h 560349"/>
              <a:gd name="connsiteX63" fmla="*/ 516499 w 607639"/>
              <a:gd name="connsiteY63" fmla="*/ 249932 h 560349"/>
              <a:gd name="connsiteX64" fmla="*/ 405034 w 607639"/>
              <a:gd name="connsiteY64" fmla="*/ 249932 h 560349"/>
              <a:gd name="connsiteX65" fmla="*/ 394884 w 607639"/>
              <a:gd name="connsiteY65" fmla="*/ 239797 h 560349"/>
              <a:gd name="connsiteX66" fmla="*/ 405034 w 607639"/>
              <a:gd name="connsiteY66" fmla="*/ 229750 h 560349"/>
              <a:gd name="connsiteX67" fmla="*/ 80996 w 607639"/>
              <a:gd name="connsiteY67" fmla="*/ 229750 h 560349"/>
              <a:gd name="connsiteX68" fmla="*/ 192446 w 607639"/>
              <a:gd name="connsiteY68" fmla="*/ 229750 h 560349"/>
              <a:gd name="connsiteX69" fmla="*/ 202594 w 607639"/>
              <a:gd name="connsiteY69" fmla="*/ 239797 h 560349"/>
              <a:gd name="connsiteX70" fmla="*/ 192446 w 607639"/>
              <a:gd name="connsiteY70" fmla="*/ 249932 h 560349"/>
              <a:gd name="connsiteX71" fmla="*/ 80996 w 607639"/>
              <a:gd name="connsiteY71" fmla="*/ 249932 h 560349"/>
              <a:gd name="connsiteX72" fmla="*/ 70848 w 607639"/>
              <a:gd name="connsiteY72" fmla="*/ 239797 h 560349"/>
              <a:gd name="connsiteX73" fmla="*/ 80996 w 607639"/>
              <a:gd name="connsiteY73" fmla="*/ 229750 h 560349"/>
              <a:gd name="connsiteX74" fmla="*/ 374690 w 607639"/>
              <a:gd name="connsiteY74" fmla="*/ 189245 h 560349"/>
              <a:gd name="connsiteX75" fmla="*/ 475996 w 607639"/>
              <a:gd name="connsiteY75" fmla="*/ 189245 h 560349"/>
              <a:gd name="connsiteX76" fmla="*/ 486055 w 607639"/>
              <a:gd name="connsiteY76" fmla="*/ 199371 h 560349"/>
              <a:gd name="connsiteX77" fmla="*/ 475996 w 607639"/>
              <a:gd name="connsiteY77" fmla="*/ 209497 h 560349"/>
              <a:gd name="connsiteX78" fmla="*/ 374690 w 607639"/>
              <a:gd name="connsiteY78" fmla="*/ 209497 h 560349"/>
              <a:gd name="connsiteX79" fmla="*/ 364541 w 607639"/>
              <a:gd name="connsiteY79" fmla="*/ 199371 h 560349"/>
              <a:gd name="connsiteX80" fmla="*/ 374690 w 607639"/>
              <a:gd name="connsiteY80" fmla="*/ 189245 h 560349"/>
              <a:gd name="connsiteX81" fmla="*/ 50653 w 607639"/>
              <a:gd name="connsiteY81" fmla="*/ 189245 h 560349"/>
              <a:gd name="connsiteX82" fmla="*/ 151960 w 607639"/>
              <a:gd name="connsiteY82" fmla="*/ 189245 h 560349"/>
              <a:gd name="connsiteX83" fmla="*/ 162019 w 607639"/>
              <a:gd name="connsiteY83" fmla="*/ 199371 h 560349"/>
              <a:gd name="connsiteX84" fmla="*/ 151960 w 607639"/>
              <a:gd name="connsiteY84" fmla="*/ 209497 h 560349"/>
              <a:gd name="connsiteX85" fmla="*/ 50653 w 607639"/>
              <a:gd name="connsiteY85" fmla="*/ 209497 h 560349"/>
              <a:gd name="connsiteX86" fmla="*/ 40505 w 607639"/>
              <a:gd name="connsiteY86" fmla="*/ 199371 h 560349"/>
              <a:gd name="connsiteX87" fmla="*/ 50653 w 607639"/>
              <a:gd name="connsiteY87" fmla="*/ 189245 h 560349"/>
              <a:gd name="connsiteX88" fmla="*/ 354390 w 607639"/>
              <a:gd name="connsiteY88" fmla="*/ 158964 h 560349"/>
              <a:gd name="connsiteX89" fmla="*/ 344243 w 607639"/>
              <a:gd name="connsiteY89" fmla="*/ 169094 h 560349"/>
              <a:gd name="connsiteX90" fmla="*/ 344243 w 607639"/>
              <a:gd name="connsiteY90" fmla="*/ 391526 h 560349"/>
              <a:gd name="connsiteX91" fmla="*/ 354390 w 607639"/>
              <a:gd name="connsiteY91" fmla="*/ 401656 h 560349"/>
              <a:gd name="connsiteX92" fmla="*/ 577196 w 607639"/>
              <a:gd name="connsiteY92" fmla="*/ 401656 h 560349"/>
              <a:gd name="connsiteX93" fmla="*/ 587344 w 607639"/>
              <a:gd name="connsiteY93" fmla="*/ 391526 h 560349"/>
              <a:gd name="connsiteX94" fmla="*/ 587344 w 607639"/>
              <a:gd name="connsiteY94" fmla="*/ 169094 h 560349"/>
              <a:gd name="connsiteX95" fmla="*/ 577196 w 607639"/>
              <a:gd name="connsiteY95" fmla="*/ 158964 h 560349"/>
              <a:gd name="connsiteX96" fmla="*/ 30354 w 607639"/>
              <a:gd name="connsiteY96" fmla="*/ 158964 h 560349"/>
              <a:gd name="connsiteX97" fmla="*/ 20295 w 607639"/>
              <a:gd name="connsiteY97" fmla="*/ 169094 h 560349"/>
              <a:gd name="connsiteX98" fmla="*/ 20295 w 607639"/>
              <a:gd name="connsiteY98" fmla="*/ 391526 h 560349"/>
              <a:gd name="connsiteX99" fmla="*/ 30354 w 607639"/>
              <a:gd name="connsiteY99" fmla="*/ 401656 h 560349"/>
              <a:gd name="connsiteX100" fmla="*/ 253160 w 607639"/>
              <a:gd name="connsiteY100" fmla="*/ 401656 h 560349"/>
              <a:gd name="connsiteX101" fmla="*/ 263308 w 607639"/>
              <a:gd name="connsiteY101" fmla="*/ 391526 h 560349"/>
              <a:gd name="connsiteX102" fmla="*/ 263308 w 607639"/>
              <a:gd name="connsiteY102" fmla="*/ 169094 h 560349"/>
              <a:gd name="connsiteX103" fmla="*/ 253160 w 607639"/>
              <a:gd name="connsiteY103" fmla="*/ 158964 h 560349"/>
              <a:gd name="connsiteX104" fmla="*/ 354390 w 607639"/>
              <a:gd name="connsiteY104" fmla="*/ 138791 h 560349"/>
              <a:gd name="connsiteX105" fmla="*/ 577196 w 607639"/>
              <a:gd name="connsiteY105" fmla="*/ 138791 h 560349"/>
              <a:gd name="connsiteX106" fmla="*/ 607639 w 607639"/>
              <a:gd name="connsiteY106" fmla="*/ 169094 h 560349"/>
              <a:gd name="connsiteX107" fmla="*/ 607639 w 607639"/>
              <a:gd name="connsiteY107" fmla="*/ 391526 h 560349"/>
              <a:gd name="connsiteX108" fmla="*/ 577196 w 607639"/>
              <a:gd name="connsiteY108" fmla="*/ 421829 h 560349"/>
              <a:gd name="connsiteX109" fmla="*/ 354390 w 607639"/>
              <a:gd name="connsiteY109" fmla="*/ 421829 h 560349"/>
              <a:gd name="connsiteX110" fmla="*/ 324036 w 607639"/>
              <a:gd name="connsiteY110" fmla="*/ 391526 h 560349"/>
              <a:gd name="connsiteX111" fmla="*/ 324036 w 607639"/>
              <a:gd name="connsiteY111" fmla="*/ 169094 h 560349"/>
              <a:gd name="connsiteX112" fmla="*/ 354390 w 607639"/>
              <a:gd name="connsiteY112" fmla="*/ 138791 h 560349"/>
              <a:gd name="connsiteX113" fmla="*/ 30354 w 607639"/>
              <a:gd name="connsiteY113" fmla="*/ 138791 h 560349"/>
              <a:gd name="connsiteX114" fmla="*/ 253160 w 607639"/>
              <a:gd name="connsiteY114" fmla="*/ 138791 h 560349"/>
              <a:gd name="connsiteX115" fmla="*/ 283603 w 607639"/>
              <a:gd name="connsiteY115" fmla="*/ 169094 h 560349"/>
              <a:gd name="connsiteX116" fmla="*/ 283603 w 607639"/>
              <a:gd name="connsiteY116" fmla="*/ 391526 h 560349"/>
              <a:gd name="connsiteX117" fmla="*/ 253160 w 607639"/>
              <a:gd name="connsiteY117" fmla="*/ 421829 h 560349"/>
              <a:gd name="connsiteX118" fmla="*/ 30354 w 607639"/>
              <a:gd name="connsiteY118" fmla="*/ 421829 h 560349"/>
              <a:gd name="connsiteX119" fmla="*/ 0 w 607639"/>
              <a:gd name="connsiteY119" fmla="*/ 391526 h 560349"/>
              <a:gd name="connsiteX120" fmla="*/ 0 w 607639"/>
              <a:gd name="connsiteY120" fmla="*/ 169094 h 560349"/>
              <a:gd name="connsiteX121" fmla="*/ 30354 w 607639"/>
              <a:gd name="connsiteY121" fmla="*/ 138791 h 560349"/>
              <a:gd name="connsiteX122" fmla="*/ 440491 w 607639"/>
              <a:gd name="connsiteY122" fmla="*/ 209 h 560349"/>
              <a:gd name="connsiteX123" fmla="*/ 452684 w 607639"/>
              <a:gd name="connsiteY123" fmla="*/ 7230 h 560349"/>
              <a:gd name="connsiteX124" fmla="*/ 474132 w 607639"/>
              <a:gd name="connsiteY124" fmla="*/ 72471 h 560349"/>
              <a:gd name="connsiteX125" fmla="*/ 475734 w 607639"/>
              <a:gd name="connsiteY125" fmla="*/ 78515 h 560349"/>
              <a:gd name="connsiteX126" fmla="*/ 474933 w 607639"/>
              <a:gd name="connsiteY126" fmla="*/ 82070 h 560349"/>
              <a:gd name="connsiteX127" fmla="*/ 466567 w 607639"/>
              <a:gd name="connsiteY127" fmla="*/ 87936 h 560349"/>
              <a:gd name="connsiteX128" fmla="*/ 401064 w 607639"/>
              <a:gd name="connsiteY128" fmla="*/ 109446 h 560349"/>
              <a:gd name="connsiteX129" fmla="*/ 397949 w 607639"/>
              <a:gd name="connsiteY129" fmla="*/ 110424 h 560349"/>
              <a:gd name="connsiteX130" fmla="*/ 388872 w 607639"/>
              <a:gd name="connsiteY130" fmla="*/ 103313 h 560349"/>
              <a:gd name="connsiteX131" fmla="*/ 394924 w 607639"/>
              <a:gd name="connsiteY131" fmla="*/ 91225 h 560349"/>
              <a:gd name="connsiteX132" fmla="*/ 439245 w 607639"/>
              <a:gd name="connsiteY132" fmla="*/ 76737 h 560349"/>
              <a:gd name="connsiteX133" fmla="*/ 303789 w 607639"/>
              <a:gd name="connsiteY133" fmla="*/ 47761 h 560349"/>
              <a:gd name="connsiteX134" fmla="*/ 145817 w 607639"/>
              <a:gd name="connsiteY134" fmla="*/ 87137 h 560349"/>
              <a:gd name="connsiteX135" fmla="*/ 141812 w 607639"/>
              <a:gd name="connsiteY135" fmla="*/ 88203 h 560349"/>
              <a:gd name="connsiteX136" fmla="*/ 132645 w 607639"/>
              <a:gd name="connsiteY136" fmla="*/ 82070 h 560349"/>
              <a:gd name="connsiteX137" fmla="*/ 137718 w 607639"/>
              <a:gd name="connsiteY137" fmla="*/ 68915 h 560349"/>
              <a:gd name="connsiteX138" fmla="*/ 303789 w 607639"/>
              <a:gd name="connsiteY138" fmla="*/ 27496 h 560349"/>
              <a:gd name="connsiteX139" fmla="*/ 449569 w 607639"/>
              <a:gd name="connsiteY139" fmla="*/ 59494 h 560349"/>
              <a:gd name="connsiteX140" fmla="*/ 434439 w 607639"/>
              <a:gd name="connsiteY140" fmla="*/ 13363 h 560349"/>
              <a:gd name="connsiteX141" fmla="*/ 440491 w 607639"/>
              <a:gd name="connsiteY141" fmla="*/ 209 h 560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07639" h="560349">
                <a:moveTo>
                  <a:pt x="207571" y="450193"/>
                </a:moveTo>
                <a:cubicBezTo>
                  <a:pt x="212644" y="448150"/>
                  <a:pt x="218784" y="451170"/>
                  <a:pt x="220742" y="456234"/>
                </a:cubicBezTo>
                <a:cubicBezTo>
                  <a:pt x="222789" y="461298"/>
                  <a:pt x="219763" y="467338"/>
                  <a:pt x="214690" y="469382"/>
                </a:cubicBezTo>
                <a:lnTo>
                  <a:pt x="169304" y="484217"/>
                </a:lnTo>
                <a:cubicBezTo>
                  <a:pt x="216381" y="504560"/>
                  <a:pt x="256695" y="512822"/>
                  <a:pt x="303772" y="512822"/>
                </a:cubicBezTo>
                <a:cubicBezTo>
                  <a:pt x="358503" y="512822"/>
                  <a:pt x="404067" y="501718"/>
                  <a:pt x="461734" y="473468"/>
                </a:cubicBezTo>
                <a:cubicBezTo>
                  <a:pt x="466807" y="471425"/>
                  <a:pt x="472858" y="473468"/>
                  <a:pt x="474905" y="478443"/>
                </a:cubicBezTo>
                <a:cubicBezTo>
                  <a:pt x="476952" y="483506"/>
                  <a:pt x="474905" y="489636"/>
                  <a:pt x="469833" y="491590"/>
                </a:cubicBezTo>
                <a:cubicBezTo>
                  <a:pt x="410119" y="520906"/>
                  <a:pt x="361528" y="533077"/>
                  <a:pt x="303772" y="533077"/>
                </a:cubicBezTo>
                <a:cubicBezTo>
                  <a:pt x="253580" y="533077"/>
                  <a:pt x="210241" y="523838"/>
                  <a:pt x="160405" y="502162"/>
                </a:cubicBezTo>
                <a:lnTo>
                  <a:pt x="175178" y="547201"/>
                </a:lnTo>
                <a:cubicBezTo>
                  <a:pt x="177224" y="552265"/>
                  <a:pt x="174199" y="558306"/>
                  <a:pt x="169126" y="560349"/>
                </a:cubicBezTo>
                <a:lnTo>
                  <a:pt x="164053" y="560349"/>
                </a:lnTo>
                <a:cubicBezTo>
                  <a:pt x="160049" y="560349"/>
                  <a:pt x="155955" y="557329"/>
                  <a:pt x="154976" y="553242"/>
                </a:cubicBezTo>
                <a:lnTo>
                  <a:pt x="133529" y="488126"/>
                </a:lnTo>
                <a:cubicBezTo>
                  <a:pt x="131749" y="485372"/>
                  <a:pt x="131393" y="481730"/>
                  <a:pt x="132639" y="478443"/>
                </a:cubicBezTo>
                <a:cubicBezTo>
                  <a:pt x="133529" y="476400"/>
                  <a:pt x="134953" y="474889"/>
                  <a:pt x="136822" y="473912"/>
                </a:cubicBezTo>
                <a:cubicBezTo>
                  <a:pt x="137623" y="473290"/>
                  <a:pt x="138602" y="472757"/>
                  <a:pt x="139758" y="472402"/>
                </a:cubicBezTo>
                <a:close/>
                <a:moveTo>
                  <a:pt x="394921" y="351122"/>
                </a:moveTo>
                <a:lnTo>
                  <a:pt x="475998" y="351122"/>
                </a:lnTo>
                <a:cubicBezTo>
                  <a:pt x="482050" y="351122"/>
                  <a:pt x="486055" y="355109"/>
                  <a:pt x="486055" y="361222"/>
                </a:cubicBezTo>
                <a:cubicBezTo>
                  <a:pt x="486055" y="367246"/>
                  <a:pt x="482050" y="371233"/>
                  <a:pt x="475998" y="371233"/>
                </a:cubicBezTo>
                <a:lnTo>
                  <a:pt x="394921" y="371233"/>
                </a:lnTo>
                <a:cubicBezTo>
                  <a:pt x="388869" y="371233"/>
                  <a:pt x="384864" y="367246"/>
                  <a:pt x="384864" y="361222"/>
                </a:cubicBezTo>
                <a:cubicBezTo>
                  <a:pt x="384864" y="355109"/>
                  <a:pt x="388869" y="351122"/>
                  <a:pt x="394921" y="351122"/>
                </a:cubicBezTo>
                <a:close/>
                <a:moveTo>
                  <a:pt x="70821" y="351122"/>
                </a:moveTo>
                <a:lnTo>
                  <a:pt x="151954" y="351122"/>
                </a:lnTo>
                <a:cubicBezTo>
                  <a:pt x="158010" y="351122"/>
                  <a:pt x="162018" y="355109"/>
                  <a:pt x="162018" y="361222"/>
                </a:cubicBezTo>
                <a:cubicBezTo>
                  <a:pt x="162018" y="367246"/>
                  <a:pt x="158010" y="371233"/>
                  <a:pt x="151954" y="371233"/>
                </a:cubicBezTo>
                <a:lnTo>
                  <a:pt x="70821" y="371233"/>
                </a:lnTo>
                <a:cubicBezTo>
                  <a:pt x="64765" y="371233"/>
                  <a:pt x="60757" y="367246"/>
                  <a:pt x="60757" y="361222"/>
                </a:cubicBezTo>
                <a:cubicBezTo>
                  <a:pt x="60757" y="355109"/>
                  <a:pt x="64765" y="351122"/>
                  <a:pt x="70821" y="351122"/>
                </a:cubicBezTo>
                <a:close/>
                <a:moveTo>
                  <a:pt x="374694" y="310618"/>
                </a:moveTo>
                <a:lnTo>
                  <a:pt x="415215" y="310618"/>
                </a:lnTo>
                <a:cubicBezTo>
                  <a:pt x="421271" y="310618"/>
                  <a:pt x="425368" y="314619"/>
                  <a:pt x="425368" y="320753"/>
                </a:cubicBezTo>
                <a:cubicBezTo>
                  <a:pt x="425368" y="326799"/>
                  <a:pt x="421271" y="330800"/>
                  <a:pt x="415215" y="330800"/>
                </a:cubicBezTo>
                <a:lnTo>
                  <a:pt x="374694" y="330800"/>
                </a:lnTo>
                <a:cubicBezTo>
                  <a:pt x="368638" y="330800"/>
                  <a:pt x="364541" y="326799"/>
                  <a:pt x="364541" y="320753"/>
                </a:cubicBezTo>
                <a:cubicBezTo>
                  <a:pt x="364541" y="314619"/>
                  <a:pt x="368638" y="310618"/>
                  <a:pt x="374694" y="310618"/>
                </a:cubicBezTo>
                <a:close/>
                <a:moveTo>
                  <a:pt x="50646" y="310618"/>
                </a:moveTo>
                <a:lnTo>
                  <a:pt x="91121" y="310618"/>
                </a:lnTo>
                <a:cubicBezTo>
                  <a:pt x="97170" y="310618"/>
                  <a:pt x="101262" y="314619"/>
                  <a:pt x="101262" y="320753"/>
                </a:cubicBezTo>
                <a:cubicBezTo>
                  <a:pt x="101262" y="326799"/>
                  <a:pt x="97170" y="330800"/>
                  <a:pt x="91121" y="330800"/>
                </a:cubicBezTo>
                <a:lnTo>
                  <a:pt x="50646" y="330800"/>
                </a:lnTo>
                <a:cubicBezTo>
                  <a:pt x="44597" y="330800"/>
                  <a:pt x="40505" y="326799"/>
                  <a:pt x="40505" y="320753"/>
                </a:cubicBezTo>
                <a:cubicBezTo>
                  <a:pt x="40505" y="314619"/>
                  <a:pt x="44597" y="310618"/>
                  <a:pt x="50646" y="310618"/>
                </a:cubicBezTo>
                <a:close/>
                <a:moveTo>
                  <a:pt x="374690" y="270184"/>
                </a:moveTo>
                <a:lnTo>
                  <a:pt x="475996" y="270184"/>
                </a:lnTo>
                <a:cubicBezTo>
                  <a:pt x="482049" y="270184"/>
                  <a:pt x="486055" y="274185"/>
                  <a:pt x="486055" y="280231"/>
                </a:cubicBezTo>
                <a:cubicBezTo>
                  <a:pt x="486055" y="286365"/>
                  <a:pt x="482049" y="290366"/>
                  <a:pt x="475996" y="290366"/>
                </a:cubicBezTo>
                <a:lnTo>
                  <a:pt x="374690" y="290366"/>
                </a:lnTo>
                <a:cubicBezTo>
                  <a:pt x="368636" y="290366"/>
                  <a:pt x="364541" y="286365"/>
                  <a:pt x="364541" y="280231"/>
                </a:cubicBezTo>
                <a:cubicBezTo>
                  <a:pt x="364541" y="274185"/>
                  <a:pt x="368636" y="270184"/>
                  <a:pt x="374690" y="270184"/>
                </a:cubicBezTo>
                <a:close/>
                <a:moveTo>
                  <a:pt x="50653" y="270184"/>
                </a:moveTo>
                <a:lnTo>
                  <a:pt x="151960" y="270184"/>
                </a:lnTo>
                <a:cubicBezTo>
                  <a:pt x="158013" y="270184"/>
                  <a:pt x="162019" y="274185"/>
                  <a:pt x="162019" y="280231"/>
                </a:cubicBezTo>
                <a:cubicBezTo>
                  <a:pt x="162019" y="286365"/>
                  <a:pt x="158013" y="290366"/>
                  <a:pt x="151960" y="290366"/>
                </a:cubicBezTo>
                <a:lnTo>
                  <a:pt x="50653" y="290366"/>
                </a:lnTo>
                <a:cubicBezTo>
                  <a:pt x="44600" y="290366"/>
                  <a:pt x="40505" y="286365"/>
                  <a:pt x="40505" y="280231"/>
                </a:cubicBezTo>
                <a:cubicBezTo>
                  <a:pt x="40505" y="274185"/>
                  <a:pt x="44600" y="270184"/>
                  <a:pt x="50653" y="270184"/>
                </a:cubicBezTo>
                <a:close/>
                <a:moveTo>
                  <a:pt x="405034" y="229750"/>
                </a:moveTo>
                <a:lnTo>
                  <a:pt x="516499" y="229750"/>
                </a:lnTo>
                <a:cubicBezTo>
                  <a:pt x="522553" y="229750"/>
                  <a:pt x="526559" y="233751"/>
                  <a:pt x="526559" y="239797"/>
                </a:cubicBezTo>
                <a:cubicBezTo>
                  <a:pt x="526559" y="245931"/>
                  <a:pt x="522553" y="249932"/>
                  <a:pt x="516499" y="249932"/>
                </a:cubicBezTo>
                <a:lnTo>
                  <a:pt x="405034" y="249932"/>
                </a:lnTo>
                <a:cubicBezTo>
                  <a:pt x="398979" y="249932"/>
                  <a:pt x="394884" y="245931"/>
                  <a:pt x="394884" y="239797"/>
                </a:cubicBezTo>
                <a:cubicBezTo>
                  <a:pt x="394884" y="233751"/>
                  <a:pt x="398979" y="229750"/>
                  <a:pt x="405034" y="229750"/>
                </a:cubicBezTo>
                <a:close/>
                <a:moveTo>
                  <a:pt x="80996" y="229750"/>
                </a:moveTo>
                <a:lnTo>
                  <a:pt x="192446" y="229750"/>
                </a:lnTo>
                <a:cubicBezTo>
                  <a:pt x="198499" y="229750"/>
                  <a:pt x="202594" y="233751"/>
                  <a:pt x="202594" y="239797"/>
                </a:cubicBezTo>
                <a:cubicBezTo>
                  <a:pt x="202594" y="245931"/>
                  <a:pt x="198499" y="249932"/>
                  <a:pt x="192446" y="249932"/>
                </a:cubicBezTo>
                <a:lnTo>
                  <a:pt x="80996" y="249932"/>
                </a:lnTo>
                <a:cubicBezTo>
                  <a:pt x="74943" y="249932"/>
                  <a:pt x="70848" y="245931"/>
                  <a:pt x="70848" y="239797"/>
                </a:cubicBezTo>
                <a:cubicBezTo>
                  <a:pt x="70848" y="233751"/>
                  <a:pt x="74943" y="229750"/>
                  <a:pt x="80996" y="229750"/>
                </a:cubicBezTo>
                <a:close/>
                <a:moveTo>
                  <a:pt x="374690" y="189245"/>
                </a:moveTo>
                <a:lnTo>
                  <a:pt x="475996" y="189245"/>
                </a:lnTo>
                <a:cubicBezTo>
                  <a:pt x="482049" y="189245"/>
                  <a:pt x="486055" y="193331"/>
                  <a:pt x="486055" y="199371"/>
                </a:cubicBezTo>
                <a:cubicBezTo>
                  <a:pt x="486055" y="205411"/>
                  <a:pt x="482049" y="209497"/>
                  <a:pt x="475996" y="209497"/>
                </a:cubicBezTo>
                <a:lnTo>
                  <a:pt x="374690" y="209497"/>
                </a:lnTo>
                <a:cubicBezTo>
                  <a:pt x="368636" y="209497"/>
                  <a:pt x="364541" y="205411"/>
                  <a:pt x="364541" y="199371"/>
                </a:cubicBezTo>
                <a:cubicBezTo>
                  <a:pt x="364541" y="193331"/>
                  <a:pt x="368636" y="189245"/>
                  <a:pt x="374690" y="189245"/>
                </a:cubicBezTo>
                <a:close/>
                <a:moveTo>
                  <a:pt x="50653" y="189245"/>
                </a:moveTo>
                <a:lnTo>
                  <a:pt x="151960" y="189245"/>
                </a:lnTo>
                <a:cubicBezTo>
                  <a:pt x="158013" y="189245"/>
                  <a:pt x="162019" y="193331"/>
                  <a:pt x="162019" y="199371"/>
                </a:cubicBezTo>
                <a:cubicBezTo>
                  <a:pt x="162019" y="205411"/>
                  <a:pt x="158013" y="209497"/>
                  <a:pt x="151960" y="209497"/>
                </a:cubicBezTo>
                <a:lnTo>
                  <a:pt x="50653" y="209497"/>
                </a:lnTo>
                <a:cubicBezTo>
                  <a:pt x="44600" y="209497"/>
                  <a:pt x="40505" y="205411"/>
                  <a:pt x="40505" y="199371"/>
                </a:cubicBezTo>
                <a:cubicBezTo>
                  <a:pt x="40505" y="193331"/>
                  <a:pt x="44600" y="189245"/>
                  <a:pt x="50653" y="189245"/>
                </a:cubicBezTo>
                <a:close/>
                <a:moveTo>
                  <a:pt x="354390" y="158964"/>
                </a:moveTo>
                <a:cubicBezTo>
                  <a:pt x="348337" y="158964"/>
                  <a:pt x="344243" y="163051"/>
                  <a:pt x="344243" y="169094"/>
                </a:cubicBezTo>
                <a:lnTo>
                  <a:pt x="344243" y="391526"/>
                </a:lnTo>
                <a:cubicBezTo>
                  <a:pt x="344243" y="397569"/>
                  <a:pt x="348337" y="401656"/>
                  <a:pt x="354390" y="401656"/>
                </a:cubicBezTo>
                <a:lnTo>
                  <a:pt x="577196" y="401656"/>
                </a:lnTo>
                <a:cubicBezTo>
                  <a:pt x="583338" y="401656"/>
                  <a:pt x="587344" y="397569"/>
                  <a:pt x="587344" y="391526"/>
                </a:cubicBezTo>
                <a:lnTo>
                  <a:pt x="587344" y="169094"/>
                </a:lnTo>
                <a:cubicBezTo>
                  <a:pt x="587344" y="163051"/>
                  <a:pt x="583338" y="158964"/>
                  <a:pt x="577196" y="158964"/>
                </a:cubicBezTo>
                <a:close/>
                <a:moveTo>
                  <a:pt x="30354" y="158964"/>
                </a:moveTo>
                <a:cubicBezTo>
                  <a:pt x="24301" y="158964"/>
                  <a:pt x="20295" y="163051"/>
                  <a:pt x="20295" y="169094"/>
                </a:cubicBezTo>
                <a:lnTo>
                  <a:pt x="20295" y="391526"/>
                </a:lnTo>
                <a:cubicBezTo>
                  <a:pt x="20295" y="397569"/>
                  <a:pt x="24301" y="401656"/>
                  <a:pt x="30354" y="401656"/>
                </a:cubicBezTo>
                <a:lnTo>
                  <a:pt x="253160" y="401656"/>
                </a:lnTo>
                <a:cubicBezTo>
                  <a:pt x="259302" y="401656"/>
                  <a:pt x="263308" y="397569"/>
                  <a:pt x="263308" y="391526"/>
                </a:cubicBezTo>
                <a:lnTo>
                  <a:pt x="263308" y="169094"/>
                </a:lnTo>
                <a:cubicBezTo>
                  <a:pt x="263308" y="163051"/>
                  <a:pt x="259302" y="158964"/>
                  <a:pt x="253160" y="158964"/>
                </a:cubicBezTo>
                <a:close/>
                <a:moveTo>
                  <a:pt x="354390" y="138791"/>
                </a:moveTo>
                <a:lnTo>
                  <a:pt x="577196" y="138791"/>
                </a:lnTo>
                <a:cubicBezTo>
                  <a:pt x="594465" y="138791"/>
                  <a:pt x="607639" y="151854"/>
                  <a:pt x="607639" y="169094"/>
                </a:cubicBezTo>
                <a:lnTo>
                  <a:pt x="607639" y="391526"/>
                </a:lnTo>
                <a:cubicBezTo>
                  <a:pt x="607639" y="408677"/>
                  <a:pt x="594465" y="421829"/>
                  <a:pt x="577196" y="421829"/>
                </a:cubicBezTo>
                <a:lnTo>
                  <a:pt x="354390" y="421829"/>
                </a:lnTo>
                <a:cubicBezTo>
                  <a:pt x="337210" y="421829"/>
                  <a:pt x="324036" y="408677"/>
                  <a:pt x="324036" y="391526"/>
                </a:cubicBezTo>
                <a:lnTo>
                  <a:pt x="324036" y="169094"/>
                </a:lnTo>
                <a:cubicBezTo>
                  <a:pt x="324036" y="151854"/>
                  <a:pt x="337210" y="138791"/>
                  <a:pt x="354390" y="138791"/>
                </a:cubicBezTo>
                <a:close/>
                <a:moveTo>
                  <a:pt x="30354" y="138791"/>
                </a:moveTo>
                <a:lnTo>
                  <a:pt x="253160" y="138791"/>
                </a:lnTo>
                <a:cubicBezTo>
                  <a:pt x="270429" y="138791"/>
                  <a:pt x="283603" y="151854"/>
                  <a:pt x="283603" y="169094"/>
                </a:cubicBezTo>
                <a:lnTo>
                  <a:pt x="283603" y="391526"/>
                </a:lnTo>
                <a:cubicBezTo>
                  <a:pt x="283603" y="408677"/>
                  <a:pt x="270429" y="421829"/>
                  <a:pt x="253160" y="421829"/>
                </a:cubicBezTo>
                <a:lnTo>
                  <a:pt x="30354" y="421829"/>
                </a:lnTo>
                <a:cubicBezTo>
                  <a:pt x="13174" y="421829"/>
                  <a:pt x="0" y="408677"/>
                  <a:pt x="0" y="391526"/>
                </a:cubicBezTo>
                <a:lnTo>
                  <a:pt x="0" y="169094"/>
                </a:lnTo>
                <a:cubicBezTo>
                  <a:pt x="0" y="151854"/>
                  <a:pt x="13174" y="138791"/>
                  <a:pt x="30354" y="138791"/>
                </a:cubicBezTo>
                <a:close/>
                <a:moveTo>
                  <a:pt x="440491" y="209"/>
                </a:moveTo>
                <a:cubicBezTo>
                  <a:pt x="445564" y="-858"/>
                  <a:pt x="450637" y="2253"/>
                  <a:pt x="452684" y="7230"/>
                </a:cubicBezTo>
                <a:lnTo>
                  <a:pt x="474132" y="72471"/>
                </a:lnTo>
                <a:cubicBezTo>
                  <a:pt x="475200" y="74248"/>
                  <a:pt x="475823" y="76382"/>
                  <a:pt x="475734" y="78515"/>
                </a:cubicBezTo>
                <a:cubicBezTo>
                  <a:pt x="475734" y="79759"/>
                  <a:pt x="475467" y="81092"/>
                  <a:pt x="474933" y="82070"/>
                </a:cubicBezTo>
                <a:cubicBezTo>
                  <a:pt x="473509" y="85626"/>
                  <a:pt x="470216" y="87670"/>
                  <a:pt x="466567" y="87936"/>
                </a:cubicBezTo>
                <a:lnTo>
                  <a:pt x="401064" y="109446"/>
                </a:lnTo>
                <a:cubicBezTo>
                  <a:pt x="399996" y="110424"/>
                  <a:pt x="399017" y="110424"/>
                  <a:pt x="397949" y="110424"/>
                </a:cubicBezTo>
                <a:cubicBezTo>
                  <a:pt x="393945" y="110424"/>
                  <a:pt x="389851" y="107402"/>
                  <a:pt x="388872" y="103313"/>
                </a:cubicBezTo>
                <a:cubicBezTo>
                  <a:pt x="386825" y="98247"/>
                  <a:pt x="389851" y="93270"/>
                  <a:pt x="394924" y="91225"/>
                </a:cubicBezTo>
                <a:lnTo>
                  <a:pt x="439245" y="76737"/>
                </a:lnTo>
                <a:cubicBezTo>
                  <a:pt x="391720" y="56116"/>
                  <a:pt x="351225" y="47761"/>
                  <a:pt x="303789" y="47761"/>
                </a:cubicBezTo>
                <a:cubicBezTo>
                  <a:pt x="249144" y="47761"/>
                  <a:pt x="203577" y="58872"/>
                  <a:pt x="145817" y="87137"/>
                </a:cubicBezTo>
                <a:cubicBezTo>
                  <a:pt x="144838" y="88203"/>
                  <a:pt x="142791" y="88203"/>
                  <a:pt x="141812" y="88203"/>
                </a:cubicBezTo>
                <a:cubicBezTo>
                  <a:pt x="137718" y="88203"/>
                  <a:pt x="134692" y="86159"/>
                  <a:pt x="132645" y="82070"/>
                </a:cubicBezTo>
                <a:cubicBezTo>
                  <a:pt x="130687" y="77004"/>
                  <a:pt x="132645" y="70960"/>
                  <a:pt x="137718" y="68915"/>
                </a:cubicBezTo>
                <a:cubicBezTo>
                  <a:pt x="197525" y="39673"/>
                  <a:pt x="246118" y="27496"/>
                  <a:pt x="303789" y="27496"/>
                </a:cubicBezTo>
                <a:cubicBezTo>
                  <a:pt x="354874" y="27496"/>
                  <a:pt x="398750" y="37006"/>
                  <a:pt x="449569" y="59494"/>
                </a:cubicBezTo>
                <a:lnTo>
                  <a:pt x="434439" y="13363"/>
                </a:lnTo>
                <a:cubicBezTo>
                  <a:pt x="432392" y="8297"/>
                  <a:pt x="435418" y="2253"/>
                  <a:pt x="440491" y="20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49621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2884B58-DB19-44F6-ADEE-D6478C137D9A}"/>
              </a:ext>
            </a:extLst>
          </p:cNvPr>
          <p:cNvSpPr txBox="1">
            <a:spLocks noChangeArrowheads="1"/>
          </p:cNvSpPr>
          <p:nvPr/>
        </p:nvSpPr>
        <p:spPr>
          <a:xfrm>
            <a:off x="4779986" y="794460"/>
            <a:ext cx="3043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Roboto"/>
                <a:ea typeface="思源黑体 CN Regular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9pPr>
          </a:lstStyle>
          <a:p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课后思考题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01B4E37-4CD3-4BF3-8EE3-FE034128EFFB}"/>
              </a:ext>
            </a:extLst>
          </p:cNvPr>
          <p:cNvSpPr/>
          <p:nvPr/>
        </p:nvSpPr>
        <p:spPr>
          <a:xfrm>
            <a:off x="1235098" y="3580158"/>
            <a:ext cx="17732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b="1" kern="0" dirty="0">
                <a:ln>
                  <a:gradFill>
                    <a:gsLst>
                      <a:gs pos="2000">
                        <a:prstClr val="white"/>
                      </a:gs>
                      <a:gs pos="99000">
                        <a:prstClr val="white">
                          <a:alpha val="0"/>
                        </a:prstClr>
                      </a:gs>
                    </a:gsLst>
                    <a:lin ang="5400000" scaled="1"/>
                  </a:gradFill>
                </a:ln>
                <a:solidFill>
                  <a:schemeClr val="tx1">
                    <a:lumMod val="65000"/>
                    <a:lumOff val="35000"/>
                    <a:alpha val="36000"/>
                  </a:schemeClr>
                </a:solidFill>
                <a:latin typeface="+mn-ea"/>
              </a:rPr>
              <a:t>4</a:t>
            </a:r>
            <a:endParaRPr lang="zh-CN" altLang="en-US" sz="6000" b="1" kern="0" dirty="0">
              <a:ln>
                <a:gradFill>
                  <a:gsLst>
                    <a:gs pos="2000">
                      <a:prstClr val="white"/>
                    </a:gs>
                    <a:gs pos="99000">
                      <a:prstClr val="white">
                        <a:alpha val="0"/>
                      </a:prstClr>
                    </a:gs>
                  </a:gsLst>
                  <a:lin ang="5400000" scaled="1"/>
                </a:gradFill>
              </a:ln>
              <a:solidFill>
                <a:schemeClr val="tx1">
                  <a:lumMod val="65000"/>
                  <a:lumOff val="35000"/>
                  <a:alpha val="36000"/>
                </a:schemeClr>
              </a:solidFill>
              <a:latin typeface="+mn-ea"/>
            </a:endParaRPr>
          </a:p>
        </p:txBody>
      </p:sp>
      <p:sp>
        <p:nvSpPr>
          <p:cNvPr id="4" name="矩形 2">
            <a:extLst>
              <a:ext uri="{FF2B5EF4-FFF2-40B4-BE49-F238E27FC236}">
                <a16:creationId xmlns:a16="http://schemas.microsoft.com/office/drawing/2014/main" id="{366AC033-5B63-4DD3-A3A7-841E3A8AF415}"/>
              </a:ext>
            </a:extLst>
          </p:cNvPr>
          <p:cNvSpPr/>
          <p:nvPr/>
        </p:nvSpPr>
        <p:spPr>
          <a:xfrm>
            <a:off x="5209393" y="3580158"/>
            <a:ext cx="17732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b="1" kern="0" dirty="0">
                <a:ln>
                  <a:gradFill>
                    <a:gsLst>
                      <a:gs pos="2000">
                        <a:prstClr val="white"/>
                      </a:gs>
                      <a:gs pos="99000">
                        <a:prstClr val="white">
                          <a:alpha val="0"/>
                        </a:prstClr>
                      </a:gs>
                    </a:gsLst>
                    <a:lin ang="5400000" scaled="1"/>
                  </a:gradFill>
                </a:ln>
                <a:solidFill>
                  <a:schemeClr val="tx1">
                    <a:lumMod val="65000"/>
                    <a:lumOff val="35000"/>
                    <a:alpha val="36000"/>
                  </a:schemeClr>
                </a:solidFill>
                <a:latin typeface="+mn-ea"/>
              </a:rPr>
              <a:t>5</a:t>
            </a:r>
            <a:endParaRPr lang="zh-CN" altLang="en-US" sz="6000" b="1" kern="0" dirty="0">
              <a:ln>
                <a:gradFill>
                  <a:gsLst>
                    <a:gs pos="2000">
                      <a:prstClr val="white"/>
                    </a:gs>
                    <a:gs pos="99000">
                      <a:prstClr val="white">
                        <a:alpha val="0"/>
                      </a:prstClr>
                    </a:gs>
                  </a:gsLst>
                  <a:lin ang="5400000" scaled="1"/>
                </a:gradFill>
              </a:ln>
              <a:solidFill>
                <a:schemeClr val="tx1">
                  <a:lumMod val="65000"/>
                  <a:lumOff val="35000"/>
                  <a:alpha val="36000"/>
                </a:schemeClr>
              </a:solidFill>
              <a:latin typeface="+mn-ea"/>
            </a:endParaRPr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5C79CB48-BA91-4A55-B886-53A7B986C9FC}"/>
              </a:ext>
            </a:extLst>
          </p:cNvPr>
          <p:cNvSpPr/>
          <p:nvPr/>
        </p:nvSpPr>
        <p:spPr>
          <a:xfrm>
            <a:off x="5209393" y="1270394"/>
            <a:ext cx="17732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b="1" kern="0" dirty="0">
                <a:ln>
                  <a:gradFill>
                    <a:gsLst>
                      <a:gs pos="2000">
                        <a:prstClr val="white"/>
                      </a:gs>
                      <a:gs pos="99000">
                        <a:prstClr val="white">
                          <a:alpha val="0"/>
                        </a:prstClr>
                      </a:gs>
                    </a:gsLst>
                    <a:lin ang="5400000" scaled="1"/>
                  </a:gradFill>
                </a:ln>
                <a:solidFill>
                  <a:schemeClr val="tx1">
                    <a:lumMod val="65000"/>
                    <a:lumOff val="35000"/>
                    <a:alpha val="36000"/>
                  </a:schemeClr>
                </a:solidFill>
                <a:latin typeface="+mn-ea"/>
              </a:rPr>
              <a:t>2</a:t>
            </a:r>
            <a:endParaRPr lang="zh-CN" altLang="en-US" sz="6000" b="1" kern="0" dirty="0">
              <a:ln>
                <a:gradFill>
                  <a:gsLst>
                    <a:gs pos="2000">
                      <a:prstClr val="white"/>
                    </a:gs>
                    <a:gs pos="99000">
                      <a:prstClr val="white">
                        <a:alpha val="0"/>
                      </a:prstClr>
                    </a:gs>
                  </a:gsLst>
                  <a:lin ang="5400000" scaled="1"/>
                </a:gradFill>
              </a:ln>
              <a:solidFill>
                <a:schemeClr val="tx1">
                  <a:lumMod val="65000"/>
                  <a:lumOff val="35000"/>
                  <a:alpha val="36000"/>
                </a:schemeClr>
              </a:solidFill>
              <a:latin typeface="+mn-ea"/>
            </a:endParaRPr>
          </a:p>
        </p:txBody>
      </p:sp>
      <p:sp>
        <p:nvSpPr>
          <p:cNvPr id="6" name="矩形 2">
            <a:extLst>
              <a:ext uri="{FF2B5EF4-FFF2-40B4-BE49-F238E27FC236}">
                <a16:creationId xmlns:a16="http://schemas.microsoft.com/office/drawing/2014/main" id="{6F8F1089-7BF2-4A70-AFD1-0DD61F760689}"/>
              </a:ext>
            </a:extLst>
          </p:cNvPr>
          <p:cNvSpPr/>
          <p:nvPr/>
        </p:nvSpPr>
        <p:spPr>
          <a:xfrm>
            <a:off x="9137674" y="1270394"/>
            <a:ext cx="17732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b="1" kern="0" dirty="0">
                <a:ln>
                  <a:gradFill>
                    <a:gsLst>
                      <a:gs pos="2000">
                        <a:prstClr val="white"/>
                      </a:gs>
                      <a:gs pos="99000">
                        <a:prstClr val="white">
                          <a:alpha val="0"/>
                        </a:prstClr>
                      </a:gs>
                    </a:gsLst>
                    <a:lin ang="5400000" scaled="1"/>
                  </a:gradFill>
                </a:ln>
                <a:solidFill>
                  <a:schemeClr val="tx1">
                    <a:lumMod val="65000"/>
                    <a:lumOff val="35000"/>
                    <a:alpha val="36000"/>
                  </a:schemeClr>
                </a:solidFill>
                <a:latin typeface="+mn-ea"/>
              </a:rPr>
              <a:t>3</a:t>
            </a:r>
            <a:endParaRPr lang="zh-CN" altLang="en-US" sz="6000" b="1" kern="0" dirty="0">
              <a:ln>
                <a:gradFill>
                  <a:gsLst>
                    <a:gs pos="2000">
                      <a:prstClr val="white"/>
                    </a:gs>
                    <a:gs pos="99000">
                      <a:prstClr val="white">
                        <a:alpha val="0"/>
                      </a:prstClr>
                    </a:gs>
                  </a:gsLst>
                  <a:lin ang="5400000" scaled="1"/>
                </a:gradFill>
              </a:ln>
              <a:solidFill>
                <a:schemeClr val="tx1">
                  <a:lumMod val="65000"/>
                  <a:lumOff val="35000"/>
                  <a:alpha val="36000"/>
                </a:schemeClr>
              </a:solidFill>
              <a:latin typeface="+mn-ea"/>
            </a:endParaRPr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6D1A9B15-F7A6-43B7-AA8D-410AFA3F9872}"/>
              </a:ext>
            </a:extLst>
          </p:cNvPr>
          <p:cNvSpPr/>
          <p:nvPr/>
        </p:nvSpPr>
        <p:spPr>
          <a:xfrm>
            <a:off x="1235098" y="1270394"/>
            <a:ext cx="17732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6000" b="1" kern="0" dirty="0">
                <a:ln>
                  <a:gradFill>
                    <a:gsLst>
                      <a:gs pos="2000">
                        <a:prstClr val="white"/>
                      </a:gs>
                      <a:gs pos="99000">
                        <a:prstClr val="white">
                          <a:alpha val="0"/>
                        </a:prstClr>
                      </a:gs>
                    </a:gsLst>
                    <a:lin ang="5400000" scaled="1"/>
                  </a:gradFill>
                </a:ln>
                <a:solidFill>
                  <a:schemeClr val="tx1">
                    <a:lumMod val="65000"/>
                    <a:lumOff val="35000"/>
                    <a:alpha val="36000"/>
                  </a:schemeClr>
                </a:solidFill>
                <a:latin typeface="+mn-ea"/>
              </a:rPr>
              <a:t>1</a:t>
            </a:r>
            <a:endParaRPr lang="zh-CN" altLang="en-US" sz="6000" b="1" kern="0" dirty="0">
              <a:ln>
                <a:gradFill>
                  <a:gsLst>
                    <a:gs pos="2000">
                      <a:prstClr val="white"/>
                    </a:gs>
                    <a:gs pos="99000">
                      <a:prstClr val="white">
                        <a:alpha val="0"/>
                      </a:prstClr>
                    </a:gs>
                  </a:gsLst>
                  <a:lin ang="5400000" scaled="1"/>
                </a:gradFill>
              </a:ln>
              <a:solidFill>
                <a:schemeClr val="tx1">
                  <a:lumMod val="65000"/>
                  <a:lumOff val="35000"/>
                  <a:alpha val="36000"/>
                </a:schemeClr>
              </a:solidFill>
              <a:latin typeface="+mn-ea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2533F4E-33AD-4657-8EFD-EED70CD1E3FB}"/>
              </a:ext>
            </a:extLst>
          </p:cNvPr>
          <p:cNvSpPr/>
          <p:nvPr/>
        </p:nvSpPr>
        <p:spPr>
          <a:xfrm>
            <a:off x="874712" y="2097050"/>
            <a:ext cx="2540000" cy="150107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  <a:lumMod val="58000"/>
                  <a:lumOff val="42000"/>
                </a:schemeClr>
              </a:gs>
              <a:gs pos="100000">
                <a:schemeClr val="tx2">
                  <a:lumMod val="12000"/>
                  <a:lumOff val="88000"/>
                </a:scheme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>
                  <a:lumMod val="95000"/>
                </a:prstClr>
              </a:solidFill>
              <a:latin typeface="+mn-ea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8FC9AB0-0830-4254-8C02-0A05A8BED165}"/>
              </a:ext>
            </a:extLst>
          </p:cNvPr>
          <p:cNvSpPr/>
          <p:nvPr/>
        </p:nvSpPr>
        <p:spPr>
          <a:xfrm>
            <a:off x="874712" y="1878608"/>
            <a:ext cx="2540000" cy="21844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>
                  <a:lumMod val="95000"/>
                </a:prstClr>
              </a:solidFill>
              <a:latin typeface="+mn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345F9FE-379D-42F2-8A89-F28AD9C1BD17}"/>
              </a:ext>
            </a:extLst>
          </p:cNvPr>
          <p:cNvSpPr txBox="1"/>
          <p:nvPr/>
        </p:nvSpPr>
        <p:spPr>
          <a:xfrm>
            <a:off x="1139824" y="2137297"/>
            <a:ext cx="2009776" cy="777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b="1" kern="0" dirty="0">
                <a:solidFill>
                  <a:prstClr val="black"/>
                </a:solidFill>
                <a:latin typeface="+mn-ea"/>
              </a:rPr>
              <a:t>串行通信和并行通信有何不同</a:t>
            </a:r>
            <a:r>
              <a:rPr lang="en-US" altLang="zh-CN" b="1" kern="0" dirty="0">
                <a:solidFill>
                  <a:prstClr val="black"/>
                </a:solidFill>
                <a:latin typeface="+mn-ea"/>
              </a:rPr>
              <a:t>?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51B3CE0-F133-4AA2-97B5-34F6606EB0DF}"/>
              </a:ext>
            </a:extLst>
          </p:cNvPr>
          <p:cNvSpPr/>
          <p:nvPr/>
        </p:nvSpPr>
        <p:spPr>
          <a:xfrm>
            <a:off x="4826000" y="2097050"/>
            <a:ext cx="2540000" cy="150107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  <a:lumMod val="58000"/>
                  <a:lumOff val="42000"/>
                </a:schemeClr>
              </a:gs>
              <a:gs pos="100000">
                <a:schemeClr val="tx2">
                  <a:lumMod val="12000"/>
                  <a:lumOff val="88000"/>
                </a:scheme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 anchor="ctr"/>
          <a:lstStyle/>
          <a:p>
            <a:pPr algn="ctr"/>
            <a:endParaRPr lang="zh-CN" altLang="en-US" kern="0" dirty="0">
              <a:solidFill>
                <a:prstClr val="white">
                  <a:lumMod val="95000"/>
                </a:prstClr>
              </a:solidFill>
              <a:latin typeface="+mn-ea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D3E1DEE-6CCE-4E7B-AAD2-B4C12D6651B1}"/>
              </a:ext>
            </a:extLst>
          </p:cNvPr>
          <p:cNvSpPr/>
          <p:nvPr/>
        </p:nvSpPr>
        <p:spPr>
          <a:xfrm>
            <a:off x="4826000" y="1878608"/>
            <a:ext cx="2540000" cy="21844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 anchor="ctr"/>
          <a:lstStyle/>
          <a:p>
            <a:pPr algn="ctr"/>
            <a:endParaRPr lang="zh-CN" altLang="en-US" kern="0" dirty="0">
              <a:solidFill>
                <a:prstClr val="white">
                  <a:lumMod val="95000"/>
                </a:prstClr>
              </a:solidFill>
              <a:latin typeface="+mn-ea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313ED9C-244C-43E2-B30B-433A80A2E64A}"/>
              </a:ext>
            </a:extLst>
          </p:cNvPr>
          <p:cNvSpPr txBox="1"/>
          <p:nvPr/>
        </p:nvSpPr>
        <p:spPr>
          <a:xfrm>
            <a:off x="4826000" y="2154882"/>
            <a:ext cx="2540000" cy="1137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b="1" kern="0" dirty="0">
                <a:solidFill>
                  <a:prstClr val="black"/>
                </a:solidFill>
                <a:latin typeface="+mn-ea"/>
              </a:rPr>
              <a:t>按照数据传送方向，串行通信可分为哪几种制式？它们各有什么特点</a:t>
            </a:r>
            <a:r>
              <a:rPr lang="en-US" altLang="zh-CN" b="1" kern="0">
                <a:solidFill>
                  <a:prstClr val="black"/>
                </a:solidFill>
                <a:latin typeface="+mn-ea"/>
              </a:rPr>
              <a:t>?</a:t>
            </a:r>
            <a:endParaRPr lang="zh-CN" altLang="en-US" b="1" kern="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2A378E4-5D2A-4B8D-80B7-6EAAA60AA51B}"/>
              </a:ext>
            </a:extLst>
          </p:cNvPr>
          <p:cNvSpPr/>
          <p:nvPr/>
        </p:nvSpPr>
        <p:spPr>
          <a:xfrm>
            <a:off x="8777288" y="2097050"/>
            <a:ext cx="2540000" cy="150107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  <a:lumMod val="58000"/>
                  <a:lumOff val="42000"/>
                </a:schemeClr>
              </a:gs>
              <a:gs pos="100000">
                <a:schemeClr val="tx2">
                  <a:lumMod val="12000"/>
                  <a:lumOff val="88000"/>
                </a:scheme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 anchor="ctr"/>
          <a:lstStyle/>
          <a:p>
            <a:pPr algn="ctr"/>
            <a:endParaRPr lang="zh-CN" altLang="en-US" kern="0" dirty="0">
              <a:solidFill>
                <a:prstClr val="white">
                  <a:lumMod val="95000"/>
                </a:prstClr>
              </a:solidFill>
              <a:latin typeface="+mn-ea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0B3E26C-3AD4-49CB-8220-8065D47BEE58}"/>
              </a:ext>
            </a:extLst>
          </p:cNvPr>
          <p:cNvSpPr/>
          <p:nvPr/>
        </p:nvSpPr>
        <p:spPr>
          <a:xfrm>
            <a:off x="8777288" y="1878608"/>
            <a:ext cx="2540000" cy="21844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 anchor="ctr"/>
          <a:lstStyle/>
          <a:p>
            <a:pPr algn="ctr"/>
            <a:endParaRPr lang="zh-CN" altLang="en-US" kern="0" dirty="0">
              <a:solidFill>
                <a:prstClr val="white">
                  <a:lumMod val="95000"/>
                </a:prstClr>
              </a:solidFill>
              <a:latin typeface="+mn-ea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2765F8A-AD7E-4973-8D55-D4D7C80F7557}"/>
              </a:ext>
            </a:extLst>
          </p:cNvPr>
          <p:cNvSpPr txBox="1"/>
          <p:nvPr/>
        </p:nvSpPr>
        <p:spPr>
          <a:xfrm>
            <a:off x="8793186" y="2154882"/>
            <a:ext cx="2540000" cy="1137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b="1" kern="0" dirty="0">
                <a:solidFill>
                  <a:prstClr val="black"/>
                </a:solidFill>
                <a:latin typeface="+mn-ea"/>
              </a:rPr>
              <a:t>对应四种工作方式，一帧数据串由哪些格式位组成？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0613622-4F5B-4E6F-8838-F4F43780F667}"/>
              </a:ext>
            </a:extLst>
          </p:cNvPr>
          <p:cNvSpPr/>
          <p:nvPr/>
        </p:nvSpPr>
        <p:spPr>
          <a:xfrm>
            <a:off x="874712" y="4383252"/>
            <a:ext cx="2540000" cy="1753777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accent2">
                  <a:lumMod val="38000"/>
                  <a:lumOff val="62000"/>
                </a:scheme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>
                  <a:lumMod val="95000"/>
                </a:prstClr>
              </a:solidFill>
              <a:latin typeface="+mn-ea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A01E94E-C3BE-4557-AC7C-F74B5A517E19}"/>
              </a:ext>
            </a:extLst>
          </p:cNvPr>
          <p:cNvSpPr/>
          <p:nvPr/>
        </p:nvSpPr>
        <p:spPr>
          <a:xfrm>
            <a:off x="874712" y="4163652"/>
            <a:ext cx="2540000" cy="219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>
                  <a:lumMod val="95000"/>
                </a:prstClr>
              </a:solidFill>
              <a:latin typeface="+mn-ea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8F6639C-2E23-4009-A17C-CA856580BCEE}"/>
              </a:ext>
            </a:extLst>
          </p:cNvPr>
          <p:cNvSpPr txBox="1"/>
          <p:nvPr/>
        </p:nvSpPr>
        <p:spPr>
          <a:xfrm>
            <a:off x="874712" y="4458612"/>
            <a:ext cx="2540000" cy="1497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b="1" kern="0" dirty="0">
                <a:solidFill>
                  <a:prstClr val="black"/>
                </a:solidFill>
                <a:latin typeface="+mn-ea"/>
              </a:rPr>
              <a:t>在中断允许的前提下，一帧数据被发送或接收完成后，哪几个位寄存器将由硬件自动置</a:t>
            </a:r>
            <a:r>
              <a:rPr lang="en-US" altLang="zh-CN" b="1" kern="0" dirty="0">
                <a:solidFill>
                  <a:prstClr val="black"/>
                </a:solidFill>
                <a:latin typeface="+mn-ea"/>
              </a:rPr>
              <a:t>1</a:t>
            </a:r>
            <a:r>
              <a:rPr lang="zh-CN" altLang="en-US" b="1" kern="0" dirty="0">
                <a:solidFill>
                  <a:prstClr val="black"/>
                </a:solidFill>
                <a:latin typeface="+mn-ea"/>
              </a:rPr>
              <a:t>？</a:t>
            </a:r>
            <a:endParaRPr lang="en-US" altLang="zh-CN" b="1" kern="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F10B31B-0E2B-4220-BEAF-A716075B137F}"/>
              </a:ext>
            </a:extLst>
          </p:cNvPr>
          <p:cNvSpPr/>
          <p:nvPr/>
        </p:nvSpPr>
        <p:spPr>
          <a:xfrm>
            <a:off x="4826000" y="4383252"/>
            <a:ext cx="2540000" cy="1753777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accent2">
                  <a:lumMod val="38000"/>
                  <a:lumOff val="62000"/>
                </a:scheme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 anchor="ctr"/>
          <a:lstStyle/>
          <a:p>
            <a:pPr algn="ctr"/>
            <a:endParaRPr lang="zh-CN" altLang="en-US" kern="0" dirty="0">
              <a:solidFill>
                <a:prstClr val="white">
                  <a:lumMod val="95000"/>
                </a:prstClr>
              </a:solidFill>
              <a:latin typeface="+mn-ea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28F8272-5B9F-40BC-8BBA-25ABDE8D9A21}"/>
              </a:ext>
            </a:extLst>
          </p:cNvPr>
          <p:cNvSpPr/>
          <p:nvPr/>
        </p:nvSpPr>
        <p:spPr>
          <a:xfrm>
            <a:off x="4826000" y="4163652"/>
            <a:ext cx="2540000" cy="219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 anchor="ctr"/>
          <a:lstStyle/>
          <a:p>
            <a:pPr algn="ctr"/>
            <a:endParaRPr lang="zh-CN" altLang="en-US" kern="0" dirty="0">
              <a:solidFill>
                <a:prstClr val="white">
                  <a:lumMod val="95000"/>
                </a:prstClr>
              </a:solidFill>
              <a:latin typeface="+mn-ea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82AFCB53-D1C7-4C54-8359-44B34943CB24}"/>
              </a:ext>
            </a:extLst>
          </p:cNvPr>
          <p:cNvSpPr txBox="1"/>
          <p:nvPr/>
        </p:nvSpPr>
        <p:spPr>
          <a:xfrm>
            <a:off x="4826000" y="4476197"/>
            <a:ext cx="2540000" cy="1137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b="1" kern="0" dirty="0">
                <a:solidFill>
                  <a:prstClr val="black"/>
                </a:solidFill>
                <a:latin typeface="+mn-ea"/>
              </a:rPr>
              <a:t>串行通信中断响应后，中断请求标志的撤销需采用什么方法？</a:t>
            </a:r>
          </a:p>
        </p:txBody>
      </p:sp>
      <p:sp>
        <p:nvSpPr>
          <p:cNvPr id="29" name="矩形 2">
            <a:extLst>
              <a:ext uri="{FF2B5EF4-FFF2-40B4-BE49-F238E27FC236}">
                <a16:creationId xmlns:a16="http://schemas.microsoft.com/office/drawing/2014/main" id="{44C115E9-9F63-400C-A708-683B6C4C0337}"/>
              </a:ext>
            </a:extLst>
          </p:cNvPr>
          <p:cNvSpPr/>
          <p:nvPr/>
        </p:nvSpPr>
        <p:spPr>
          <a:xfrm>
            <a:off x="9137674" y="3580158"/>
            <a:ext cx="17732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b="1" kern="0" dirty="0">
                <a:ln>
                  <a:gradFill>
                    <a:gsLst>
                      <a:gs pos="2000">
                        <a:prstClr val="white"/>
                      </a:gs>
                      <a:gs pos="99000">
                        <a:prstClr val="white">
                          <a:alpha val="0"/>
                        </a:prstClr>
                      </a:gs>
                    </a:gsLst>
                    <a:lin ang="5400000" scaled="1"/>
                  </a:gradFill>
                </a:ln>
                <a:solidFill>
                  <a:schemeClr val="tx1">
                    <a:lumMod val="65000"/>
                    <a:lumOff val="35000"/>
                    <a:alpha val="36000"/>
                  </a:schemeClr>
                </a:solidFill>
                <a:latin typeface="+mn-ea"/>
              </a:rPr>
              <a:t>6</a:t>
            </a:r>
            <a:endParaRPr lang="zh-CN" altLang="en-US" sz="6000" b="1" kern="0" dirty="0">
              <a:ln>
                <a:gradFill>
                  <a:gsLst>
                    <a:gs pos="2000">
                      <a:prstClr val="white"/>
                    </a:gs>
                    <a:gs pos="99000">
                      <a:prstClr val="white">
                        <a:alpha val="0"/>
                      </a:prstClr>
                    </a:gs>
                  </a:gsLst>
                  <a:lin ang="5400000" scaled="1"/>
                </a:gradFill>
              </a:ln>
              <a:solidFill>
                <a:schemeClr val="tx1">
                  <a:lumMod val="65000"/>
                  <a:lumOff val="35000"/>
                  <a:alpha val="36000"/>
                </a:schemeClr>
              </a:solidFill>
              <a:latin typeface="+mn-ea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8FE7AFBB-72F8-464E-A7C3-9FBAFE314BFD}"/>
              </a:ext>
            </a:extLst>
          </p:cNvPr>
          <p:cNvSpPr/>
          <p:nvPr/>
        </p:nvSpPr>
        <p:spPr>
          <a:xfrm>
            <a:off x="8777288" y="4383252"/>
            <a:ext cx="2540000" cy="1753777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accent2">
                  <a:lumMod val="38000"/>
                  <a:lumOff val="62000"/>
                </a:scheme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 anchor="ctr"/>
          <a:lstStyle/>
          <a:p>
            <a:pPr algn="ctr"/>
            <a:endParaRPr lang="zh-CN" altLang="en-US" kern="0" dirty="0">
              <a:solidFill>
                <a:prstClr val="white">
                  <a:lumMod val="95000"/>
                </a:prstClr>
              </a:solidFill>
              <a:latin typeface="+mn-ea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F0A09BEB-32EB-420A-A7AE-1C8F7292327E}"/>
              </a:ext>
            </a:extLst>
          </p:cNvPr>
          <p:cNvSpPr/>
          <p:nvPr/>
        </p:nvSpPr>
        <p:spPr>
          <a:xfrm>
            <a:off x="8777288" y="4163652"/>
            <a:ext cx="2540000" cy="219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 anchor="ctr"/>
          <a:lstStyle/>
          <a:p>
            <a:pPr algn="ctr"/>
            <a:endParaRPr lang="zh-CN" altLang="en-US" kern="0" dirty="0">
              <a:solidFill>
                <a:prstClr val="white">
                  <a:lumMod val="95000"/>
                </a:prstClr>
              </a:solidFill>
              <a:latin typeface="+mn-ea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E8D11420-1A83-4949-8516-72C8B9F0B4AF}"/>
              </a:ext>
            </a:extLst>
          </p:cNvPr>
          <p:cNvSpPr txBox="1"/>
          <p:nvPr/>
        </p:nvSpPr>
        <p:spPr>
          <a:xfrm>
            <a:off x="8793186" y="4476197"/>
            <a:ext cx="2540000" cy="1497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b="1" kern="0" dirty="0">
                <a:solidFill>
                  <a:prstClr val="black"/>
                </a:solidFill>
                <a:latin typeface="+mn-ea"/>
              </a:rPr>
              <a:t>点对点串行通信的双方需要共同遵守哪些约定</a:t>
            </a:r>
            <a:r>
              <a:rPr lang="en-US" altLang="zh-CN" b="1" kern="0" dirty="0">
                <a:solidFill>
                  <a:prstClr val="black"/>
                </a:solidFill>
                <a:latin typeface="+mn-ea"/>
              </a:rPr>
              <a:t>?</a:t>
            </a:r>
            <a:r>
              <a:rPr lang="zh-CN" altLang="en-US" b="1" kern="0" dirty="0">
                <a:solidFill>
                  <a:prstClr val="black"/>
                </a:solidFill>
                <a:latin typeface="+mn-ea"/>
              </a:rPr>
              <a:t>程序初始化时需完成哪些设置？</a:t>
            </a:r>
          </a:p>
        </p:txBody>
      </p:sp>
      <p:pic>
        <p:nvPicPr>
          <p:cNvPr id="33" name="OfficePLUS.cn-14">
            <a:hlinkClick r:id="rId2"/>
            <a:extLst>
              <a:ext uri="{FF2B5EF4-FFF2-40B4-BE49-F238E27FC236}">
                <a16:creationId xmlns:a16="http://schemas.microsoft.com/office/drawing/2014/main" id="{13C86CA2-4819-447B-BAC5-45E9F61C4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56333"/>
            <a:ext cx="1828800" cy="243840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03DAF367-CEEF-4744-9E9E-D9CD1599D99F}"/>
              </a:ext>
            </a:extLst>
          </p:cNvPr>
          <p:cNvSpPr txBox="1"/>
          <p:nvPr/>
        </p:nvSpPr>
        <p:spPr>
          <a:xfrm>
            <a:off x="9230606" y="494683"/>
            <a:ext cx="262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+mj-ea"/>
                <a:cs typeface="+mn-cs"/>
              </a:rPr>
              <a:t>以人为本 追随智慧</a:t>
            </a:r>
          </a:p>
        </p:txBody>
      </p:sp>
    </p:spTree>
    <p:extLst>
      <p:ext uri="{BB962C8B-B14F-4D97-AF65-F5344CB8AC3E}">
        <p14:creationId xmlns:p14="http://schemas.microsoft.com/office/powerpoint/2010/main" val="4053831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A3EB5D3-AA4A-419F-8FCE-BA3BCE8A4610}"/>
              </a:ext>
            </a:extLst>
          </p:cNvPr>
          <p:cNvSpPr txBox="1">
            <a:spLocks noChangeArrowheads="1"/>
          </p:cNvSpPr>
          <p:nvPr/>
        </p:nvSpPr>
        <p:spPr>
          <a:xfrm>
            <a:off x="3332144" y="794460"/>
            <a:ext cx="5939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Roboto"/>
                <a:ea typeface="思源黑体 CN Regular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9pPr>
          </a:lstStyle>
          <a:p>
            <a:r>
              <a:rPr lang="zh-CN" altLang="en-US" sz="2800" dirty="0">
                <a:solidFill>
                  <a:prstClr val="black"/>
                </a:solidFill>
                <a:latin typeface="+mn-ea"/>
                <a:ea typeface="+mn-ea"/>
              </a:rPr>
              <a:t>作业</a:t>
            </a:r>
          </a:p>
        </p:txBody>
      </p:sp>
      <p:sp>
        <p:nvSpPr>
          <p:cNvPr id="3" name="平行四边形 3">
            <a:extLst>
              <a:ext uri="{FF2B5EF4-FFF2-40B4-BE49-F238E27FC236}">
                <a16:creationId xmlns:a16="http://schemas.microsoft.com/office/drawing/2014/main" id="{404DD8BE-C342-421F-A3B1-6196629BF490}"/>
              </a:ext>
            </a:extLst>
          </p:cNvPr>
          <p:cNvSpPr/>
          <p:nvPr/>
        </p:nvSpPr>
        <p:spPr>
          <a:xfrm>
            <a:off x="764309" y="4816701"/>
            <a:ext cx="5002252" cy="1214954"/>
          </a:xfrm>
          <a:custGeom>
            <a:avLst/>
            <a:gdLst>
              <a:gd name="connsiteX0" fmla="*/ 3279 w 5002252"/>
              <a:gd name="connsiteY0" fmla="*/ 1080760 h 1214954"/>
              <a:gd name="connsiteX1" fmla="*/ 253017 w 5002252"/>
              <a:gd name="connsiteY1" fmla="*/ 81806 h 1214954"/>
              <a:gd name="connsiteX2" fmla="*/ 357793 w 5002252"/>
              <a:gd name="connsiteY2" fmla="*/ 0 h 1214954"/>
              <a:gd name="connsiteX3" fmla="*/ 4894198 w 5002252"/>
              <a:gd name="connsiteY3" fmla="*/ 0 h 1214954"/>
              <a:gd name="connsiteX4" fmla="*/ 4998974 w 5002252"/>
              <a:gd name="connsiteY4" fmla="*/ 134194 h 1214954"/>
              <a:gd name="connsiteX5" fmla="*/ 4749235 w 5002252"/>
              <a:gd name="connsiteY5" fmla="*/ 1133148 h 1214954"/>
              <a:gd name="connsiteX6" fmla="*/ 4644460 w 5002252"/>
              <a:gd name="connsiteY6" fmla="*/ 1214954 h 1214954"/>
              <a:gd name="connsiteX7" fmla="*/ 108054 w 5002252"/>
              <a:gd name="connsiteY7" fmla="*/ 1214954 h 1214954"/>
              <a:gd name="connsiteX8" fmla="*/ 3279 w 5002252"/>
              <a:gd name="connsiteY8" fmla="*/ 1080760 h 121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02252" h="1214954">
                <a:moveTo>
                  <a:pt x="3279" y="1080760"/>
                </a:moveTo>
                <a:lnTo>
                  <a:pt x="253017" y="81806"/>
                </a:lnTo>
                <a:cubicBezTo>
                  <a:pt x="265043" y="33704"/>
                  <a:pt x="308210" y="0"/>
                  <a:pt x="357793" y="0"/>
                </a:cubicBezTo>
                <a:lnTo>
                  <a:pt x="4894198" y="0"/>
                </a:lnTo>
                <a:cubicBezTo>
                  <a:pt x="4964467" y="0"/>
                  <a:pt x="5016016" y="66023"/>
                  <a:pt x="4998974" y="134194"/>
                </a:cubicBezTo>
                <a:lnTo>
                  <a:pt x="4749235" y="1133148"/>
                </a:lnTo>
                <a:cubicBezTo>
                  <a:pt x="4737210" y="1181250"/>
                  <a:pt x="4694043" y="1214954"/>
                  <a:pt x="4644460" y="1214954"/>
                </a:cubicBezTo>
                <a:lnTo>
                  <a:pt x="108054" y="1214954"/>
                </a:lnTo>
                <a:cubicBezTo>
                  <a:pt x="37785" y="1214954"/>
                  <a:pt x="-13764" y="1148930"/>
                  <a:pt x="3279" y="1080760"/>
                </a:cubicBezTo>
              </a:path>
            </a:pathLst>
          </a:custGeom>
          <a:gradFill flip="none" rotWithShape="1">
            <a:gsLst>
              <a:gs pos="25000">
                <a:sysClr val="window" lastClr="FFFFFF">
                  <a:alpha val="0"/>
                </a:sysClr>
              </a:gs>
              <a:gs pos="100000">
                <a:sysClr val="window" lastClr="FFFFFF">
                  <a:alpha val="37000"/>
                </a:sys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4" name="平行四边形 3">
            <a:extLst>
              <a:ext uri="{FF2B5EF4-FFF2-40B4-BE49-F238E27FC236}">
                <a16:creationId xmlns:a16="http://schemas.microsoft.com/office/drawing/2014/main" id="{A4ABF820-944C-4414-86D3-6A6968878729}"/>
              </a:ext>
            </a:extLst>
          </p:cNvPr>
          <p:cNvSpPr/>
          <p:nvPr/>
        </p:nvSpPr>
        <p:spPr>
          <a:xfrm>
            <a:off x="6752498" y="2195478"/>
            <a:ext cx="5002252" cy="1214954"/>
          </a:xfrm>
          <a:custGeom>
            <a:avLst/>
            <a:gdLst>
              <a:gd name="connsiteX0" fmla="*/ 3279 w 5002252"/>
              <a:gd name="connsiteY0" fmla="*/ 1080760 h 1214954"/>
              <a:gd name="connsiteX1" fmla="*/ 253017 w 5002252"/>
              <a:gd name="connsiteY1" fmla="*/ 81806 h 1214954"/>
              <a:gd name="connsiteX2" fmla="*/ 357793 w 5002252"/>
              <a:gd name="connsiteY2" fmla="*/ 0 h 1214954"/>
              <a:gd name="connsiteX3" fmla="*/ 4894198 w 5002252"/>
              <a:gd name="connsiteY3" fmla="*/ 0 h 1214954"/>
              <a:gd name="connsiteX4" fmla="*/ 4998974 w 5002252"/>
              <a:gd name="connsiteY4" fmla="*/ 134194 h 1214954"/>
              <a:gd name="connsiteX5" fmla="*/ 4749235 w 5002252"/>
              <a:gd name="connsiteY5" fmla="*/ 1133148 h 1214954"/>
              <a:gd name="connsiteX6" fmla="*/ 4644460 w 5002252"/>
              <a:gd name="connsiteY6" fmla="*/ 1214954 h 1214954"/>
              <a:gd name="connsiteX7" fmla="*/ 108054 w 5002252"/>
              <a:gd name="connsiteY7" fmla="*/ 1214954 h 1214954"/>
              <a:gd name="connsiteX8" fmla="*/ 3279 w 5002252"/>
              <a:gd name="connsiteY8" fmla="*/ 1080760 h 121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02252" h="1214954">
                <a:moveTo>
                  <a:pt x="3279" y="1080760"/>
                </a:moveTo>
                <a:lnTo>
                  <a:pt x="253017" y="81806"/>
                </a:lnTo>
                <a:cubicBezTo>
                  <a:pt x="265043" y="33704"/>
                  <a:pt x="308210" y="0"/>
                  <a:pt x="357793" y="0"/>
                </a:cubicBezTo>
                <a:lnTo>
                  <a:pt x="4894198" y="0"/>
                </a:lnTo>
                <a:cubicBezTo>
                  <a:pt x="4964467" y="0"/>
                  <a:pt x="5016016" y="66023"/>
                  <a:pt x="4998974" y="134194"/>
                </a:cubicBezTo>
                <a:lnTo>
                  <a:pt x="4749235" y="1133148"/>
                </a:lnTo>
                <a:cubicBezTo>
                  <a:pt x="4737210" y="1181250"/>
                  <a:pt x="4694043" y="1214954"/>
                  <a:pt x="4644460" y="1214954"/>
                </a:cubicBezTo>
                <a:lnTo>
                  <a:pt x="108054" y="1214954"/>
                </a:lnTo>
                <a:cubicBezTo>
                  <a:pt x="37785" y="1214954"/>
                  <a:pt x="-13764" y="1148930"/>
                  <a:pt x="3279" y="1080760"/>
                </a:cubicBezTo>
              </a:path>
            </a:pathLst>
          </a:custGeom>
          <a:gradFill flip="none" rotWithShape="1">
            <a:gsLst>
              <a:gs pos="25000">
                <a:sysClr val="window" lastClr="FFFFFF">
                  <a:alpha val="0"/>
                </a:sysClr>
              </a:gs>
              <a:gs pos="100000">
                <a:sysClr val="window" lastClr="FFFFFF">
                  <a:alpha val="37000"/>
                </a:sys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5" name="平行四边形 3">
            <a:extLst>
              <a:ext uri="{FF2B5EF4-FFF2-40B4-BE49-F238E27FC236}">
                <a16:creationId xmlns:a16="http://schemas.microsoft.com/office/drawing/2014/main" id="{A785F696-BD64-4F9A-9128-93373FA858C6}"/>
              </a:ext>
            </a:extLst>
          </p:cNvPr>
          <p:cNvSpPr/>
          <p:nvPr/>
        </p:nvSpPr>
        <p:spPr>
          <a:xfrm>
            <a:off x="6198824" y="4325169"/>
            <a:ext cx="5002252" cy="1214954"/>
          </a:xfrm>
          <a:custGeom>
            <a:avLst/>
            <a:gdLst>
              <a:gd name="connsiteX0" fmla="*/ 3279 w 5002252"/>
              <a:gd name="connsiteY0" fmla="*/ 1080760 h 1214954"/>
              <a:gd name="connsiteX1" fmla="*/ 253017 w 5002252"/>
              <a:gd name="connsiteY1" fmla="*/ 81806 h 1214954"/>
              <a:gd name="connsiteX2" fmla="*/ 357793 w 5002252"/>
              <a:gd name="connsiteY2" fmla="*/ 0 h 1214954"/>
              <a:gd name="connsiteX3" fmla="*/ 4894198 w 5002252"/>
              <a:gd name="connsiteY3" fmla="*/ 0 h 1214954"/>
              <a:gd name="connsiteX4" fmla="*/ 4998974 w 5002252"/>
              <a:gd name="connsiteY4" fmla="*/ 134194 h 1214954"/>
              <a:gd name="connsiteX5" fmla="*/ 4749235 w 5002252"/>
              <a:gd name="connsiteY5" fmla="*/ 1133148 h 1214954"/>
              <a:gd name="connsiteX6" fmla="*/ 4644460 w 5002252"/>
              <a:gd name="connsiteY6" fmla="*/ 1214954 h 1214954"/>
              <a:gd name="connsiteX7" fmla="*/ 108054 w 5002252"/>
              <a:gd name="connsiteY7" fmla="*/ 1214954 h 1214954"/>
              <a:gd name="connsiteX8" fmla="*/ 3279 w 5002252"/>
              <a:gd name="connsiteY8" fmla="*/ 1080760 h 121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02252" h="1214954">
                <a:moveTo>
                  <a:pt x="3279" y="1080760"/>
                </a:moveTo>
                <a:lnTo>
                  <a:pt x="253017" y="81806"/>
                </a:lnTo>
                <a:cubicBezTo>
                  <a:pt x="265043" y="33704"/>
                  <a:pt x="308210" y="0"/>
                  <a:pt x="357793" y="0"/>
                </a:cubicBezTo>
                <a:lnTo>
                  <a:pt x="4894198" y="0"/>
                </a:lnTo>
                <a:cubicBezTo>
                  <a:pt x="4964467" y="0"/>
                  <a:pt x="5016016" y="66023"/>
                  <a:pt x="4998974" y="134194"/>
                </a:cubicBezTo>
                <a:lnTo>
                  <a:pt x="4749235" y="1133148"/>
                </a:lnTo>
                <a:cubicBezTo>
                  <a:pt x="4737210" y="1181250"/>
                  <a:pt x="4694043" y="1214954"/>
                  <a:pt x="4644460" y="1214954"/>
                </a:cubicBezTo>
                <a:lnTo>
                  <a:pt x="108054" y="1214954"/>
                </a:lnTo>
                <a:cubicBezTo>
                  <a:pt x="37785" y="1214954"/>
                  <a:pt x="-13764" y="1148930"/>
                  <a:pt x="3279" y="1080760"/>
                </a:cubicBezTo>
              </a:path>
            </a:pathLst>
          </a:custGeom>
          <a:gradFill flip="none" rotWithShape="1">
            <a:gsLst>
              <a:gs pos="25000">
                <a:sysClr val="window" lastClr="FFFFFF">
                  <a:alpha val="0"/>
                </a:sysClr>
              </a:gs>
              <a:gs pos="100000">
                <a:sysClr val="window" lastClr="FFFFFF">
                  <a:alpha val="37000"/>
                </a:sys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6" name="平行四边形 3">
            <a:extLst>
              <a:ext uri="{FF2B5EF4-FFF2-40B4-BE49-F238E27FC236}">
                <a16:creationId xmlns:a16="http://schemas.microsoft.com/office/drawing/2014/main" id="{27510ACA-ADAB-46F9-A143-E7ABA628AC49}"/>
              </a:ext>
            </a:extLst>
          </p:cNvPr>
          <p:cNvSpPr/>
          <p:nvPr/>
        </p:nvSpPr>
        <p:spPr>
          <a:xfrm>
            <a:off x="1270941" y="2693266"/>
            <a:ext cx="5002252" cy="1214954"/>
          </a:xfrm>
          <a:custGeom>
            <a:avLst/>
            <a:gdLst>
              <a:gd name="connsiteX0" fmla="*/ 3279 w 5002252"/>
              <a:gd name="connsiteY0" fmla="*/ 1080760 h 1214954"/>
              <a:gd name="connsiteX1" fmla="*/ 253017 w 5002252"/>
              <a:gd name="connsiteY1" fmla="*/ 81806 h 1214954"/>
              <a:gd name="connsiteX2" fmla="*/ 357793 w 5002252"/>
              <a:gd name="connsiteY2" fmla="*/ 0 h 1214954"/>
              <a:gd name="connsiteX3" fmla="*/ 4894198 w 5002252"/>
              <a:gd name="connsiteY3" fmla="*/ 0 h 1214954"/>
              <a:gd name="connsiteX4" fmla="*/ 4998974 w 5002252"/>
              <a:gd name="connsiteY4" fmla="*/ 134194 h 1214954"/>
              <a:gd name="connsiteX5" fmla="*/ 4749235 w 5002252"/>
              <a:gd name="connsiteY5" fmla="*/ 1133148 h 1214954"/>
              <a:gd name="connsiteX6" fmla="*/ 4644460 w 5002252"/>
              <a:gd name="connsiteY6" fmla="*/ 1214954 h 1214954"/>
              <a:gd name="connsiteX7" fmla="*/ 108054 w 5002252"/>
              <a:gd name="connsiteY7" fmla="*/ 1214954 h 1214954"/>
              <a:gd name="connsiteX8" fmla="*/ 3279 w 5002252"/>
              <a:gd name="connsiteY8" fmla="*/ 1080760 h 121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02252" h="1214954">
                <a:moveTo>
                  <a:pt x="3279" y="1080760"/>
                </a:moveTo>
                <a:lnTo>
                  <a:pt x="253017" y="81806"/>
                </a:lnTo>
                <a:cubicBezTo>
                  <a:pt x="265043" y="33704"/>
                  <a:pt x="308210" y="0"/>
                  <a:pt x="357793" y="0"/>
                </a:cubicBezTo>
                <a:lnTo>
                  <a:pt x="4894198" y="0"/>
                </a:lnTo>
                <a:cubicBezTo>
                  <a:pt x="4964467" y="0"/>
                  <a:pt x="5016016" y="66023"/>
                  <a:pt x="4998974" y="134194"/>
                </a:cubicBezTo>
                <a:lnTo>
                  <a:pt x="4749235" y="1133148"/>
                </a:lnTo>
                <a:cubicBezTo>
                  <a:pt x="4737210" y="1181250"/>
                  <a:pt x="4694043" y="1214954"/>
                  <a:pt x="4644460" y="1214954"/>
                </a:cubicBezTo>
                <a:lnTo>
                  <a:pt x="108054" y="1214954"/>
                </a:lnTo>
                <a:cubicBezTo>
                  <a:pt x="37785" y="1214954"/>
                  <a:pt x="-13764" y="1148930"/>
                  <a:pt x="3279" y="1080760"/>
                </a:cubicBezTo>
              </a:path>
            </a:pathLst>
          </a:custGeom>
          <a:gradFill flip="none" rotWithShape="1">
            <a:gsLst>
              <a:gs pos="25000">
                <a:sysClr val="window" lastClr="FFFFFF">
                  <a:alpha val="0"/>
                </a:sysClr>
              </a:gs>
              <a:gs pos="100000">
                <a:sysClr val="window" lastClr="FFFFFF">
                  <a:alpha val="37000"/>
                </a:sys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7" name="平行四边形 3">
            <a:extLst>
              <a:ext uri="{FF2B5EF4-FFF2-40B4-BE49-F238E27FC236}">
                <a16:creationId xmlns:a16="http://schemas.microsoft.com/office/drawing/2014/main" id="{5319AACB-4CD7-4701-9299-ECE1C04974EC}"/>
              </a:ext>
            </a:extLst>
          </p:cNvPr>
          <p:cNvSpPr/>
          <p:nvPr/>
        </p:nvSpPr>
        <p:spPr>
          <a:xfrm>
            <a:off x="1090765" y="2425643"/>
            <a:ext cx="5002252" cy="1214954"/>
          </a:xfrm>
          <a:custGeom>
            <a:avLst/>
            <a:gdLst>
              <a:gd name="connsiteX0" fmla="*/ 3279 w 5002252"/>
              <a:gd name="connsiteY0" fmla="*/ 1080760 h 1214954"/>
              <a:gd name="connsiteX1" fmla="*/ 253017 w 5002252"/>
              <a:gd name="connsiteY1" fmla="*/ 81806 h 1214954"/>
              <a:gd name="connsiteX2" fmla="*/ 357793 w 5002252"/>
              <a:gd name="connsiteY2" fmla="*/ 0 h 1214954"/>
              <a:gd name="connsiteX3" fmla="*/ 4894198 w 5002252"/>
              <a:gd name="connsiteY3" fmla="*/ 0 h 1214954"/>
              <a:gd name="connsiteX4" fmla="*/ 4998974 w 5002252"/>
              <a:gd name="connsiteY4" fmla="*/ 134194 h 1214954"/>
              <a:gd name="connsiteX5" fmla="*/ 4749235 w 5002252"/>
              <a:gd name="connsiteY5" fmla="*/ 1133148 h 1214954"/>
              <a:gd name="connsiteX6" fmla="*/ 4644460 w 5002252"/>
              <a:gd name="connsiteY6" fmla="*/ 1214954 h 1214954"/>
              <a:gd name="connsiteX7" fmla="*/ 108054 w 5002252"/>
              <a:gd name="connsiteY7" fmla="*/ 1214954 h 1214954"/>
              <a:gd name="connsiteX8" fmla="*/ 3279 w 5002252"/>
              <a:gd name="connsiteY8" fmla="*/ 1080760 h 121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02252" h="1214954">
                <a:moveTo>
                  <a:pt x="3279" y="1080760"/>
                </a:moveTo>
                <a:lnTo>
                  <a:pt x="253017" y="81806"/>
                </a:lnTo>
                <a:cubicBezTo>
                  <a:pt x="265043" y="33704"/>
                  <a:pt x="308210" y="0"/>
                  <a:pt x="357793" y="0"/>
                </a:cubicBezTo>
                <a:lnTo>
                  <a:pt x="4894198" y="0"/>
                </a:lnTo>
                <a:cubicBezTo>
                  <a:pt x="4964467" y="0"/>
                  <a:pt x="5016016" y="66023"/>
                  <a:pt x="4998974" y="134194"/>
                </a:cubicBezTo>
                <a:lnTo>
                  <a:pt x="4749235" y="1133148"/>
                </a:lnTo>
                <a:cubicBezTo>
                  <a:pt x="4737210" y="1181250"/>
                  <a:pt x="4694043" y="1214954"/>
                  <a:pt x="4644460" y="1214954"/>
                </a:cubicBezTo>
                <a:lnTo>
                  <a:pt x="108054" y="1214954"/>
                </a:lnTo>
                <a:cubicBezTo>
                  <a:pt x="37785" y="1214954"/>
                  <a:pt x="-13764" y="1148930"/>
                  <a:pt x="3279" y="1080760"/>
                </a:cubicBezTo>
              </a:path>
            </a:pathLst>
          </a:custGeom>
          <a:solidFill>
            <a:sysClr val="window" lastClr="FFFFFF">
              <a:alpha val="86000"/>
            </a:sys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8" name="平行四边形 9">
            <a:extLst>
              <a:ext uri="{FF2B5EF4-FFF2-40B4-BE49-F238E27FC236}">
                <a16:creationId xmlns:a16="http://schemas.microsoft.com/office/drawing/2014/main" id="{51700D95-AF5C-46E7-A202-0713BAC94BB0}"/>
              </a:ext>
            </a:extLst>
          </p:cNvPr>
          <p:cNvSpPr/>
          <p:nvPr/>
        </p:nvSpPr>
        <p:spPr>
          <a:xfrm>
            <a:off x="1260711" y="2170325"/>
            <a:ext cx="1549544" cy="1361440"/>
          </a:xfrm>
          <a:custGeom>
            <a:avLst/>
            <a:gdLst>
              <a:gd name="connsiteX0" fmla="*/ 3279 w 1549544"/>
              <a:gd name="connsiteY0" fmla="*/ 1227246 h 1361440"/>
              <a:gd name="connsiteX1" fmla="*/ 289639 w 1549544"/>
              <a:gd name="connsiteY1" fmla="*/ 81806 h 1361440"/>
              <a:gd name="connsiteX2" fmla="*/ 394415 w 1549544"/>
              <a:gd name="connsiteY2" fmla="*/ 0 h 1361440"/>
              <a:gd name="connsiteX3" fmla="*/ 1441490 w 1549544"/>
              <a:gd name="connsiteY3" fmla="*/ 0 h 1361440"/>
              <a:gd name="connsiteX4" fmla="*/ 1546266 w 1549544"/>
              <a:gd name="connsiteY4" fmla="*/ 134194 h 1361440"/>
              <a:gd name="connsiteX5" fmla="*/ 1259905 w 1549544"/>
              <a:gd name="connsiteY5" fmla="*/ 1279634 h 1361440"/>
              <a:gd name="connsiteX6" fmla="*/ 1155130 w 1549544"/>
              <a:gd name="connsiteY6" fmla="*/ 1361440 h 1361440"/>
              <a:gd name="connsiteX7" fmla="*/ 108055 w 1549544"/>
              <a:gd name="connsiteY7" fmla="*/ 1361440 h 1361440"/>
              <a:gd name="connsiteX8" fmla="*/ 3279 w 1549544"/>
              <a:gd name="connsiteY8" fmla="*/ 1227246 h 136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9544" h="1361440">
                <a:moveTo>
                  <a:pt x="3279" y="1227246"/>
                </a:moveTo>
                <a:lnTo>
                  <a:pt x="289639" y="81806"/>
                </a:lnTo>
                <a:cubicBezTo>
                  <a:pt x="301665" y="33704"/>
                  <a:pt x="344832" y="0"/>
                  <a:pt x="394415" y="0"/>
                </a:cubicBezTo>
                <a:lnTo>
                  <a:pt x="1441490" y="0"/>
                </a:lnTo>
                <a:cubicBezTo>
                  <a:pt x="1511759" y="0"/>
                  <a:pt x="1563308" y="66024"/>
                  <a:pt x="1546266" y="134194"/>
                </a:cubicBezTo>
                <a:lnTo>
                  <a:pt x="1259905" y="1279634"/>
                </a:lnTo>
                <a:cubicBezTo>
                  <a:pt x="1247880" y="1327736"/>
                  <a:pt x="1204713" y="1361440"/>
                  <a:pt x="1155130" y="1361440"/>
                </a:cubicBezTo>
                <a:lnTo>
                  <a:pt x="108055" y="1361440"/>
                </a:lnTo>
                <a:cubicBezTo>
                  <a:pt x="37786" y="1361440"/>
                  <a:pt x="-13763" y="1295417"/>
                  <a:pt x="3279" y="1227246"/>
                </a:cubicBezTo>
              </a:path>
            </a:pathLst>
          </a:custGeom>
          <a:gradFill>
            <a:gsLst>
              <a:gs pos="0">
                <a:schemeClr val="accent2">
                  <a:lumMod val="93000"/>
                </a:schemeClr>
              </a:gs>
              <a:gs pos="100000">
                <a:schemeClr val="accent2">
                  <a:lumMod val="81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outerShdw blurRad="495300" dist="114300" dir="5400000" sx="93000" sy="93000" algn="t" rotWithShape="0">
              <a:srgbClr val="CA865F">
                <a:lumMod val="75000"/>
                <a:alpha val="56000"/>
              </a:srgbClr>
            </a:outerShdw>
          </a:effectLst>
        </p:spPr>
        <p:txBody>
          <a:bodyPr wrap="none" rtlCol="0" anchor="ctr"/>
          <a:lstStyle/>
          <a:p>
            <a:pPr algn="ctr">
              <a:defRPr/>
            </a:pPr>
            <a:endParaRPr lang="zh-CN" altLang="en-US" sz="2000" kern="0">
              <a:solidFill>
                <a:prstClr val="white">
                  <a:lumMod val="95000"/>
                </a:prstClr>
              </a:solidFill>
              <a:latin typeface="+mn-ea"/>
            </a:endParaRPr>
          </a:p>
        </p:txBody>
      </p:sp>
      <p:sp>
        <p:nvSpPr>
          <p:cNvPr id="9" name="平行四边形 3">
            <a:extLst>
              <a:ext uri="{FF2B5EF4-FFF2-40B4-BE49-F238E27FC236}">
                <a16:creationId xmlns:a16="http://schemas.microsoft.com/office/drawing/2014/main" id="{813CB2C4-3651-4BF3-BD9A-8105F54BCF60}"/>
              </a:ext>
            </a:extLst>
          </p:cNvPr>
          <p:cNvSpPr/>
          <p:nvPr/>
        </p:nvSpPr>
        <p:spPr>
          <a:xfrm>
            <a:off x="566619" y="4539993"/>
            <a:ext cx="5002252" cy="1214954"/>
          </a:xfrm>
          <a:custGeom>
            <a:avLst/>
            <a:gdLst>
              <a:gd name="connsiteX0" fmla="*/ 3279 w 5002252"/>
              <a:gd name="connsiteY0" fmla="*/ 1080760 h 1214954"/>
              <a:gd name="connsiteX1" fmla="*/ 253017 w 5002252"/>
              <a:gd name="connsiteY1" fmla="*/ 81806 h 1214954"/>
              <a:gd name="connsiteX2" fmla="*/ 357793 w 5002252"/>
              <a:gd name="connsiteY2" fmla="*/ 0 h 1214954"/>
              <a:gd name="connsiteX3" fmla="*/ 4894198 w 5002252"/>
              <a:gd name="connsiteY3" fmla="*/ 0 h 1214954"/>
              <a:gd name="connsiteX4" fmla="*/ 4998974 w 5002252"/>
              <a:gd name="connsiteY4" fmla="*/ 134194 h 1214954"/>
              <a:gd name="connsiteX5" fmla="*/ 4749235 w 5002252"/>
              <a:gd name="connsiteY5" fmla="*/ 1133148 h 1214954"/>
              <a:gd name="connsiteX6" fmla="*/ 4644460 w 5002252"/>
              <a:gd name="connsiteY6" fmla="*/ 1214954 h 1214954"/>
              <a:gd name="connsiteX7" fmla="*/ 108054 w 5002252"/>
              <a:gd name="connsiteY7" fmla="*/ 1214954 h 1214954"/>
              <a:gd name="connsiteX8" fmla="*/ 3279 w 5002252"/>
              <a:gd name="connsiteY8" fmla="*/ 1080760 h 121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02252" h="1214954">
                <a:moveTo>
                  <a:pt x="3279" y="1080760"/>
                </a:moveTo>
                <a:lnTo>
                  <a:pt x="253017" y="81806"/>
                </a:lnTo>
                <a:cubicBezTo>
                  <a:pt x="265043" y="33704"/>
                  <a:pt x="308210" y="0"/>
                  <a:pt x="357793" y="0"/>
                </a:cubicBezTo>
                <a:lnTo>
                  <a:pt x="4894198" y="0"/>
                </a:lnTo>
                <a:cubicBezTo>
                  <a:pt x="4964467" y="0"/>
                  <a:pt x="5016016" y="66023"/>
                  <a:pt x="4998974" y="134194"/>
                </a:cubicBezTo>
                <a:lnTo>
                  <a:pt x="4749235" y="1133148"/>
                </a:lnTo>
                <a:cubicBezTo>
                  <a:pt x="4737210" y="1181250"/>
                  <a:pt x="4694043" y="1214954"/>
                  <a:pt x="4644460" y="1214954"/>
                </a:cubicBezTo>
                <a:lnTo>
                  <a:pt x="108054" y="1214954"/>
                </a:lnTo>
                <a:cubicBezTo>
                  <a:pt x="37785" y="1214954"/>
                  <a:pt x="-13764" y="1148930"/>
                  <a:pt x="3279" y="1080760"/>
                </a:cubicBezTo>
              </a:path>
            </a:pathLst>
          </a:custGeom>
          <a:solidFill>
            <a:sysClr val="window" lastClr="FFFFFF">
              <a:alpha val="86000"/>
            </a:sys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0" name="平行四边形 9">
            <a:extLst>
              <a:ext uri="{FF2B5EF4-FFF2-40B4-BE49-F238E27FC236}">
                <a16:creationId xmlns:a16="http://schemas.microsoft.com/office/drawing/2014/main" id="{B507DA96-27A6-4C70-A874-062F9DAE1262}"/>
              </a:ext>
            </a:extLst>
          </p:cNvPr>
          <p:cNvSpPr/>
          <p:nvPr/>
        </p:nvSpPr>
        <p:spPr>
          <a:xfrm>
            <a:off x="733582" y="4284675"/>
            <a:ext cx="1549544" cy="1361440"/>
          </a:xfrm>
          <a:custGeom>
            <a:avLst/>
            <a:gdLst>
              <a:gd name="connsiteX0" fmla="*/ 3279 w 1549544"/>
              <a:gd name="connsiteY0" fmla="*/ 1227246 h 1361440"/>
              <a:gd name="connsiteX1" fmla="*/ 289639 w 1549544"/>
              <a:gd name="connsiteY1" fmla="*/ 81806 h 1361440"/>
              <a:gd name="connsiteX2" fmla="*/ 394415 w 1549544"/>
              <a:gd name="connsiteY2" fmla="*/ 0 h 1361440"/>
              <a:gd name="connsiteX3" fmla="*/ 1441490 w 1549544"/>
              <a:gd name="connsiteY3" fmla="*/ 0 h 1361440"/>
              <a:gd name="connsiteX4" fmla="*/ 1546266 w 1549544"/>
              <a:gd name="connsiteY4" fmla="*/ 134194 h 1361440"/>
              <a:gd name="connsiteX5" fmla="*/ 1259905 w 1549544"/>
              <a:gd name="connsiteY5" fmla="*/ 1279634 h 1361440"/>
              <a:gd name="connsiteX6" fmla="*/ 1155130 w 1549544"/>
              <a:gd name="connsiteY6" fmla="*/ 1361440 h 1361440"/>
              <a:gd name="connsiteX7" fmla="*/ 108055 w 1549544"/>
              <a:gd name="connsiteY7" fmla="*/ 1361440 h 1361440"/>
              <a:gd name="connsiteX8" fmla="*/ 3279 w 1549544"/>
              <a:gd name="connsiteY8" fmla="*/ 1227246 h 136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9544" h="1361440">
                <a:moveTo>
                  <a:pt x="3279" y="1227246"/>
                </a:moveTo>
                <a:lnTo>
                  <a:pt x="289639" y="81806"/>
                </a:lnTo>
                <a:cubicBezTo>
                  <a:pt x="301665" y="33704"/>
                  <a:pt x="344832" y="0"/>
                  <a:pt x="394415" y="0"/>
                </a:cubicBezTo>
                <a:lnTo>
                  <a:pt x="1441490" y="0"/>
                </a:lnTo>
                <a:cubicBezTo>
                  <a:pt x="1511759" y="0"/>
                  <a:pt x="1563308" y="66024"/>
                  <a:pt x="1546266" y="134194"/>
                </a:cubicBezTo>
                <a:lnTo>
                  <a:pt x="1259905" y="1279634"/>
                </a:lnTo>
                <a:cubicBezTo>
                  <a:pt x="1247880" y="1327736"/>
                  <a:pt x="1204713" y="1361440"/>
                  <a:pt x="1155130" y="1361440"/>
                </a:cubicBezTo>
                <a:lnTo>
                  <a:pt x="108055" y="1361440"/>
                </a:lnTo>
                <a:cubicBezTo>
                  <a:pt x="37786" y="1361440"/>
                  <a:pt x="-13763" y="1295417"/>
                  <a:pt x="3279" y="1227246"/>
                </a:cubicBezTo>
              </a:path>
            </a:pathLst>
          </a:custGeom>
          <a:gradFill>
            <a:gsLst>
              <a:gs pos="0">
                <a:schemeClr val="accent2">
                  <a:lumMod val="93000"/>
                </a:schemeClr>
              </a:gs>
              <a:gs pos="100000">
                <a:schemeClr val="accent2">
                  <a:lumMod val="81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outerShdw blurRad="495300" dist="114300" dir="5400000" sx="93000" sy="93000" algn="t" rotWithShape="0">
              <a:srgbClr val="CA865F">
                <a:lumMod val="75000"/>
                <a:alpha val="56000"/>
              </a:srgbClr>
            </a:outerShdw>
          </a:effectLst>
        </p:spPr>
        <p:txBody>
          <a:bodyPr wrap="none" rtlCol="0" anchor="ctr"/>
          <a:lstStyle/>
          <a:p>
            <a:pPr algn="ctr"/>
            <a:endParaRPr lang="zh-CN" altLang="en-US" sz="2000" kern="0">
              <a:solidFill>
                <a:prstClr val="white">
                  <a:lumMod val="95000"/>
                </a:prstClr>
              </a:solidFill>
              <a:latin typeface="+mn-ea"/>
            </a:endParaRPr>
          </a:p>
        </p:txBody>
      </p:sp>
      <p:sp>
        <p:nvSpPr>
          <p:cNvPr id="11" name="平行四边形 3">
            <a:extLst>
              <a:ext uri="{FF2B5EF4-FFF2-40B4-BE49-F238E27FC236}">
                <a16:creationId xmlns:a16="http://schemas.microsoft.com/office/drawing/2014/main" id="{B2876DD3-BA78-4DE4-87CF-97A00A679520}"/>
              </a:ext>
            </a:extLst>
          </p:cNvPr>
          <p:cNvSpPr/>
          <p:nvPr/>
        </p:nvSpPr>
        <p:spPr>
          <a:xfrm>
            <a:off x="6521060" y="1873439"/>
            <a:ext cx="5002252" cy="1214954"/>
          </a:xfrm>
          <a:custGeom>
            <a:avLst/>
            <a:gdLst>
              <a:gd name="connsiteX0" fmla="*/ 3279 w 5002252"/>
              <a:gd name="connsiteY0" fmla="*/ 1080760 h 1214954"/>
              <a:gd name="connsiteX1" fmla="*/ 253017 w 5002252"/>
              <a:gd name="connsiteY1" fmla="*/ 81806 h 1214954"/>
              <a:gd name="connsiteX2" fmla="*/ 357793 w 5002252"/>
              <a:gd name="connsiteY2" fmla="*/ 0 h 1214954"/>
              <a:gd name="connsiteX3" fmla="*/ 4894198 w 5002252"/>
              <a:gd name="connsiteY3" fmla="*/ 0 h 1214954"/>
              <a:gd name="connsiteX4" fmla="*/ 4998974 w 5002252"/>
              <a:gd name="connsiteY4" fmla="*/ 134194 h 1214954"/>
              <a:gd name="connsiteX5" fmla="*/ 4749235 w 5002252"/>
              <a:gd name="connsiteY5" fmla="*/ 1133148 h 1214954"/>
              <a:gd name="connsiteX6" fmla="*/ 4644460 w 5002252"/>
              <a:gd name="connsiteY6" fmla="*/ 1214954 h 1214954"/>
              <a:gd name="connsiteX7" fmla="*/ 108054 w 5002252"/>
              <a:gd name="connsiteY7" fmla="*/ 1214954 h 1214954"/>
              <a:gd name="connsiteX8" fmla="*/ 3279 w 5002252"/>
              <a:gd name="connsiteY8" fmla="*/ 1080760 h 121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02252" h="1214954">
                <a:moveTo>
                  <a:pt x="3279" y="1080760"/>
                </a:moveTo>
                <a:lnTo>
                  <a:pt x="253017" y="81806"/>
                </a:lnTo>
                <a:cubicBezTo>
                  <a:pt x="265043" y="33704"/>
                  <a:pt x="308210" y="0"/>
                  <a:pt x="357793" y="0"/>
                </a:cubicBezTo>
                <a:lnTo>
                  <a:pt x="4894198" y="0"/>
                </a:lnTo>
                <a:cubicBezTo>
                  <a:pt x="4964467" y="0"/>
                  <a:pt x="5016016" y="66023"/>
                  <a:pt x="4998974" y="134194"/>
                </a:cubicBezTo>
                <a:lnTo>
                  <a:pt x="4749235" y="1133148"/>
                </a:lnTo>
                <a:cubicBezTo>
                  <a:pt x="4737210" y="1181250"/>
                  <a:pt x="4694043" y="1214954"/>
                  <a:pt x="4644460" y="1214954"/>
                </a:cubicBezTo>
                <a:lnTo>
                  <a:pt x="108054" y="1214954"/>
                </a:lnTo>
                <a:cubicBezTo>
                  <a:pt x="37785" y="1214954"/>
                  <a:pt x="-13764" y="1148930"/>
                  <a:pt x="3279" y="1080760"/>
                </a:cubicBezTo>
              </a:path>
            </a:pathLst>
          </a:custGeom>
          <a:solidFill>
            <a:sysClr val="window" lastClr="FFFFFF">
              <a:alpha val="86000"/>
            </a:sys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2" name="平行四边形 9">
            <a:extLst>
              <a:ext uri="{FF2B5EF4-FFF2-40B4-BE49-F238E27FC236}">
                <a16:creationId xmlns:a16="http://schemas.microsoft.com/office/drawing/2014/main" id="{CFA11489-F1A1-4776-80CB-088DBAEC4D31}"/>
              </a:ext>
            </a:extLst>
          </p:cNvPr>
          <p:cNvSpPr/>
          <p:nvPr/>
        </p:nvSpPr>
        <p:spPr>
          <a:xfrm>
            <a:off x="6688023" y="1618121"/>
            <a:ext cx="1549544" cy="1361440"/>
          </a:xfrm>
          <a:custGeom>
            <a:avLst/>
            <a:gdLst>
              <a:gd name="connsiteX0" fmla="*/ 3279 w 1549544"/>
              <a:gd name="connsiteY0" fmla="*/ 1227246 h 1361440"/>
              <a:gd name="connsiteX1" fmla="*/ 289639 w 1549544"/>
              <a:gd name="connsiteY1" fmla="*/ 81806 h 1361440"/>
              <a:gd name="connsiteX2" fmla="*/ 394415 w 1549544"/>
              <a:gd name="connsiteY2" fmla="*/ 0 h 1361440"/>
              <a:gd name="connsiteX3" fmla="*/ 1441490 w 1549544"/>
              <a:gd name="connsiteY3" fmla="*/ 0 h 1361440"/>
              <a:gd name="connsiteX4" fmla="*/ 1546266 w 1549544"/>
              <a:gd name="connsiteY4" fmla="*/ 134194 h 1361440"/>
              <a:gd name="connsiteX5" fmla="*/ 1259905 w 1549544"/>
              <a:gd name="connsiteY5" fmla="*/ 1279634 h 1361440"/>
              <a:gd name="connsiteX6" fmla="*/ 1155130 w 1549544"/>
              <a:gd name="connsiteY6" fmla="*/ 1361440 h 1361440"/>
              <a:gd name="connsiteX7" fmla="*/ 108055 w 1549544"/>
              <a:gd name="connsiteY7" fmla="*/ 1361440 h 1361440"/>
              <a:gd name="connsiteX8" fmla="*/ 3279 w 1549544"/>
              <a:gd name="connsiteY8" fmla="*/ 1227246 h 136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9544" h="1361440">
                <a:moveTo>
                  <a:pt x="3279" y="1227246"/>
                </a:moveTo>
                <a:lnTo>
                  <a:pt x="289639" y="81806"/>
                </a:lnTo>
                <a:cubicBezTo>
                  <a:pt x="301665" y="33704"/>
                  <a:pt x="344832" y="0"/>
                  <a:pt x="394415" y="0"/>
                </a:cubicBezTo>
                <a:lnTo>
                  <a:pt x="1441490" y="0"/>
                </a:lnTo>
                <a:cubicBezTo>
                  <a:pt x="1511759" y="0"/>
                  <a:pt x="1563308" y="66024"/>
                  <a:pt x="1546266" y="134194"/>
                </a:cubicBezTo>
                <a:lnTo>
                  <a:pt x="1259905" y="1279634"/>
                </a:lnTo>
                <a:cubicBezTo>
                  <a:pt x="1247880" y="1327736"/>
                  <a:pt x="1204713" y="1361440"/>
                  <a:pt x="1155130" y="1361440"/>
                </a:cubicBezTo>
                <a:lnTo>
                  <a:pt x="108055" y="1361440"/>
                </a:lnTo>
                <a:cubicBezTo>
                  <a:pt x="37786" y="1361440"/>
                  <a:pt x="-13763" y="1295417"/>
                  <a:pt x="3279" y="1227246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 w="12700" cap="flat" cmpd="sng" algn="ctr">
            <a:noFill/>
            <a:prstDash val="solid"/>
            <a:miter lim="800000"/>
          </a:ln>
          <a:effectLst>
            <a:outerShdw blurRad="546100" dist="114300" dir="5400000" sx="93000" sy="93000" algn="t" rotWithShape="0">
              <a:srgbClr val="2D4464">
                <a:alpha val="56000"/>
              </a:srgbClr>
            </a:outerShdw>
          </a:effectLst>
        </p:spPr>
        <p:txBody>
          <a:bodyPr wrap="none" rtlCol="0" anchor="ctr"/>
          <a:lstStyle/>
          <a:p>
            <a:pPr algn="ctr">
              <a:defRPr/>
            </a:pPr>
            <a:endParaRPr lang="zh-CN" altLang="en-US" kern="0">
              <a:solidFill>
                <a:prstClr val="white">
                  <a:lumMod val="95000"/>
                </a:prstClr>
              </a:solidFill>
              <a:latin typeface="+mn-ea"/>
            </a:endParaRPr>
          </a:p>
        </p:txBody>
      </p:sp>
      <p:sp>
        <p:nvSpPr>
          <p:cNvPr id="13" name="平行四边形 3">
            <a:extLst>
              <a:ext uri="{FF2B5EF4-FFF2-40B4-BE49-F238E27FC236}">
                <a16:creationId xmlns:a16="http://schemas.microsoft.com/office/drawing/2014/main" id="{3C4C7BE3-B87C-4F10-9260-E4E31F78D00C}"/>
              </a:ext>
            </a:extLst>
          </p:cNvPr>
          <p:cNvSpPr/>
          <p:nvPr/>
        </p:nvSpPr>
        <p:spPr>
          <a:xfrm>
            <a:off x="6001134" y="3974142"/>
            <a:ext cx="5002252" cy="1214954"/>
          </a:xfrm>
          <a:custGeom>
            <a:avLst/>
            <a:gdLst>
              <a:gd name="connsiteX0" fmla="*/ 3279 w 5002252"/>
              <a:gd name="connsiteY0" fmla="*/ 1080760 h 1214954"/>
              <a:gd name="connsiteX1" fmla="*/ 253017 w 5002252"/>
              <a:gd name="connsiteY1" fmla="*/ 81806 h 1214954"/>
              <a:gd name="connsiteX2" fmla="*/ 357793 w 5002252"/>
              <a:gd name="connsiteY2" fmla="*/ 0 h 1214954"/>
              <a:gd name="connsiteX3" fmla="*/ 4894198 w 5002252"/>
              <a:gd name="connsiteY3" fmla="*/ 0 h 1214954"/>
              <a:gd name="connsiteX4" fmla="*/ 4998974 w 5002252"/>
              <a:gd name="connsiteY4" fmla="*/ 134194 h 1214954"/>
              <a:gd name="connsiteX5" fmla="*/ 4749235 w 5002252"/>
              <a:gd name="connsiteY5" fmla="*/ 1133148 h 1214954"/>
              <a:gd name="connsiteX6" fmla="*/ 4644460 w 5002252"/>
              <a:gd name="connsiteY6" fmla="*/ 1214954 h 1214954"/>
              <a:gd name="connsiteX7" fmla="*/ 108054 w 5002252"/>
              <a:gd name="connsiteY7" fmla="*/ 1214954 h 1214954"/>
              <a:gd name="connsiteX8" fmla="*/ 3279 w 5002252"/>
              <a:gd name="connsiteY8" fmla="*/ 1080760 h 121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02252" h="1214954">
                <a:moveTo>
                  <a:pt x="3279" y="1080760"/>
                </a:moveTo>
                <a:lnTo>
                  <a:pt x="253017" y="81806"/>
                </a:lnTo>
                <a:cubicBezTo>
                  <a:pt x="265043" y="33704"/>
                  <a:pt x="308210" y="0"/>
                  <a:pt x="357793" y="0"/>
                </a:cubicBezTo>
                <a:lnTo>
                  <a:pt x="4894198" y="0"/>
                </a:lnTo>
                <a:cubicBezTo>
                  <a:pt x="4964467" y="0"/>
                  <a:pt x="5016016" y="66023"/>
                  <a:pt x="4998974" y="134194"/>
                </a:cubicBezTo>
                <a:lnTo>
                  <a:pt x="4749235" y="1133148"/>
                </a:lnTo>
                <a:cubicBezTo>
                  <a:pt x="4737210" y="1181250"/>
                  <a:pt x="4694043" y="1214954"/>
                  <a:pt x="4644460" y="1214954"/>
                </a:cubicBezTo>
                <a:lnTo>
                  <a:pt x="108054" y="1214954"/>
                </a:lnTo>
                <a:cubicBezTo>
                  <a:pt x="37785" y="1214954"/>
                  <a:pt x="-13764" y="1148930"/>
                  <a:pt x="3279" y="1080760"/>
                </a:cubicBezTo>
              </a:path>
            </a:pathLst>
          </a:custGeom>
          <a:solidFill>
            <a:sysClr val="window" lastClr="FFFFFF">
              <a:alpha val="86000"/>
            </a:sys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4" name="平行四边形 9">
            <a:extLst>
              <a:ext uri="{FF2B5EF4-FFF2-40B4-BE49-F238E27FC236}">
                <a16:creationId xmlns:a16="http://schemas.microsoft.com/office/drawing/2014/main" id="{9517DE31-AD4B-462D-9186-F98D4CBCE501}"/>
              </a:ext>
            </a:extLst>
          </p:cNvPr>
          <p:cNvSpPr/>
          <p:nvPr/>
        </p:nvSpPr>
        <p:spPr>
          <a:xfrm>
            <a:off x="6168097" y="3732471"/>
            <a:ext cx="1549544" cy="1361440"/>
          </a:xfrm>
          <a:custGeom>
            <a:avLst/>
            <a:gdLst>
              <a:gd name="connsiteX0" fmla="*/ 3279 w 1549544"/>
              <a:gd name="connsiteY0" fmla="*/ 1227246 h 1361440"/>
              <a:gd name="connsiteX1" fmla="*/ 289639 w 1549544"/>
              <a:gd name="connsiteY1" fmla="*/ 81806 h 1361440"/>
              <a:gd name="connsiteX2" fmla="*/ 394415 w 1549544"/>
              <a:gd name="connsiteY2" fmla="*/ 0 h 1361440"/>
              <a:gd name="connsiteX3" fmla="*/ 1441490 w 1549544"/>
              <a:gd name="connsiteY3" fmla="*/ 0 h 1361440"/>
              <a:gd name="connsiteX4" fmla="*/ 1546266 w 1549544"/>
              <a:gd name="connsiteY4" fmla="*/ 134194 h 1361440"/>
              <a:gd name="connsiteX5" fmla="*/ 1259905 w 1549544"/>
              <a:gd name="connsiteY5" fmla="*/ 1279634 h 1361440"/>
              <a:gd name="connsiteX6" fmla="*/ 1155130 w 1549544"/>
              <a:gd name="connsiteY6" fmla="*/ 1361440 h 1361440"/>
              <a:gd name="connsiteX7" fmla="*/ 108055 w 1549544"/>
              <a:gd name="connsiteY7" fmla="*/ 1361440 h 1361440"/>
              <a:gd name="connsiteX8" fmla="*/ 3279 w 1549544"/>
              <a:gd name="connsiteY8" fmla="*/ 1227246 h 136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9544" h="1361440">
                <a:moveTo>
                  <a:pt x="3279" y="1227246"/>
                </a:moveTo>
                <a:lnTo>
                  <a:pt x="289639" y="81806"/>
                </a:lnTo>
                <a:cubicBezTo>
                  <a:pt x="301665" y="33704"/>
                  <a:pt x="344832" y="0"/>
                  <a:pt x="394415" y="0"/>
                </a:cubicBezTo>
                <a:lnTo>
                  <a:pt x="1441490" y="0"/>
                </a:lnTo>
                <a:cubicBezTo>
                  <a:pt x="1511759" y="0"/>
                  <a:pt x="1563308" y="66024"/>
                  <a:pt x="1546266" y="134194"/>
                </a:cubicBezTo>
                <a:lnTo>
                  <a:pt x="1259905" y="1279634"/>
                </a:lnTo>
                <a:cubicBezTo>
                  <a:pt x="1247880" y="1327736"/>
                  <a:pt x="1204713" y="1361440"/>
                  <a:pt x="1155130" y="1361440"/>
                </a:cubicBezTo>
                <a:lnTo>
                  <a:pt x="108055" y="1361440"/>
                </a:lnTo>
                <a:cubicBezTo>
                  <a:pt x="37786" y="1361440"/>
                  <a:pt x="-13763" y="1295417"/>
                  <a:pt x="3279" y="1227246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 w="12700" cap="flat" cmpd="sng" algn="ctr">
            <a:noFill/>
            <a:prstDash val="solid"/>
            <a:miter lim="800000"/>
          </a:ln>
          <a:effectLst>
            <a:outerShdw blurRad="546100" dist="114300" dir="5400000" sx="93000" sy="93000" algn="t" rotWithShape="0">
              <a:srgbClr val="2D4464">
                <a:alpha val="56000"/>
              </a:srgbClr>
            </a:outerShdw>
          </a:effectLst>
        </p:spPr>
        <p:txBody>
          <a:bodyPr wrap="none" rtlCol="0" anchor="ctr"/>
          <a:lstStyle/>
          <a:p>
            <a:pPr algn="ctr"/>
            <a:endParaRPr lang="zh-CN" altLang="en-US" kern="0">
              <a:solidFill>
                <a:prstClr val="white">
                  <a:lumMod val="95000"/>
                </a:prstClr>
              </a:solidFill>
              <a:latin typeface="+mn-ea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56F422E-E35E-4D51-A499-3BC65C9F777E}"/>
              </a:ext>
            </a:extLst>
          </p:cNvPr>
          <p:cNvSpPr txBox="1"/>
          <p:nvPr/>
        </p:nvSpPr>
        <p:spPr>
          <a:xfrm>
            <a:off x="1586049" y="2527880"/>
            <a:ext cx="898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4000" dirty="0">
                <a:solidFill>
                  <a:prstClr val="black"/>
                </a:solidFill>
                <a:latin typeface="+mn-ea"/>
              </a:rPr>
              <a:t>1</a:t>
            </a:r>
            <a:endParaRPr lang="zh-CN" altLang="en-US" sz="40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DD654DF-29DB-4D77-89F0-683CDC91138F}"/>
              </a:ext>
            </a:extLst>
          </p:cNvPr>
          <p:cNvSpPr txBox="1"/>
          <p:nvPr/>
        </p:nvSpPr>
        <p:spPr>
          <a:xfrm>
            <a:off x="7013361" y="1940506"/>
            <a:ext cx="898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latin typeface="思源宋体 CN Heavy"/>
                <a:ea typeface="思源宋体 CN Heavy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</a:rPr>
              <a:t>3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71DC368-0252-4315-889E-BF0D14DFC18B}"/>
              </a:ext>
            </a:extLst>
          </p:cNvPr>
          <p:cNvSpPr txBox="1"/>
          <p:nvPr/>
        </p:nvSpPr>
        <p:spPr>
          <a:xfrm>
            <a:off x="6493435" y="4072441"/>
            <a:ext cx="898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latin typeface="思源宋体 CN Heavy"/>
                <a:ea typeface="思源宋体 CN Heavy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</a:rPr>
              <a:t>4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28CBE4F-4E0B-4210-9825-CAA7B1D73C86}"/>
              </a:ext>
            </a:extLst>
          </p:cNvPr>
          <p:cNvSpPr txBox="1"/>
          <p:nvPr/>
        </p:nvSpPr>
        <p:spPr>
          <a:xfrm>
            <a:off x="1058920" y="4642230"/>
            <a:ext cx="898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latin typeface="思源宋体 CN Heavy"/>
                <a:ea typeface="思源宋体 CN Heavy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rPr>
              <a:t>2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B911152-EF5B-40E0-88E8-7549195798B9}"/>
              </a:ext>
            </a:extLst>
          </p:cNvPr>
          <p:cNvSpPr txBox="1"/>
          <p:nvPr/>
        </p:nvSpPr>
        <p:spPr>
          <a:xfrm>
            <a:off x="2800025" y="2563612"/>
            <a:ext cx="3096628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定时与计数的区别是什么？ 如何控制</a:t>
            </a:r>
            <a:r>
              <a:rPr lang="en-US" altLang="zh-CN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MCS-51</a:t>
            </a:r>
            <a:r>
              <a:rPr lang="zh-CN" altLang="en-U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单片机进行定时或计数，及四种工作模式？ 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A9F3C20-29E7-4891-9B8B-308FD0D02F22}"/>
              </a:ext>
            </a:extLst>
          </p:cNvPr>
          <p:cNvSpPr txBox="1"/>
          <p:nvPr/>
        </p:nvSpPr>
        <p:spPr>
          <a:xfrm>
            <a:off x="8498430" y="2086605"/>
            <a:ext cx="2702646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四种模式中，哪一种计数</a:t>
            </a:r>
            <a:r>
              <a:rPr lang="en-US" altLang="zh-CN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/</a:t>
            </a:r>
            <a:r>
              <a:rPr lang="zh-CN" altLang="en-U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定时的范围最大？哪一种具有自动重装功能，它用于什么场合？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1FB0C1E-D63D-496A-BDBB-E613C3ED2055}"/>
              </a:ext>
            </a:extLst>
          </p:cNvPr>
          <p:cNvSpPr txBox="1"/>
          <p:nvPr/>
        </p:nvSpPr>
        <p:spPr>
          <a:xfrm>
            <a:off x="8084193" y="4271295"/>
            <a:ext cx="2522963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GATE</a:t>
            </a:r>
            <a:r>
              <a:rPr lang="zh-CN" altLang="en-U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端的作用是什么？它是如何工作的？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74CE3C1-DFC5-4818-9596-1278ED8E3FDC}"/>
              </a:ext>
            </a:extLst>
          </p:cNvPr>
          <p:cNvSpPr txBox="1"/>
          <p:nvPr/>
        </p:nvSpPr>
        <p:spPr>
          <a:xfrm>
            <a:off x="2374319" y="4665236"/>
            <a:ext cx="2995241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如何启动定时</a:t>
            </a:r>
            <a:r>
              <a:rPr lang="en-US" altLang="zh-CN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/</a:t>
            </a:r>
            <a:r>
              <a:rPr lang="zh-CN" altLang="en-U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计数器工作？定时或计数的值由什么来决定？如何判断定时</a:t>
            </a:r>
            <a:r>
              <a:rPr lang="en-US" altLang="zh-CN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/</a:t>
            </a:r>
            <a:r>
              <a:rPr lang="zh-CN" altLang="en-U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计数是否完成？</a:t>
            </a:r>
          </a:p>
        </p:txBody>
      </p:sp>
      <p:pic>
        <p:nvPicPr>
          <p:cNvPr id="23" name="OfficePLUS.cn-14">
            <a:hlinkClick r:id="rId2"/>
            <a:extLst>
              <a:ext uri="{FF2B5EF4-FFF2-40B4-BE49-F238E27FC236}">
                <a16:creationId xmlns:a16="http://schemas.microsoft.com/office/drawing/2014/main" id="{9524CF52-0215-4CAB-A1F8-D8CD4591D6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56333"/>
            <a:ext cx="1828800" cy="243840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DC37F3BD-249B-4820-9A74-88ECD59E4329}"/>
              </a:ext>
            </a:extLst>
          </p:cNvPr>
          <p:cNvSpPr txBox="1"/>
          <p:nvPr/>
        </p:nvSpPr>
        <p:spPr>
          <a:xfrm>
            <a:off x="9230606" y="494683"/>
            <a:ext cx="262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+mj-ea"/>
                <a:cs typeface="+mn-cs"/>
              </a:rPr>
              <a:t>以人为本 追随智慧</a:t>
            </a:r>
          </a:p>
        </p:txBody>
      </p:sp>
    </p:spTree>
    <p:extLst>
      <p:ext uri="{BB962C8B-B14F-4D97-AF65-F5344CB8AC3E}">
        <p14:creationId xmlns:p14="http://schemas.microsoft.com/office/powerpoint/2010/main" val="7150301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>
            <a:extLst>
              <a:ext uri="{FF2B5EF4-FFF2-40B4-BE49-F238E27FC236}">
                <a16:creationId xmlns:a16="http://schemas.microsoft.com/office/drawing/2014/main" id="{3B2BE174-C785-4E83-8E5D-873A6F48F1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2981" b="12981"/>
          <a:stretch>
            <a:fillRect/>
          </a:stretch>
        </p:blipFill>
        <p:spPr>
          <a:xfrm>
            <a:off x="5" y="0"/>
            <a:ext cx="12191991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844D16A-2F37-440A-A6D9-B6C62B427579}"/>
              </a:ext>
            </a:extLst>
          </p:cNvPr>
          <p:cNvSpPr/>
          <p:nvPr/>
        </p:nvSpPr>
        <p:spPr>
          <a:xfrm>
            <a:off x="8771631" y="0"/>
            <a:ext cx="343940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A2487C2B-4C92-4370-B92C-512E46E718C1}"/>
              </a:ext>
            </a:extLst>
          </p:cNvPr>
          <p:cNvCxnSpPr>
            <a:cxnSpLocks/>
          </p:cNvCxnSpPr>
          <p:nvPr/>
        </p:nvCxnSpPr>
        <p:spPr>
          <a:xfrm>
            <a:off x="874713" y="0"/>
            <a:ext cx="0" cy="8972550"/>
          </a:xfrm>
          <a:prstGeom prst="line">
            <a:avLst/>
          </a:prstGeom>
          <a:ln w="9525">
            <a:solidFill>
              <a:schemeClr val="bg1">
                <a:alpha val="1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图片 58" descr="图片包含 鸟, 线, 刀, 群&#10;&#10;描述已自动生成">
            <a:extLst>
              <a:ext uri="{FF2B5EF4-FFF2-40B4-BE49-F238E27FC236}">
                <a16:creationId xmlns:a16="http://schemas.microsoft.com/office/drawing/2014/main" id="{3EBEFF7B-D2B1-4BA4-A051-CBF7598D4CE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6" r="5326"/>
          <a:stretch>
            <a:fillRect/>
          </a:stretch>
        </p:blipFill>
        <p:spPr>
          <a:xfrm flipH="1">
            <a:off x="8677" y="0"/>
            <a:ext cx="8940297" cy="6858000"/>
          </a:xfrm>
          <a:custGeom>
            <a:avLst/>
            <a:gdLst>
              <a:gd name="connsiteX0" fmla="*/ 7524750 w 7524750"/>
              <a:gd name="connsiteY0" fmla="*/ 0 h 5772150"/>
              <a:gd name="connsiteX1" fmla="*/ 0 w 7524750"/>
              <a:gd name="connsiteY1" fmla="*/ 0 h 5772150"/>
              <a:gd name="connsiteX2" fmla="*/ 0 w 7524750"/>
              <a:gd name="connsiteY2" fmla="*/ 5772150 h 5772150"/>
              <a:gd name="connsiteX3" fmla="*/ 7524750 w 7524750"/>
              <a:gd name="connsiteY3" fmla="*/ 5772150 h 577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4750" h="5772150">
                <a:moveTo>
                  <a:pt x="7524750" y="0"/>
                </a:moveTo>
                <a:lnTo>
                  <a:pt x="0" y="0"/>
                </a:lnTo>
                <a:lnTo>
                  <a:pt x="0" y="5772150"/>
                </a:lnTo>
                <a:lnTo>
                  <a:pt x="7524750" y="5772150"/>
                </a:lnTo>
                <a:close/>
              </a:path>
            </a:pathLst>
          </a:cu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E1A820D-FA9E-45F7-8EEE-4790A9F6C5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7000">
            <a:off x="4984705" y="-180314"/>
            <a:ext cx="8252460" cy="8252460"/>
          </a:xfrm>
          <a:prstGeom prst="rect">
            <a:avLst/>
          </a:prstGeom>
          <a:effectLst>
            <a:outerShdw blurRad="596900" dist="152400" dir="18900000" algn="bl" rotWithShape="0">
              <a:prstClr val="black">
                <a:alpha val="35000"/>
              </a:prstClr>
            </a:outerShdw>
          </a:effectLst>
        </p:spPr>
      </p:pic>
      <p:sp>
        <p:nvSpPr>
          <p:cNvPr id="39" name="文本框 38">
            <a:extLst>
              <a:ext uri="{FF2B5EF4-FFF2-40B4-BE49-F238E27FC236}">
                <a16:creationId xmlns:a16="http://schemas.microsoft.com/office/drawing/2014/main" id="{8C2F2581-94A0-413C-B9AB-301E60F94634}"/>
              </a:ext>
            </a:extLst>
          </p:cNvPr>
          <p:cNvSpPr txBox="1"/>
          <p:nvPr/>
        </p:nvSpPr>
        <p:spPr>
          <a:xfrm>
            <a:off x="901530" y="2637158"/>
            <a:ext cx="7236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5400" dirty="0">
                <a:ln w="25400">
                  <a:noFill/>
                </a:ln>
                <a:solidFill>
                  <a:srgbClr val="1B4F80"/>
                </a:solidFill>
                <a:latin typeface="+mj-ea"/>
                <a:ea typeface="+mj-ea"/>
              </a:rPr>
              <a:t>授课结束</a:t>
            </a:r>
            <a:r>
              <a:rPr kumimoji="0" lang="zh-CN" altLang="en-US" sz="5400" b="0" i="0" u="none" strike="noStrike" kern="1200" cap="none" spc="0" normalizeH="0" baseline="0" noProof="0" dirty="0">
                <a:ln w="25400">
                  <a:noFill/>
                </a:ln>
                <a:solidFill>
                  <a:srgbClr val="1B4F8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，谢谢观看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1B4F8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12" name="OfficePLUS.cn-14">
            <a:hlinkClick r:id="rId7"/>
            <a:extLst>
              <a:ext uri="{FF2B5EF4-FFF2-40B4-BE49-F238E27FC236}">
                <a16:creationId xmlns:a16="http://schemas.microsoft.com/office/drawing/2014/main" id="{2FE6C7B1-2642-40A9-9DF4-B93030BEE2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87" y="556333"/>
            <a:ext cx="1828800" cy="24384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0F0E3A5F-7938-44B4-84E8-44A8DBC4A2BB}"/>
              </a:ext>
            </a:extLst>
          </p:cNvPr>
          <p:cNvSpPr txBox="1"/>
          <p:nvPr/>
        </p:nvSpPr>
        <p:spPr>
          <a:xfrm>
            <a:off x="9216958" y="508331"/>
            <a:ext cx="262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+mj-ea"/>
              </a:rPr>
              <a:t>以人为本 追随智慧</a:t>
            </a:r>
          </a:p>
        </p:txBody>
      </p:sp>
      <p:sp>
        <p:nvSpPr>
          <p:cNvPr id="14" name="缺角矩形 13">
            <a:extLst>
              <a:ext uri="{FF2B5EF4-FFF2-40B4-BE49-F238E27FC236}">
                <a16:creationId xmlns:a16="http://schemas.microsoft.com/office/drawing/2014/main" id="{5E962787-3A5C-4EB2-8DFE-AA3BB1F246C1}"/>
              </a:ext>
            </a:extLst>
          </p:cNvPr>
          <p:cNvSpPr/>
          <p:nvPr/>
        </p:nvSpPr>
        <p:spPr>
          <a:xfrm>
            <a:off x="1023357" y="4411262"/>
            <a:ext cx="2032000" cy="528700"/>
          </a:xfrm>
          <a:prstGeom prst="plaque">
            <a:avLst>
              <a:gd name="adj" fmla="val 12453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82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F2788F6-8F4D-4A2D-BB69-9BC53D0936D9}"/>
              </a:ext>
            </a:extLst>
          </p:cNvPr>
          <p:cNvSpPr txBox="1"/>
          <p:nvPr/>
        </p:nvSpPr>
        <p:spPr>
          <a:xfrm>
            <a:off x="1023357" y="4491624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rgbClr val="000000"/>
                </a:solidFill>
                <a:latin typeface="+mn-ea"/>
              </a:rPr>
              <a:t>计算机工程学院</a:t>
            </a:r>
          </a:p>
        </p:txBody>
      </p:sp>
    </p:spTree>
    <p:extLst>
      <p:ext uri="{BB962C8B-B14F-4D97-AF65-F5344CB8AC3E}">
        <p14:creationId xmlns:p14="http://schemas.microsoft.com/office/powerpoint/2010/main" val="376774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3D094EC-491C-2649-AF07-6B22837C91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 err="1"/>
              <a:t>OfficePLUS.cn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FB47E1-7AF0-204F-89F0-4C0DE2B37B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/>
              <a:t>中文 微软雅黑</a:t>
            </a:r>
            <a:endParaRPr kumimoji="1" lang="en" altLang="zh-CN" dirty="0"/>
          </a:p>
          <a:p>
            <a:r>
              <a:rPr kumimoji="1" lang="zh-CN" altLang="en-US" dirty="0"/>
              <a:t>英文 </a:t>
            </a:r>
            <a:r>
              <a:rPr kumimoji="1" lang="en" altLang="zh-CN" dirty="0" err="1"/>
              <a:t>Arail</a:t>
            </a:r>
            <a:endParaRPr kumimoji="1" lang="en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标题 </a:t>
            </a:r>
            <a:r>
              <a:rPr kumimoji="1" lang="en-US" altLang="zh-CN" dirty="0"/>
              <a:t>1.0</a:t>
            </a:r>
          </a:p>
          <a:p>
            <a:r>
              <a:rPr kumimoji="1" lang="zh-CN" altLang="en-US" dirty="0"/>
              <a:t>正文 </a:t>
            </a:r>
            <a:r>
              <a:rPr kumimoji="1" lang="en-US" altLang="zh-CN" dirty="0"/>
              <a:t>1.3</a:t>
            </a:r>
          </a:p>
          <a:p>
            <a:r>
              <a:rPr kumimoji="1" lang="en" altLang="zh-CN" dirty="0" err="1"/>
              <a:t>freepik.com</a:t>
            </a:r>
            <a:endParaRPr kumimoji="1" lang="en" altLang="zh-CN" dirty="0"/>
          </a:p>
          <a:p>
            <a:endParaRPr kumimoji="1" lang="en" altLang="zh-CN" dirty="0"/>
          </a:p>
          <a:p>
            <a:r>
              <a:rPr kumimoji="1" lang="zh-CN" altLang="en-US" dirty="0"/>
              <a:t>本网站所提供的任何信息内容（包括但不限于 </a:t>
            </a:r>
            <a:r>
              <a:rPr kumimoji="1" lang="en" altLang="zh-CN" dirty="0"/>
              <a:t>PPT </a:t>
            </a:r>
            <a:r>
              <a:rPr kumimoji="1" lang="zh-CN" altLang="en-US" dirty="0"/>
              <a:t>模板、</a:t>
            </a:r>
            <a:r>
              <a:rPr kumimoji="1" lang="en" altLang="zh-CN" dirty="0"/>
              <a:t>Word </a:t>
            </a:r>
            <a:r>
              <a:rPr kumimoji="1" lang="zh-CN" altLang="en-US" dirty="0"/>
              <a:t>文档、</a:t>
            </a:r>
            <a:r>
              <a:rPr kumimoji="1" lang="en" altLang="zh-CN" dirty="0"/>
              <a:t>Excel </a:t>
            </a:r>
            <a:r>
              <a:rPr kumimoji="1" lang="zh-CN" altLang="en-US" dirty="0"/>
              <a:t>图表、图片素材等）均受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中华人民共和国著作权法</a:t>
            </a:r>
            <a:r>
              <a:rPr kumimoji="1" lang="en-US" altLang="zh-CN" dirty="0"/>
              <a:t>》</a:t>
            </a:r>
            <a:r>
              <a:rPr kumimoji="1" lang="zh-CN" altLang="en-US" dirty="0"/>
              <a:t>、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信息网络传播权保护条例</a:t>
            </a:r>
            <a:r>
              <a:rPr kumimoji="1" lang="en-US" altLang="zh-CN" dirty="0"/>
              <a:t>》</a:t>
            </a:r>
            <a:r>
              <a:rPr kumimoji="1" lang="zh-CN" altLang="en-US" dirty="0"/>
              <a:t>及其他适用的法律法规的保护，未经权利人书面明确授权，信息内容的任何部分</a:t>
            </a:r>
            <a:r>
              <a:rPr kumimoji="1" lang="en-US" altLang="zh-CN" dirty="0"/>
              <a:t>(</a:t>
            </a:r>
            <a:r>
              <a:rPr kumimoji="1" lang="zh-CN" altLang="en-US" dirty="0"/>
              <a:t>包括图片或图表</a:t>
            </a:r>
            <a:r>
              <a:rPr kumimoji="1" lang="en-US" altLang="zh-CN" dirty="0"/>
              <a:t>)</a:t>
            </a:r>
            <a:r>
              <a:rPr kumimoji="1" lang="zh-CN" altLang="en-US" dirty="0"/>
              <a:t>不得被全部或部分的复制、传播、销售，否则将承担法律责任。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绿荫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79F369-F966-CC4F-9150-5720C0654B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标注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52037C6C-C3D0-B143-999B-9FBD7AAF90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zh-CN" altLang="en-US" dirty="0"/>
              <a:t>字体使用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行距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素材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声明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作者</a:t>
            </a:r>
          </a:p>
        </p:txBody>
      </p:sp>
    </p:spTree>
    <p:extLst>
      <p:ext uri="{BB962C8B-B14F-4D97-AF65-F5344CB8AC3E}">
        <p14:creationId xmlns:p14="http://schemas.microsoft.com/office/powerpoint/2010/main" val="3179033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57A7DEEB-9E56-47C9-ACCD-C0D27DF709EB}"/>
              </a:ext>
            </a:extLst>
          </p:cNvPr>
          <p:cNvGrpSpPr/>
          <p:nvPr/>
        </p:nvGrpSpPr>
        <p:grpSpPr>
          <a:xfrm>
            <a:off x="486663" y="5530906"/>
            <a:ext cx="11218674" cy="3468102"/>
            <a:chOff x="450151" y="7570282"/>
            <a:chExt cx="11218674" cy="3468102"/>
          </a:xfrm>
        </p:grpSpPr>
        <p:sp>
          <p:nvSpPr>
            <p:cNvPr id="14" name="旁门左道出品">
              <a:extLst>
                <a:ext uri="{FF2B5EF4-FFF2-40B4-BE49-F238E27FC236}">
                  <a16:creationId xmlns:a16="http://schemas.microsoft.com/office/drawing/2014/main" id="{61003220-2812-446C-AB7D-D2456125C796}"/>
                </a:ext>
              </a:extLst>
            </p:cNvPr>
            <p:cNvSpPr/>
            <p:nvPr/>
          </p:nvSpPr>
          <p:spPr>
            <a:xfrm>
              <a:off x="2309073" y="8846629"/>
              <a:ext cx="7500826" cy="1680256"/>
            </a:xfrm>
            <a:prstGeom prst="ellipse">
              <a:avLst/>
            </a:prstGeom>
            <a:noFill/>
            <a:ln w="28575" cap="flat" cmpd="sng" algn="ctr">
              <a:gradFill>
                <a:gsLst>
                  <a:gs pos="41000">
                    <a:srgbClr val="EFC49C">
                      <a:alpha val="0"/>
                    </a:srgbClr>
                  </a:gs>
                  <a:gs pos="100000">
                    <a:srgbClr val="EFC49C">
                      <a:alpha val="80000"/>
                    </a:srgbClr>
                  </a:gs>
                </a:gsLst>
                <a:lin ang="5400000" scaled="1"/>
              </a:gradFill>
              <a:prstDash val="sysDot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>
                <a:defRPr/>
              </a:pPr>
              <a:endParaRPr lang="zh-CN" altLang="en-US" sz="16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E3A8B99E-17D9-4839-8084-4FAFF706C289}"/>
                </a:ext>
              </a:extLst>
            </p:cNvPr>
            <p:cNvSpPr/>
            <p:nvPr/>
          </p:nvSpPr>
          <p:spPr>
            <a:xfrm>
              <a:off x="450151" y="7570282"/>
              <a:ext cx="11218674" cy="2513085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45000"/>
                  </a:schemeClr>
                </a:gs>
              </a:gsLst>
              <a:lin ang="5400000" scaled="1"/>
            </a:gradFill>
            <a:ln w="22225" cap="flat" cmpd="sng" algn="ctr">
              <a:gradFill>
                <a:gsLst>
                  <a:gs pos="0">
                    <a:srgbClr val="EFC49C">
                      <a:alpha val="0"/>
                    </a:srgbClr>
                  </a:gs>
                  <a:gs pos="100000">
                    <a:srgbClr val="EFC49C"/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zh-CN" altLang="en-US" sz="16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旁门左道出品">
              <a:extLst>
                <a:ext uri="{FF2B5EF4-FFF2-40B4-BE49-F238E27FC236}">
                  <a16:creationId xmlns:a16="http://schemas.microsoft.com/office/drawing/2014/main" id="{3D5838F1-4946-4035-9C53-8605A8EBA783}"/>
                </a:ext>
              </a:extLst>
            </p:cNvPr>
            <p:cNvSpPr/>
            <p:nvPr/>
          </p:nvSpPr>
          <p:spPr>
            <a:xfrm>
              <a:off x="3133645" y="7665192"/>
              <a:ext cx="5851682" cy="1310831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79000">
                  <a:schemeClr val="accent2">
                    <a:alpha val="55000"/>
                  </a:schemeClr>
                </a:gs>
              </a:gsLst>
              <a:lin ang="5400000" scaled="1"/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zh-CN" altLang="en-US" sz="16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70304190-3A99-4566-8A47-18BA47148F1D}"/>
                </a:ext>
              </a:extLst>
            </p:cNvPr>
            <p:cNvSpPr/>
            <p:nvPr/>
          </p:nvSpPr>
          <p:spPr>
            <a:xfrm>
              <a:off x="1917720" y="8929606"/>
              <a:ext cx="8283533" cy="1855590"/>
            </a:xfrm>
            <a:prstGeom prst="ellipse">
              <a:avLst/>
            </a:prstGeom>
            <a:noFill/>
            <a:ln w="28575" cap="flat" cmpd="sng" algn="ctr">
              <a:gradFill>
                <a:gsLst>
                  <a:gs pos="34000">
                    <a:srgbClr val="EFC49C">
                      <a:alpha val="0"/>
                    </a:srgbClr>
                  </a:gs>
                  <a:gs pos="100000">
                    <a:srgbClr val="EFC49C">
                      <a:alpha val="50000"/>
                    </a:srgb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>
                <a:defRPr/>
              </a:pPr>
              <a:endParaRPr lang="zh-CN" altLang="en-US" sz="16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旁门左道出品">
              <a:extLst>
                <a:ext uri="{FF2B5EF4-FFF2-40B4-BE49-F238E27FC236}">
                  <a16:creationId xmlns:a16="http://schemas.microsoft.com/office/drawing/2014/main" id="{CC3DD7D7-73CC-41E3-BEC5-28C1B1E11AA3}"/>
                </a:ext>
              </a:extLst>
            </p:cNvPr>
            <p:cNvSpPr/>
            <p:nvPr/>
          </p:nvSpPr>
          <p:spPr>
            <a:xfrm>
              <a:off x="1404072" y="8952673"/>
              <a:ext cx="9310832" cy="2085711"/>
            </a:xfrm>
            <a:prstGeom prst="ellipse">
              <a:avLst/>
            </a:prstGeom>
            <a:noFill/>
            <a:ln w="28575" cap="flat" cmpd="sng" algn="ctr">
              <a:gradFill>
                <a:gsLst>
                  <a:gs pos="22000">
                    <a:srgbClr val="EFC49C">
                      <a:alpha val="0"/>
                    </a:srgbClr>
                  </a:gs>
                  <a:gs pos="100000">
                    <a:srgbClr val="EFC49C">
                      <a:alpha val="49000"/>
                    </a:srgb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>
                <a:defRPr/>
              </a:pPr>
              <a:endParaRPr lang="zh-CN" altLang="en-US" sz="16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591E7706-C736-460F-8153-A672B0C79C84}"/>
              </a:ext>
            </a:extLst>
          </p:cNvPr>
          <p:cNvSpPr txBox="1"/>
          <p:nvPr/>
        </p:nvSpPr>
        <p:spPr>
          <a:xfrm>
            <a:off x="632469" y="1721009"/>
            <a:ext cx="223651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</a:rPr>
              <a:t>最早的“计算机”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6CD18F2-9CDF-4AF6-92F0-A7750DAD090D}"/>
              </a:ext>
            </a:extLst>
          </p:cNvPr>
          <p:cNvSpPr txBox="1"/>
          <p:nvPr/>
        </p:nvSpPr>
        <p:spPr>
          <a:xfrm>
            <a:off x="632469" y="2109768"/>
            <a:ext cx="5308860" cy="701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</a:rPr>
              <a:t>大约在新石器时代早期，先民使用的“计算机”是结绳，即用绳子打结的多少来表示数的概念。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38EC0F5-0327-4960-900A-5498C9BA04C6}"/>
              </a:ext>
            </a:extLst>
          </p:cNvPr>
          <p:cNvSpPr txBox="1"/>
          <p:nvPr/>
        </p:nvSpPr>
        <p:spPr>
          <a:xfrm>
            <a:off x="637012" y="3582301"/>
            <a:ext cx="69762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kern="0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</a:defRPr>
            </a:lvl1pPr>
          </a:lstStyle>
          <a:p>
            <a:r>
              <a:rPr lang="zh-CN" altLang="en-US" sz="2000" dirty="0"/>
              <a:t>算筹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75615A4-A9FE-496E-87EA-AFF9E9523414}"/>
              </a:ext>
            </a:extLst>
          </p:cNvPr>
          <p:cNvSpPr txBox="1"/>
          <p:nvPr/>
        </p:nvSpPr>
        <p:spPr>
          <a:xfrm>
            <a:off x="637012" y="3971060"/>
            <a:ext cx="5308860" cy="19816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</a:defRPr>
            </a:lvl1pPr>
          </a:lstStyle>
          <a:p>
            <a:pPr algn="just">
              <a:lnSpc>
                <a:spcPct val="130000"/>
              </a:lnSpc>
            </a:pPr>
            <a:r>
              <a:rPr lang="zh-CN" altLang="en-US" sz="1600" dirty="0"/>
              <a:t>它最早出现在何时，已经不可查考了，直到春秋战国时期，算筹的使用已经非常普遍了。</a:t>
            </a:r>
          </a:p>
          <a:p>
            <a:pPr algn="just">
              <a:lnSpc>
                <a:spcPct val="130000"/>
              </a:lnSpc>
            </a:pPr>
            <a:r>
              <a:rPr lang="zh-CN" altLang="en-US" sz="1600" dirty="0"/>
              <a:t>算筹在中国的起源很早，中国著名科学家祖冲之</a:t>
            </a:r>
            <a:r>
              <a:rPr lang="en-US" altLang="zh-CN" sz="1600" dirty="0"/>
              <a:t>(429- 500) </a:t>
            </a:r>
            <a:r>
              <a:rPr lang="zh-CN" altLang="en-US" sz="1600" dirty="0"/>
              <a:t>借助算筹为计算工具，计算出圆周率在</a:t>
            </a:r>
            <a:r>
              <a:rPr lang="en-US" altLang="zh-CN" sz="1600" dirty="0"/>
              <a:t>3.141 5926</a:t>
            </a:r>
            <a:r>
              <a:rPr lang="zh-CN" altLang="en-US" sz="1600" dirty="0"/>
              <a:t>和</a:t>
            </a:r>
            <a:r>
              <a:rPr lang="en-US" altLang="zh-CN" sz="1600" dirty="0"/>
              <a:t>3.1415927</a:t>
            </a:r>
            <a:r>
              <a:rPr lang="zh-CN" altLang="en-US" sz="1600" dirty="0"/>
              <a:t>之间，成为了世界上最早把圆周率数值推算到七位数字以上的科学家。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913A50C2-34B9-40C5-B97C-3EF327F85448}"/>
              </a:ext>
            </a:extLst>
          </p:cNvPr>
          <p:cNvCxnSpPr/>
          <p:nvPr/>
        </p:nvCxnSpPr>
        <p:spPr>
          <a:xfrm>
            <a:off x="724585" y="3225895"/>
            <a:ext cx="4958820" cy="0"/>
          </a:xfrm>
          <a:prstGeom prst="line">
            <a:avLst/>
          </a:prstGeom>
          <a:noFill/>
          <a:ln w="6350" cap="flat" cmpd="sng" algn="ctr">
            <a:solidFill>
              <a:srgbClr val="1B4F80"/>
            </a:solidFill>
            <a:prstDash val="solid"/>
            <a:miter lim="800000"/>
          </a:ln>
          <a:effectLst/>
        </p:spPr>
      </p:cxnSp>
      <p:pic>
        <p:nvPicPr>
          <p:cNvPr id="10" name="OfficePLUS.cn-14">
            <a:hlinkClick r:id="rId2"/>
            <a:extLst>
              <a:ext uri="{FF2B5EF4-FFF2-40B4-BE49-F238E27FC236}">
                <a16:creationId xmlns:a16="http://schemas.microsoft.com/office/drawing/2014/main" id="{23917C12-C844-4C70-B723-4B493328A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56333"/>
            <a:ext cx="1828800" cy="24384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F5AA8BE-3A6C-4000-8935-CD94297CC25A}"/>
              </a:ext>
            </a:extLst>
          </p:cNvPr>
          <p:cNvSpPr txBox="1"/>
          <p:nvPr/>
        </p:nvSpPr>
        <p:spPr>
          <a:xfrm>
            <a:off x="9230606" y="494683"/>
            <a:ext cx="262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prstClr val="black"/>
                </a:solidFill>
                <a:latin typeface="+mj-ea"/>
                <a:ea typeface="+mj-ea"/>
              </a:rPr>
              <a:t>以人为本 追随智慧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37BCA74-A8D4-49FD-A965-D05B7A5B84DD}"/>
              </a:ext>
            </a:extLst>
          </p:cNvPr>
          <p:cNvSpPr txBox="1"/>
          <p:nvPr/>
        </p:nvSpPr>
        <p:spPr>
          <a:xfrm>
            <a:off x="4454736" y="824186"/>
            <a:ext cx="328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/>
                <a:ea typeface="宋体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/>
                <a:ea typeface="宋体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/>
                <a:ea typeface="宋体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/>
                <a:ea typeface="宋体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/>
                <a:ea typeface="宋体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/>
                <a:ea typeface="宋体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/>
                <a:ea typeface="宋体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/>
                <a:ea typeface="宋体" charset="-122"/>
              </a:defRPr>
            </a:lvl9pPr>
          </a:lstStyle>
          <a:p>
            <a:r>
              <a:rPr lang="zh-CN" altLang="en-US" dirty="0"/>
              <a:t>绳结与算筹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13A027-63A5-4BD3-B147-B2C90DF6B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392" y="1412877"/>
            <a:ext cx="3992738" cy="491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200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98697369-0DD7-41E9-907D-8D14716912D4}"/>
              </a:ext>
            </a:extLst>
          </p:cNvPr>
          <p:cNvGrpSpPr/>
          <p:nvPr/>
        </p:nvGrpSpPr>
        <p:grpSpPr>
          <a:xfrm flipH="1">
            <a:off x="-2027903" y="4701206"/>
            <a:ext cx="11397758" cy="2721161"/>
            <a:chOff x="2797977" y="4586728"/>
            <a:chExt cx="11397758" cy="2721161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C3C332BD-13BB-4E68-9B28-204056991245}"/>
                </a:ext>
              </a:extLst>
            </p:cNvPr>
            <p:cNvGrpSpPr/>
            <p:nvPr/>
          </p:nvGrpSpPr>
          <p:grpSpPr>
            <a:xfrm>
              <a:off x="2797977" y="4586728"/>
              <a:ext cx="11397758" cy="2721161"/>
              <a:chOff x="-1944913" y="4405938"/>
              <a:chExt cx="11397758" cy="2721161"/>
            </a:xfrm>
          </p:grpSpPr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87033114-73AD-4058-945E-22F58DAC0A35}"/>
                  </a:ext>
                </a:extLst>
              </p:cNvPr>
              <p:cNvGrpSpPr/>
              <p:nvPr/>
            </p:nvGrpSpPr>
            <p:grpSpPr>
              <a:xfrm>
                <a:off x="-1944913" y="4405938"/>
                <a:ext cx="11397758" cy="2721161"/>
                <a:chOff x="-1944913" y="4405938"/>
                <a:chExt cx="11397758" cy="2721161"/>
              </a:xfrm>
            </p:grpSpPr>
            <p:grpSp>
              <p:nvGrpSpPr>
                <p:cNvPr id="9" name="组合 8">
                  <a:extLst>
                    <a:ext uri="{FF2B5EF4-FFF2-40B4-BE49-F238E27FC236}">
                      <a16:creationId xmlns:a16="http://schemas.microsoft.com/office/drawing/2014/main" id="{1E2ECB2D-F4EF-41C7-B4AF-B28059597673}"/>
                    </a:ext>
                  </a:extLst>
                </p:cNvPr>
                <p:cNvGrpSpPr/>
                <p:nvPr/>
              </p:nvGrpSpPr>
              <p:grpSpPr>
                <a:xfrm>
                  <a:off x="-1944913" y="4405938"/>
                  <a:ext cx="11397758" cy="2721161"/>
                  <a:chOff x="-1944913" y="4405938"/>
                  <a:chExt cx="11397758" cy="2721161"/>
                </a:xfrm>
              </p:grpSpPr>
              <p:sp>
                <p:nvSpPr>
                  <p:cNvPr id="11" name="椭圆 10">
                    <a:extLst>
                      <a:ext uri="{FF2B5EF4-FFF2-40B4-BE49-F238E27FC236}">
                        <a16:creationId xmlns:a16="http://schemas.microsoft.com/office/drawing/2014/main" id="{FFD756DF-FA7A-4E73-8792-CEE5D54C42D1}"/>
                      </a:ext>
                    </a:extLst>
                  </p:cNvPr>
                  <p:cNvSpPr/>
                  <p:nvPr/>
                </p:nvSpPr>
                <p:spPr>
                  <a:xfrm>
                    <a:off x="-1315742" y="4465422"/>
                    <a:ext cx="10139415" cy="230119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2">
                          <a:alpha val="0"/>
                        </a:schemeClr>
                      </a:gs>
                      <a:gs pos="100000">
                        <a:schemeClr val="tx2">
                          <a:alpha val="34000"/>
                        </a:schemeClr>
                      </a:gs>
                    </a:gsLst>
                    <a:lin ang="5400000" scaled="1"/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zh-CN" altLang="en-US" kern="0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2" name="弧形 11">
                    <a:extLst>
                      <a:ext uri="{FF2B5EF4-FFF2-40B4-BE49-F238E27FC236}">
                        <a16:creationId xmlns:a16="http://schemas.microsoft.com/office/drawing/2014/main" id="{1A95E52A-20B5-47AC-AF71-6011121C5EBA}"/>
                      </a:ext>
                    </a:extLst>
                  </p:cNvPr>
                  <p:cNvSpPr/>
                  <p:nvPr/>
                </p:nvSpPr>
                <p:spPr>
                  <a:xfrm>
                    <a:off x="-1944913" y="4405938"/>
                    <a:ext cx="11397758" cy="2721161"/>
                  </a:xfrm>
                  <a:prstGeom prst="arc">
                    <a:avLst>
                      <a:gd name="adj1" fmla="val 19160658"/>
                      <a:gd name="adj2" fmla="val 11496387"/>
                    </a:avLst>
                  </a:prstGeom>
                  <a:noFill/>
                  <a:ln w="12700" cap="flat" cmpd="sng" algn="ctr">
                    <a:gradFill>
                      <a:gsLst>
                        <a:gs pos="15000">
                          <a:srgbClr val="1B4F80">
                            <a:alpha val="0"/>
                          </a:srgbClr>
                        </a:gs>
                        <a:gs pos="100000">
                          <a:srgbClr val="1B4F80">
                            <a:alpha val="0"/>
                          </a:srgbClr>
                        </a:gs>
                        <a:gs pos="68000">
                          <a:srgbClr val="1B4F80">
                            <a:alpha val="40000"/>
                          </a:srgbClr>
                        </a:gs>
                      </a:gsLst>
                      <a:lin ang="5400000" scaled="1"/>
                    </a:gra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</p:grpSp>
            <p:sp>
              <p:nvSpPr>
                <p:cNvPr id="10" name="弧形 9">
                  <a:extLst>
                    <a:ext uri="{FF2B5EF4-FFF2-40B4-BE49-F238E27FC236}">
                      <a16:creationId xmlns:a16="http://schemas.microsoft.com/office/drawing/2014/main" id="{7CF0D807-D078-417D-B2A0-F562FF2D262D}"/>
                    </a:ext>
                  </a:extLst>
                </p:cNvPr>
                <p:cNvSpPr/>
                <p:nvPr/>
              </p:nvSpPr>
              <p:spPr>
                <a:xfrm>
                  <a:off x="-704646" y="4574632"/>
                  <a:ext cx="8917224" cy="1900616"/>
                </a:xfrm>
                <a:prstGeom prst="arc">
                  <a:avLst>
                    <a:gd name="adj1" fmla="val 4781937"/>
                    <a:gd name="adj2" fmla="val 10748403"/>
                  </a:avLst>
                </a:prstGeom>
                <a:noFill/>
                <a:ln w="19050" cap="flat" cmpd="sng" algn="ctr">
                  <a:gradFill flip="none" rotWithShape="1">
                    <a:gsLst>
                      <a:gs pos="11000">
                        <a:srgbClr val="1B4F80">
                          <a:alpha val="0"/>
                        </a:srgbClr>
                      </a:gs>
                      <a:gs pos="100000">
                        <a:srgbClr val="1B4F80"/>
                      </a:gs>
                    </a:gsLst>
                    <a:lin ang="0" scaled="1"/>
                    <a:tileRect/>
                  </a:gradFill>
                  <a:prstDash val="sysDot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8" name="弧形 7">
                <a:extLst>
                  <a:ext uri="{FF2B5EF4-FFF2-40B4-BE49-F238E27FC236}">
                    <a16:creationId xmlns:a16="http://schemas.microsoft.com/office/drawing/2014/main" id="{809E7072-A71B-4717-81AC-BD6B993B9BF3}"/>
                  </a:ext>
                </a:extLst>
              </p:cNvPr>
              <p:cNvSpPr/>
              <p:nvPr/>
            </p:nvSpPr>
            <p:spPr>
              <a:xfrm>
                <a:off x="-704646" y="4574632"/>
                <a:ext cx="8917224" cy="1900616"/>
              </a:xfrm>
              <a:prstGeom prst="arc">
                <a:avLst>
                  <a:gd name="adj1" fmla="val 20571258"/>
                  <a:gd name="adj2" fmla="val 1034868"/>
                </a:avLst>
              </a:prstGeom>
              <a:noFill/>
              <a:ln w="9525" cap="flat" cmpd="sng" algn="ctr">
                <a:gradFill flip="none" rotWithShape="1">
                  <a:gsLst>
                    <a:gs pos="11000">
                      <a:srgbClr val="1B4F80">
                        <a:alpha val="0"/>
                      </a:srgbClr>
                    </a:gs>
                    <a:gs pos="100000">
                      <a:srgbClr val="1B4F80"/>
                    </a:gs>
                  </a:gsLst>
                  <a:lin ang="5400000" scaled="1"/>
                  <a:tileRect/>
                </a:gradFill>
                <a:prstDash val="sys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9AF7A4C9-505A-4489-ACFF-5E6F0CC5457A}"/>
                </a:ext>
              </a:extLst>
            </p:cNvPr>
            <p:cNvSpPr/>
            <p:nvPr/>
          </p:nvSpPr>
          <p:spPr>
            <a:xfrm>
              <a:off x="4944466" y="4821821"/>
              <a:ext cx="7104781" cy="159479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alpha val="0"/>
                  </a:schemeClr>
                </a:gs>
                <a:gs pos="100000">
                  <a:schemeClr val="tx2">
                    <a:alpha val="3400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333B94CC-B9B9-4120-8C77-C7AFF1B01CC0}"/>
                </a:ext>
              </a:extLst>
            </p:cNvPr>
            <p:cNvSpPr/>
            <p:nvPr/>
          </p:nvSpPr>
          <p:spPr>
            <a:xfrm>
              <a:off x="6240423" y="5012102"/>
              <a:ext cx="4512866" cy="92715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A429A33D-F3B3-4023-BD25-B0F56E8A8C21}"/>
              </a:ext>
            </a:extLst>
          </p:cNvPr>
          <p:cNvSpPr txBox="1"/>
          <p:nvPr/>
        </p:nvSpPr>
        <p:spPr>
          <a:xfrm>
            <a:off x="6732799" y="3324935"/>
            <a:ext cx="3983931" cy="149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750" algn="just">
              <a:lnSpc>
                <a:spcPct val="130000"/>
              </a:lnSpc>
              <a:spcAft>
                <a:spcPts val="600"/>
              </a:spcAft>
              <a:defRPr/>
            </a:pPr>
            <a:r>
              <a:rPr lang="zh-CN" altLang="en-US" dirty="0">
                <a:solidFill>
                  <a:schemeClr val="accent1">
                    <a:alpha val="87000"/>
                  </a:schemeClr>
                </a:solidFill>
                <a:latin typeface="+mn-ea"/>
              </a:rPr>
              <a:t>它被认为是最早的计算机，并被广泛应用于商业贸易中，一直使用至今。直到</a:t>
            </a:r>
            <a:r>
              <a:rPr lang="en-US" altLang="zh-CN" dirty="0">
                <a:solidFill>
                  <a:schemeClr val="accent1">
                    <a:alpha val="87000"/>
                  </a:schemeClr>
                </a:solidFill>
                <a:latin typeface="+mn-ea"/>
              </a:rPr>
              <a:t>17</a:t>
            </a:r>
            <a:r>
              <a:rPr lang="zh-CN" altLang="en-US" dirty="0">
                <a:solidFill>
                  <a:schemeClr val="accent1">
                    <a:alpha val="87000"/>
                  </a:schemeClr>
                </a:solidFill>
                <a:latin typeface="+mn-ea"/>
              </a:rPr>
              <a:t>世纪，计算设备才有了第二次重要的进步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918717E-24FD-4564-8318-1F90263C9F8A}"/>
              </a:ext>
            </a:extLst>
          </p:cNvPr>
          <p:cNvSpPr txBox="1"/>
          <p:nvPr/>
        </p:nvSpPr>
        <p:spPr>
          <a:xfrm>
            <a:off x="6732799" y="1963081"/>
            <a:ext cx="398393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r>
              <a:rPr lang="zh-CN" altLang="en-US" sz="3600" dirty="0">
                <a:solidFill>
                  <a:schemeClr val="accent1"/>
                </a:solidFill>
              </a:rPr>
              <a:t>算盘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BA7E352-504B-4DC2-BAEC-FEDD8371CECA}"/>
              </a:ext>
            </a:extLst>
          </p:cNvPr>
          <p:cNvSpPr txBox="1"/>
          <p:nvPr/>
        </p:nvSpPr>
        <p:spPr>
          <a:xfrm>
            <a:off x="6753119" y="2594182"/>
            <a:ext cx="3721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prstClr val="black"/>
                </a:solidFill>
                <a:latin typeface="+mn-ea"/>
              </a:rPr>
              <a:t>发明与公元前</a:t>
            </a:r>
            <a:r>
              <a:rPr lang="en-US" altLang="zh-CN" dirty="0">
                <a:solidFill>
                  <a:prstClr val="black"/>
                </a:solidFill>
                <a:latin typeface="+mn-ea"/>
              </a:rPr>
              <a:t>5</a:t>
            </a:r>
            <a:r>
              <a:rPr lang="zh-CN" altLang="en-US" dirty="0">
                <a:solidFill>
                  <a:prstClr val="black"/>
                </a:solidFill>
                <a:latin typeface="+mn-ea"/>
              </a:rPr>
              <a:t>世纪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4EEF6E16-C8B3-49A1-8028-CEDD5106BED0}"/>
              </a:ext>
            </a:extLst>
          </p:cNvPr>
          <p:cNvCxnSpPr>
            <a:cxnSpLocks/>
          </p:cNvCxnSpPr>
          <p:nvPr/>
        </p:nvCxnSpPr>
        <p:spPr>
          <a:xfrm>
            <a:off x="6843865" y="3127814"/>
            <a:ext cx="3686975" cy="0"/>
          </a:xfrm>
          <a:prstGeom prst="line">
            <a:avLst/>
          </a:prstGeom>
          <a:noFill/>
          <a:ln w="12700" cap="flat" cmpd="sng" algn="ctr">
            <a:solidFill>
              <a:srgbClr val="1B4F80">
                <a:alpha val="39000"/>
              </a:srgbClr>
            </a:solidFill>
            <a:prstDash val="solid"/>
            <a:miter lim="800000"/>
          </a:ln>
          <a:effectLst/>
        </p:spPr>
      </p:cxnSp>
      <p:pic>
        <p:nvPicPr>
          <p:cNvPr id="26" name="图片 25">
            <a:extLst>
              <a:ext uri="{FF2B5EF4-FFF2-40B4-BE49-F238E27FC236}">
                <a16:creationId xmlns:a16="http://schemas.microsoft.com/office/drawing/2014/main" id="{DF032B0A-6DCC-4EF7-A3AA-6CDDA2857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3475">
            <a:off x="1229761" y="1787856"/>
            <a:ext cx="4490106" cy="3282287"/>
          </a:xfrm>
          <a:prstGeom prst="rect">
            <a:avLst/>
          </a:prstGeom>
        </p:spPr>
      </p:pic>
      <p:pic>
        <p:nvPicPr>
          <p:cNvPr id="40" name="OfficePLUS.cn-14">
            <a:hlinkClick r:id="rId3"/>
            <a:extLst>
              <a:ext uri="{FF2B5EF4-FFF2-40B4-BE49-F238E27FC236}">
                <a16:creationId xmlns:a16="http://schemas.microsoft.com/office/drawing/2014/main" id="{97DA8805-F216-49CC-ACF1-5B6D92EB0D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56333"/>
            <a:ext cx="1828800" cy="243840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852446A1-D1D8-449E-8DE6-CA2B2A06146E}"/>
              </a:ext>
            </a:extLst>
          </p:cNvPr>
          <p:cNvSpPr txBox="1"/>
          <p:nvPr/>
        </p:nvSpPr>
        <p:spPr>
          <a:xfrm>
            <a:off x="9230606" y="494683"/>
            <a:ext cx="262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prstClr val="black"/>
                </a:solidFill>
                <a:latin typeface="+mj-ea"/>
                <a:ea typeface="+mj-ea"/>
              </a:rPr>
              <a:t>以人为本 追随智慧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B1A25204-2F21-4C39-A18E-E8CA3455BC36}"/>
              </a:ext>
            </a:extLst>
          </p:cNvPr>
          <p:cNvSpPr txBox="1"/>
          <p:nvPr/>
        </p:nvSpPr>
        <p:spPr>
          <a:xfrm>
            <a:off x="4454736" y="824186"/>
            <a:ext cx="328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/>
                <a:ea typeface="宋体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/>
                <a:ea typeface="宋体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/>
                <a:ea typeface="宋体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/>
                <a:ea typeface="宋体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/>
                <a:ea typeface="宋体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/>
                <a:ea typeface="宋体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/>
                <a:ea typeface="宋体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/>
                <a:ea typeface="宋体" charset="-122"/>
              </a:defRPr>
            </a:lvl9pPr>
          </a:lstStyle>
          <a:p>
            <a:r>
              <a:rPr lang="zh-CN" altLang="en-US" dirty="0"/>
              <a:t>早期的计算机</a:t>
            </a:r>
          </a:p>
        </p:txBody>
      </p:sp>
    </p:spTree>
    <p:extLst>
      <p:ext uri="{BB962C8B-B14F-4D97-AF65-F5344CB8AC3E}">
        <p14:creationId xmlns:p14="http://schemas.microsoft.com/office/powerpoint/2010/main" val="3906079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!平行四边形23">
            <a:extLst>
              <a:ext uri="{FF2B5EF4-FFF2-40B4-BE49-F238E27FC236}">
                <a16:creationId xmlns:a16="http://schemas.microsoft.com/office/drawing/2014/main" id="{B2B2FC90-4761-4CE4-9F42-D3C6DEA8A17D}"/>
              </a:ext>
            </a:extLst>
          </p:cNvPr>
          <p:cNvSpPr/>
          <p:nvPr/>
        </p:nvSpPr>
        <p:spPr>
          <a:xfrm>
            <a:off x="161958" y="2069433"/>
            <a:ext cx="4981613" cy="1619562"/>
          </a:xfrm>
          <a:prstGeom prst="parallelogram">
            <a:avLst/>
          </a:pr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0" scaled="0"/>
          </a:gradFill>
          <a:ln w="12700" cap="flat" cmpd="sng" algn="ctr">
            <a:gradFill>
              <a:gsLst>
                <a:gs pos="0">
                  <a:schemeClr val="accent2">
                    <a:lumMod val="75000"/>
                    <a:alpha val="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lIns="0" tIns="36000" rIns="0" bIns="50400" rtlCol="0" anchor="ctr"/>
          <a:lstStyle/>
          <a:p>
            <a:pPr marL="0" marR="0" lvl="0" indent="0" algn="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" name="!!平行四边形 24">
            <a:extLst>
              <a:ext uri="{FF2B5EF4-FFF2-40B4-BE49-F238E27FC236}">
                <a16:creationId xmlns:a16="http://schemas.microsoft.com/office/drawing/2014/main" id="{BAC35F40-1CB4-4EF2-ACC8-DF3591FFF99B}"/>
              </a:ext>
            </a:extLst>
          </p:cNvPr>
          <p:cNvSpPr/>
          <p:nvPr/>
        </p:nvSpPr>
        <p:spPr>
          <a:xfrm>
            <a:off x="5299625" y="2069433"/>
            <a:ext cx="4981613" cy="1611731"/>
          </a:xfrm>
          <a:prstGeom prst="parallelogram">
            <a:avLst/>
          </a:pr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0" scaled="0"/>
          </a:gradFill>
          <a:ln w="12700" cap="flat" cmpd="sng" algn="ctr">
            <a:gradFill>
              <a:gsLst>
                <a:gs pos="0">
                  <a:schemeClr val="accent2">
                    <a:lumMod val="75000"/>
                    <a:alpha val="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lIns="0" tIns="36000" rIns="0" bIns="50400" rtlCol="0" anchor="ctr"/>
          <a:lstStyle/>
          <a:p>
            <a:pPr algn="r">
              <a:lnSpc>
                <a:spcPct val="120000"/>
              </a:lnSpc>
            </a:pPr>
            <a:endParaRPr lang="zh-CN" altLang="en-US" sz="2400" b="1" kern="0" dirty="0">
              <a:solidFill>
                <a:srgbClr val="E60012"/>
              </a:solidFill>
              <a:latin typeface="Arial" panose="020B0604020202020204" pitchFamily="34" charset="0"/>
              <a:ea typeface="微软雅黑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08207CFD-5CF6-44B8-B539-C113CB52D6E6}"/>
              </a:ext>
            </a:extLst>
          </p:cNvPr>
          <p:cNvCxnSpPr>
            <a:cxnSpLocks/>
          </p:cNvCxnSpPr>
          <p:nvPr/>
        </p:nvCxnSpPr>
        <p:spPr>
          <a:xfrm>
            <a:off x="1734130" y="3923240"/>
            <a:ext cx="2686050" cy="0"/>
          </a:xfrm>
          <a:prstGeom prst="line">
            <a:avLst/>
          </a:prstGeom>
          <a:noFill/>
          <a:ln w="22225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D4982445-98FA-4CA0-995A-64BAF87BED75}"/>
              </a:ext>
            </a:extLst>
          </p:cNvPr>
          <p:cNvCxnSpPr>
            <a:cxnSpLocks/>
          </p:cNvCxnSpPr>
          <p:nvPr/>
        </p:nvCxnSpPr>
        <p:spPr>
          <a:xfrm>
            <a:off x="0" y="3910538"/>
            <a:ext cx="1240367" cy="0"/>
          </a:xfrm>
          <a:prstGeom prst="line">
            <a:avLst/>
          </a:prstGeom>
          <a:noFill/>
          <a:ln w="22225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D38A013D-D5A5-4A6B-999F-5548B4FDF1C1}"/>
              </a:ext>
            </a:extLst>
          </p:cNvPr>
          <p:cNvCxnSpPr>
            <a:cxnSpLocks/>
          </p:cNvCxnSpPr>
          <p:nvPr/>
        </p:nvCxnSpPr>
        <p:spPr>
          <a:xfrm>
            <a:off x="4905277" y="3923240"/>
            <a:ext cx="2686050" cy="0"/>
          </a:xfrm>
          <a:prstGeom prst="line">
            <a:avLst/>
          </a:prstGeom>
          <a:noFill/>
          <a:ln w="22225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453384B7-56AB-4812-BD2F-1E39E907B5A9}"/>
              </a:ext>
            </a:extLst>
          </p:cNvPr>
          <p:cNvCxnSpPr>
            <a:cxnSpLocks/>
          </p:cNvCxnSpPr>
          <p:nvPr/>
        </p:nvCxnSpPr>
        <p:spPr>
          <a:xfrm>
            <a:off x="8076423" y="3923240"/>
            <a:ext cx="2686050" cy="0"/>
          </a:xfrm>
          <a:prstGeom prst="line">
            <a:avLst/>
          </a:prstGeom>
          <a:noFill/>
          <a:ln w="22225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8A6893FC-BE95-4A73-AAAC-40AAF206C102}"/>
              </a:ext>
            </a:extLst>
          </p:cNvPr>
          <p:cNvGrpSpPr/>
          <p:nvPr/>
        </p:nvGrpSpPr>
        <p:grpSpPr>
          <a:xfrm>
            <a:off x="1285637" y="3725367"/>
            <a:ext cx="370341" cy="370342"/>
            <a:chOff x="1285637" y="3725367"/>
            <a:chExt cx="370341" cy="370342"/>
          </a:xfrm>
        </p:grpSpPr>
        <p:sp>
          <p:nvSpPr>
            <p:cNvPr id="35" name="图形 15">
              <a:extLst>
                <a:ext uri="{FF2B5EF4-FFF2-40B4-BE49-F238E27FC236}">
                  <a16:creationId xmlns:a16="http://schemas.microsoft.com/office/drawing/2014/main" id="{40A7522C-85EC-425C-BEE3-D1E788CE700C}"/>
                </a:ext>
              </a:extLst>
            </p:cNvPr>
            <p:cNvSpPr/>
            <p:nvPr/>
          </p:nvSpPr>
          <p:spPr>
            <a:xfrm flipH="1">
              <a:off x="1337715" y="3824927"/>
              <a:ext cx="247488" cy="187998"/>
            </a:xfrm>
            <a:custGeom>
              <a:avLst/>
              <a:gdLst>
                <a:gd name="T0" fmla="*/ 2664 w 2711"/>
                <a:gd name="T1" fmla="*/ 1581 h 2062"/>
                <a:gd name="T2" fmla="*/ 909 w 2711"/>
                <a:gd name="T3" fmla="*/ 1581 h 2062"/>
                <a:gd name="T4" fmla="*/ 861 w 2711"/>
                <a:gd name="T5" fmla="*/ 1534 h 2062"/>
                <a:gd name="T6" fmla="*/ 861 w 2711"/>
                <a:gd name="T7" fmla="*/ 434 h 2062"/>
                <a:gd name="T8" fmla="*/ 909 w 2711"/>
                <a:gd name="T9" fmla="*/ 386 h 2062"/>
                <a:gd name="T10" fmla="*/ 2664 w 2711"/>
                <a:gd name="T11" fmla="*/ 386 h 2062"/>
                <a:gd name="T12" fmla="*/ 2711 w 2711"/>
                <a:gd name="T13" fmla="*/ 434 h 2062"/>
                <a:gd name="T14" fmla="*/ 2711 w 2711"/>
                <a:gd name="T15" fmla="*/ 1534 h 2062"/>
                <a:gd name="T16" fmla="*/ 2664 w 2711"/>
                <a:gd name="T17" fmla="*/ 1581 h 2062"/>
                <a:gd name="T18" fmla="*/ 2177 w 2711"/>
                <a:gd name="T19" fmla="*/ 1928 h 2062"/>
                <a:gd name="T20" fmla="*/ 2000 w 2711"/>
                <a:gd name="T21" fmla="*/ 1928 h 2062"/>
                <a:gd name="T22" fmla="*/ 2000 w 2711"/>
                <a:gd name="T23" fmla="*/ 1715 h 2062"/>
                <a:gd name="T24" fmla="*/ 1573 w 2711"/>
                <a:gd name="T25" fmla="*/ 1715 h 2062"/>
                <a:gd name="T26" fmla="*/ 1573 w 2711"/>
                <a:gd name="T27" fmla="*/ 1928 h 2062"/>
                <a:gd name="T28" fmla="*/ 1395 w 2711"/>
                <a:gd name="T29" fmla="*/ 1928 h 2062"/>
                <a:gd name="T30" fmla="*/ 1329 w 2711"/>
                <a:gd name="T31" fmla="*/ 1995 h 2062"/>
                <a:gd name="T32" fmla="*/ 1395 w 2711"/>
                <a:gd name="T33" fmla="*/ 2062 h 2062"/>
                <a:gd name="T34" fmla="*/ 1640 w 2711"/>
                <a:gd name="T35" fmla="*/ 2062 h 2062"/>
                <a:gd name="T36" fmla="*/ 1933 w 2711"/>
                <a:gd name="T37" fmla="*/ 2062 h 2062"/>
                <a:gd name="T38" fmla="*/ 2177 w 2711"/>
                <a:gd name="T39" fmla="*/ 2062 h 2062"/>
                <a:gd name="T40" fmla="*/ 2244 w 2711"/>
                <a:gd name="T41" fmla="*/ 1995 h 2062"/>
                <a:gd name="T42" fmla="*/ 2177 w 2711"/>
                <a:gd name="T43" fmla="*/ 1928 h 2062"/>
                <a:gd name="T44" fmla="*/ 1065 w 2711"/>
                <a:gd name="T45" fmla="*/ 253 h 2062"/>
                <a:gd name="T46" fmla="*/ 909 w 2711"/>
                <a:gd name="T47" fmla="*/ 253 h 2062"/>
                <a:gd name="T48" fmla="*/ 880 w 2711"/>
                <a:gd name="T49" fmla="*/ 255 h 2062"/>
                <a:gd name="T50" fmla="*/ 863 w 2711"/>
                <a:gd name="T51" fmla="*/ 253 h 2062"/>
                <a:gd name="T52" fmla="*/ 201 w 2711"/>
                <a:gd name="T53" fmla="*/ 253 h 2062"/>
                <a:gd name="T54" fmla="*/ 135 w 2711"/>
                <a:gd name="T55" fmla="*/ 320 h 2062"/>
                <a:gd name="T56" fmla="*/ 201 w 2711"/>
                <a:gd name="T57" fmla="*/ 386 h 2062"/>
                <a:gd name="T58" fmla="*/ 735 w 2711"/>
                <a:gd name="T59" fmla="*/ 386 h 2062"/>
                <a:gd name="T60" fmla="*/ 728 w 2711"/>
                <a:gd name="T61" fmla="*/ 434 h 2062"/>
                <a:gd name="T62" fmla="*/ 728 w 2711"/>
                <a:gd name="T63" fmla="*/ 558 h 2062"/>
                <a:gd name="T64" fmla="*/ 201 w 2711"/>
                <a:gd name="T65" fmla="*/ 558 h 2062"/>
                <a:gd name="T66" fmla="*/ 135 w 2711"/>
                <a:gd name="T67" fmla="*/ 624 h 2062"/>
                <a:gd name="T68" fmla="*/ 201 w 2711"/>
                <a:gd name="T69" fmla="*/ 691 h 2062"/>
                <a:gd name="T70" fmla="*/ 728 w 2711"/>
                <a:gd name="T71" fmla="*/ 691 h 2062"/>
                <a:gd name="T72" fmla="*/ 728 w 2711"/>
                <a:gd name="T73" fmla="*/ 863 h 2062"/>
                <a:gd name="T74" fmla="*/ 201 w 2711"/>
                <a:gd name="T75" fmla="*/ 863 h 2062"/>
                <a:gd name="T76" fmla="*/ 135 w 2711"/>
                <a:gd name="T77" fmla="*/ 929 h 2062"/>
                <a:gd name="T78" fmla="*/ 201 w 2711"/>
                <a:gd name="T79" fmla="*/ 996 h 2062"/>
                <a:gd name="T80" fmla="*/ 728 w 2711"/>
                <a:gd name="T81" fmla="*/ 996 h 2062"/>
                <a:gd name="T82" fmla="*/ 728 w 2711"/>
                <a:gd name="T83" fmla="*/ 1534 h 2062"/>
                <a:gd name="T84" fmla="*/ 909 w 2711"/>
                <a:gd name="T85" fmla="*/ 1715 h 2062"/>
                <a:gd name="T86" fmla="*/ 1065 w 2711"/>
                <a:gd name="T87" fmla="*/ 1715 h 2062"/>
                <a:gd name="T88" fmla="*/ 1065 w 2711"/>
                <a:gd name="T89" fmla="*/ 1995 h 2062"/>
                <a:gd name="T90" fmla="*/ 998 w 2711"/>
                <a:gd name="T91" fmla="*/ 2062 h 2062"/>
                <a:gd name="T92" fmla="*/ 67 w 2711"/>
                <a:gd name="T93" fmla="*/ 2062 h 2062"/>
                <a:gd name="T94" fmla="*/ 0 w 2711"/>
                <a:gd name="T95" fmla="*/ 1995 h 2062"/>
                <a:gd name="T96" fmla="*/ 0 w 2711"/>
                <a:gd name="T97" fmla="*/ 66 h 2062"/>
                <a:gd name="T98" fmla="*/ 67 w 2711"/>
                <a:gd name="T99" fmla="*/ 0 h 2062"/>
                <a:gd name="T100" fmla="*/ 998 w 2711"/>
                <a:gd name="T101" fmla="*/ 0 h 2062"/>
                <a:gd name="T102" fmla="*/ 1065 w 2711"/>
                <a:gd name="T103" fmla="*/ 66 h 2062"/>
                <a:gd name="T104" fmla="*/ 1065 w 2711"/>
                <a:gd name="T105" fmla="*/ 253 h 2062"/>
                <a:gd name="T106" fmla="*/ 430 w 2711"/>
                <a:gd name="T107" fmla="*/ 1569 h 2062"/>
                <a:gd name="T108" fmla="*/ 532 w 2711"/>
                <a:gd name="T109" fmla="*/ 1672 h 2062"/>
                <a:gd name="T110" fmla="*/ 635 w 2711"/>
                <a:gd name="T111" fmla="*/ 1569 h 2062"/>
                <a:gd name="T112" fmla="*/ 532 w 2711"/>
                <a:gd name="T113" fmla="*/ 1466 h 2062"/>
                <a:gd name="T114" fmla="*/ 430 w 2711"/>
                <a:gd name="T115" fmla="*/ 1569 h 2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11" h="2062">
                  <a:moveTo>
                    <a:pt x="2664" y="1581"/>
                  </a:moveTo>
                  <a:lnTo>
                    <a:pt x="909" y="1581"/>
                  </a:lnTo>
                  <a:cubicBezTo>
                    <a:pt x="883" y="1581"/>
                    <a:pt x="861" y="1560"/>
                    <a:pt x="861" y="1534"/>
                  </a:cubicBezTo>
                  <a:lnTo>
                    <a:pt x="861" y="434"/>
                  </a:lnTo>
                  <a:cubicBezTo>
                    <a:pt x="861" y="407"/>
                    <a:pt x="883" y="386"/>
                    <a:pt x="909" y="386"/>
                  </a:cubicBezTo>
                  <a:lnTo>
                    <a:pt x="2664" y="386"/>
                  </a:lnTo>
                  <a:cubicBezTo>
                    <a:pt x="2690" y="386"/>
                    <a:pt x="2711" y="408"/>
                    <a:pt x="2711" y="434"/>
                  </a:cubicBezTo>
                  <a:lnTo>
                    <a:pt x="2711" y="1534"/>
                  </a:lnTo>
                  <a:cubicBezTo>
                    <a:pt x="2711" y="1560"/>
                    <a:pt x="2690" y="1581"/>
                    <a:pt x="2664" y="1581"/>
                  </a:cubicBezTo>
                  <a:close/>
                  <a:moveTo>
                    <a:pt x="2177" y="1928"/>
                  </a:moveTo>
                  <a:lnTo>
                    <a:pt x="2000" y="1928"/>
                  </a:lnTo>
                  <a:lnTo>
                    <a:pt x="2000" y="1715"/>
                  </a:lnTo>
                  <a:lnTo>
                    <a:pt x="1573" y="1715"/>
                  </a:lnTo>
                  <a:lnTo>
                    <a:pt x="1573" y="1928"/>
                  </a:lnTo>
                  <a:lnTo>
                    <a:pt x="1395" y="1928"/>
                  </a:lnTo>
                  <a:cubicBezTo>
                    <a:pt x="1358" y="1928"/>
                    <a:pt x="1329" y="1958"/>
                    <a:pt x="1329" y="1995"/>
                  </a:cubicBezTo>
                  <a:cubicBezTo>
                    <a:pt x="1329" y="2032"/>
                    <a:pt x="1358" y="2062"/>
                    <a:pt x="1395" y="2062"/>
                  </a:cubicBezTo>
                  <a:lnTo>
                    <a:pt x="1640" y="2062"/>
                  </a:lnTo>
                  <a:lnTo>
                    <a:pt x="1933" y="2062"/>
                  </a:lnTo>
                  <a:lnTo>
                    <a:pt x="2177" y="2062"/>
                  </a:lnTo>
                  <a:cubicBezTo>
                    <a:pt x="2214" y="2062"/>
                    <a:pt x="2244" y="2032"/>
                    <a:pt x="2244" y="1995"/>
                  </a:cubicBezTo>
                  <a:cubicBezTo>
                    <a:pt x="2244" y="1958"/>
                    <a:pt x="2214" y="1928"/>
                    <a:pt x="2177" y="1928"/>
                  </a:cubicBezTo>
                  <a:close/>
                  <a:moveTo>
                    <a:pt x="1065" y="253"/>
                  </a:moveTo>
                  <a:lnTo>
                    <a:pt x="909" y="253"/>
                  </a:lnTo>
                  <a:cubicBezTo>
                    <a:pt x="899" y="253"/>
                    <a:pt x="890" y="254"/>
                    <a:pt x="880" y="255"/>
                  </a:cubicBezTo>
                  <a:cubicBezTo>
                    <a:pt x="875" y="254"/>
                    <a:pt x="869" y="253"/>
                    <a:pt x="863" y="253"/>
                  </a:cubicBezTo>
                  <a:lnTo>
                    <a:pt x="201" y="253"/>
                  </a:lnTo>
                  <a:cubicBezTo>
                    <a:pt x="164" y="253"/>
                    <a:pt x="135" y="283"/>
                    <a:pt x="135" y="320"/>
                  </a:cubicBezTo>
                  <a:cubicBezTo>
                    <a:pt x="135" y="356"/>
                    <a:pt x="164" y="386"/>
                    <a:pt x="201" y="386"/>
                  </a:cubicBezTo>
                  <a:lnTo>
                    <a:pt x="735" y="386"/>
                  </a:lnTo>
                  <a:cubicBezTo>
                    <a:pt x="730" y="401"/>
                    <a:pt x="728" y="417"/>
                    <a:pt x="728" y="434"/>
                  </a:cubicBezTo>
                  <a:lnTo>
                    <a:pt x="728" y="558"/>
                  </a:lnTo>
                  <a:lnTo>
                    <a:pt x="201" y="558"/>
                  </a:lnTo>
                  <a:cubicBezTo>
                    <a:pt x="164" y="558"/>
                    <a:pt x="135" y="588"/>
                    <a:pt x="135" y="624"/>
                  </a:cubicBezTo>
                  <a:cubicBezTo>
                    <a:pt x="135" y="661"/>
                    <a:pt x="164" y="691"/>
                    <a:pt x="201" y="691"/>
                  </a:cubicBezTo>
                  <a:lnTo>
                    <a:pt x="728" y="691"/>
                  </a:lnTo>
                  <a:lnTo>
                    <a:pt x="728" y="863"/>
                  </a:lnTo>
                  <a:lnTo>
                    <a:pt x="201" y="863"/>
                  </a:lnTo>
                  <a:cubicBezTo>
                    <a:pt x="164" y="863"/>
                    <a:pt x="135" y="893"/>
                    <a:pt x="135" y="929"/>
                  </a:cubicBezTo>
                  <a:cubicBezTo>
                    <a:pt x="135" y="966"/>
                    <a:pt x="164" y="996"/>
                    <a:pt x="201" y="996"/>
                  </a:cubicBezTo>
                  <a:lnTo>
                    <a:pt x="728" y="996"/>
                  </a:lnTo>
                  <a:lnTo>
                    <a:pt x="728" y="1534"/>
                  </a:lnTo>
                  <a:cubicBezTo>
                    <a:pt x="728" y="1633"/>
                    <a:pt x="809" y="1715"/>
                    <a:pt x="909" y="1715"/>
                  </a:cubicBezTo>
                  <a:lnTo>
                    <a:pt x="1065" y="1715"/>
                  </a:lnTo>
                  <a:lnTo>
                    <a:pt x="1065" y="1995"/>
                  </a:lnTo>
                  <a:cubicBezTo>
                    <a:pt x="1065" y="2032"/>
                    <a:pt x="1035" y="2062"/>
                    <a:pt x="998" y="2062"/>
                  </a:cubicBezTo>
                  <a:lnTo>
                    <a:pt x="67" y="2062"/>
                  </a:lnTo>
                  <a:cubicBezTo>
                    <a:pt x="30" y="2062"/>
                    <a:pt x="0" y="2032"/>
                    <a:pt x="0" y="1995"/>
                  </a:cubicBezTo>
                  <a:lnTo>
                    <a:pt x="0" y="66"/>
                  </a:lnTo>
                  <a:cubicBezTo>
                    <a:pt x="0" y="29"/>
                    <a:pt x="30" y="0"/>
                    <a:pt x="67" y="0"/>
                  </a:cubicBezTo>
                  <a:lnTo>
                    <a:pt x="998" y="0"/>
                  </a:lnTo>
                  <a:cubicBezTo>
                    <a:pt x="1035" y="0"/>
                    <a:pt x="1065" y="29"/>
                    <a:pt x="1065" y="66"/>
                  </a:cubicBezTo>
                  <a:lnTo>
                    <a:pt x="1065" y="253"/>
                  </a:lnTo>
                  <a:close/>
                  <a:moveTo>
                    <a:pt x="430" y="1569"/>
                  </a:moveTo>
                  <a:cubicBezTo>
                    <a:pt x="430" y="1626"/>
                    <a:pt x="476" y="1672"/>
                    <a:pt x="532" y="1672"/>
                  </a:cubicBezTo>
                  <a:cubicBezTo>
                    <a:pt x="589" y="1672"/>
                    <a:pt x="635" y="1626"/>
                    <a:pt x="635" y="1569"/>
                  </a:cubicBezTo>
                  <a:cubicBezTo>
                    <a:pt x="635" y="1512"/>
                    <a:pt x="589" y="1466"/>
                    <a:pt x="532" y="1466"/>
                  </a:cubicBezTo>
                  <a:cubicBezTo>
                    <a:pt x="476" y="1466"/>
                    <a:pt x="430" y="1512"/>
                    <a:pt x="430" y="1569"/>
                  </a:cubicBezTo>
                  <a:close/>
                </a:path>
              </a:pathLst>
            </a:custGeom>
            <a:solidFill>
              <a:schemeClr val="accent1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6" name="弧形 35">
              <a:extLst>
                <a:ext uri="{FF2B5EF4-FFF2-40B4-BE49-F238E27FC236}">
                  <a16:creationId xmlns:a16="http://schemas.microsoft.com/office/drawing/2014/main" id="{687857D4-AEE5-43FE-B4D2-EA0E73984D0C}"/>
                </a:ext>
              </a:extLst>
            </p:cNvPr>
            <p:cNvSpPr/>
            <p:nvPr/>
          </p:nvSpPr>
          <p:spPr>
            <a:xfrm rot="21352812">
              <a:off x="1285637" y="3725367"/>
              <a:ext cx="370341" cy="370342"/>
            </a:xfrm>
            <a:prstGeom prst="arc">
              <a:avLst>
                <a:gd name="adj1" fmla="val 1642123"/>
                <a:gd name="adj2" fmla="val 20450985"/>
              </a:avLst>
            </a:prstGeom>
            <a:noFill/>
            <a:ln w="635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</a:endParaRPr>
            </a:p>
          </p:txBody>
        </p:sp>
      </p:grpSp>
      <p:pic>
        <p:nvPicPr>
          <p:cNvPr id="29" name="OfficePLUS.cn-14">
            <a:hlinkClick r:id="rId3"/>
            <a:extLst>
              <a:ext uri="{FF2B5EF4-FFF2-40B4-BE49-F238E27FC236}">
                <a16:creationId xmlns:a16="http://schemas.microsoft.com/office/drawing/2014/main" id="{DED034BA-7E18-4E2B-9CE4-6FBD8E475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56333"/>
            <a:ext cx="1828800" cy="243840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5117A3E3-9D4A-45CD-A79B-FCF39B587B93}"/>
              </a:ext>
            </a:extLst>
          </p:cNvPr>
          <p:cNvSpPr txBox="1"/>
          <p:nvPr/>
        </p:nvSpPr>
        <p:spPr>
          <a:xfrm>
            <a:off x="9230606" y="494683"/>
            <a:ext cx="262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prstClr val="black"/>
                </a:solidFill>
                <a:latin typeface="+mj-ea"/>
                <a:ea typeface="+mj-ea"/>
              </a:rPr>
              <a:t>以人为本 追随智慧</a:t>
            </a:r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CD5A2718-5F78-4D26-8301-104EC6E4961E}"/>
              </a:ext>
            </a:extLst>
          </p:cNvPr>
          <p:cNvSpPr txBox="1">
            <a:spLocks noChangeArrowheads="1"/>
          </p:cNvSpPr>
          <p:nvPr/>
        </p:nvSpPr>
        <p:spPr>
          <a:xfrm>
            <a:off x="3332144" y="932689"/>
            <a:ext cx="5939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Roboto"/>
                <a:ea typeface="思源黑体 CN Regular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计算机的发展历程</a:t>
            </a:r>
          </a:p>
        </p:txBody>
      </p:sp>
      <p:sp>
        <p:nvSpPr>
          <p:cNvPr id="32" name="!!!平行四边形23">
            <a:extLst>
              <a:ext uri="{FF2B5EF4-FFF2-40B4-BE49-F238E27FC236}">
                <a16:creationId xmlns:a16="http://schemas.microsoft.com/office/drawing/2014/main" id="{9205003B-0E79-4022-88AA-D361A27B79DD}"/>
              </a:ext>
            </a:extLst>
          </p:cNvPr>
          <p:cNvSpPr/>
          <p:nvPr/>
        </p:nvSpPr>
        <p:spPr>
          <a:xfrm>
            <a:off x="1553653" y="4407552"/>
            <a:ext cx="4981613" cy="1586166"/>
          </a:xfrm>
          <a:prstGeom prst="parallelogram">
            <a:avLst/>
          </a:pr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0" scaled="0"/>
          </a:gradFill>
          <a:ln w="12700" cap="flat" cmpd="sng" algn="ctr">
            <a:gradFill>
              <a:gsLst>
                <a:gs pos="0">
                  <a:schemeClr val="accent2">
                    <a:lumMod val="75000"/>
                    <a:alpha val="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lIns="0" tIns="36000" rIns="0" bIns="50400" rtlCol="0" anchor="ctr"/>
          <a:lstStyle/>
          <a:p>
            <a:pPr marL="0" marR="0" lvl="0" indent="0" algn="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3" name="!!!平行四边形23">
            <a:extLst>
              <a:ext uri="{FF2B5EF4-FFF2-40B4-BE49-F238E27FC236}">
                <a16:creationId xmlns:a16="http://schemas.microsoft.com/office/drawing/2014/main" id="{6A91733D-91EB-4D67-BD57-72A5027EA76F}"/>
              </a:ext>
            </a:extLst>
          </p:cNvPr>
          <p:cNvSpPr/>
          <p:nvPr/>
        </p:nvSpPr>
        <p:spPr>
          <a:xfrm>
            <a:off x="6515062" y="4407552"/>
            <a:ext cx="4981613" cy="1569535"/>
          </a:xfrm>
          <a:prstGeom prst="parallelogram">
            <a:avLst/>
          </a:pr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0" scaled="0"/>
          </a:gradFill>
          <a:ln w="12700" cap="flat" cmpd="sng" algn="ctr">
            <a:gradFill>
              <a:gsLst>
                <a:gs pos="0">
                  <a:schemeClr val="accent2">
                    <a:lumMod val="75000"/>
                    <a:alpha val="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lIns="0" tIns="36000" rIns="0" bIns="50400" rtlCol="0" anchor="ctr"/>
          <a:lstStyle/>
          <a:p>
            <a:pPr marL="0" marR="0" lvl="0" indent="0" algn="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50B41659-F306-4137-A9D0-A7DF175D18A7}"/>
              </a:ext>
            </a:extLst>
          </p:cNvPr>
          <p:cNvGrpSpPr/>
          <p:nvPr/>
        </p:nvGrpSpPr>
        <p:grpSpPr>
          <a:xfrm>
            <a:off x="4477557" y="3725367"/>
            <a:ext cx="370341" cy="370342"/>
            <a:chOff x="1285637" y="3725367"/>
            <a:chExt cx="370341" cy="370342"/>
          </a:xfrm>
        </p:grpSpPr>
        <p:sp>
          <p:nvSpPr>
            <p:cNvPr id="39" name="图形 15">
              <a:extLst>
                <a:ext uri="{FF2B5EF4-FFF2-40B4-BE49-F238E27FC236}">
                  <a16:creationId xmlns:a16="http://schemas.microsoft.com/office/drawing/2014/main" id="{451B1E53-1609-4540-B181-174DA0215564}"/>
                </a:ext>
              </a:extLst>
            </p:cNvPr>
            <p:cNvSpPr/>
            <p:nvPr/>
          </p:nvSpPr>
          <p:spPr>
            <a:xfrm flipH="1">
              <a:off x="1337715" y="3824927"/>
              <a:ext cx="247488" cy="187998"/>
            </a:xfrm>
            <a:custGeom>
              <a:avLst/>
              <a:gdLst>
                <a:gd name="T0" fmla="*/ 2664 w 2711"/>
                <a:gd name="T1" fmla="*/ 1581 h 2062"/>
                <a:gd name="T2" fmla="*/ 909 w 2711"/>
                <a:gd name="T3" fmla="*/ 1581 h 2062"/>
                <a:gd name="T4" fmla="*/ 861 w 2711"/>
                <a:gd name="T5" fmla="*/ 1534 h 2062"/>
                <a:gd name="T6" fmla="*/ 861 w 2711"/>
                <a:gd name="T7" fmla="*/ 434 h 2062"/>
                <a:gd name="T8" fmla="*/ 909 w 2711"/>
                <a:gd name="T9" fmla="*/ 386 h 2062"/>
                <a:gd name="T10" fmla="*/ 2664 w 2711"/>
                <a:gd name="T11" fmla="*/ 386 h 2062"/>
                <a:gd name="T12" fmla="*/ 2711 w 2711"/>
                <a:gd name="T13" fmla="*/ 434 h 2062"/>
                <a:gd name="T14" fmla="*/ 2711 w 2711"/>
                <a:gd name="T15" fmla="*/ 1534 h 2062"/>
                <a:gd name="T16" fmla="*/ 2664 w 2711"/>
                <a:gd name="T17" fmla="*/ 1581 h 2062"/>
                <a:gd name="T18" fmla="*/ 2177 w 2711"/>
                <a:gd name="T19" fmla="*/ 1928 h 2062"/>
                <a:gd name="T20" fmla="*/ 2000 w 2711"/>
                <a:gd name="T21" fmla="*/ 1928 h 2062"/>
                <a:gd name="T22" fmla="*/ 2000 w 2711"/>
                <a:gd name="T23" fmla="*/ 1715 h 2062"/>
                <a:gd name="T24" fmla="*/ 1573 w 2711"/>
                <a:gd name="T25" fmla="*/ 1715 h 2062"/>
                <a:gd name="T26" fmla="*/ 1573 w 2711"/>
                <a:gd name="T27" fmla="*/ 1928 h 2062"/>
                <a:gd name="T28" fmla="*/ 1395 w 2711"/>
                <a:gd name="T29" fmla="*/ 1928 h 2062"/>
                <a:gd name="T30" fmla="*/ 1329 w 2711"/>
                <a:gd name="T31" fmla="*/ 1995 h 2062"/>
                <a:gd name="T32" fmla="*/ 1395 w 2711"/>
                <a:gd name="T33" fmla="*/ 2062 h 2062"/>
                <a:gd name="T34" fmla="*/ 1640 w 2711"/>
                <a:gd name="T35" fmla="*/ 2062 h 2062"/>
                <a:gd name="T36" fmla="*/ 1933 w 2711"/>
                <a:gd name="T37" fmla="*/ 2062 h 2062"/>
                <a:gd name="T38" fmla="*/ 2177 w 2711"/>
                <a:gd name="T39" fmla="*/ 2062 h 2062"/>
                <a:gd name="T40" fmla="*/ 2244 w 2711"/>
                <a:gd name="T41" fmla="*/ 1995 h 2062"/>
                <a:gd name="T42" fmla="*/ 2177 w 2711"/>
                <a:gd name="T43" fmla="*/ 1928 h 2062"/>
                <a:gd name="T44" fmla="*/ 1065 w 2711"/>
                <a:gd name="T45" fmla="*/ 253 h 2062"/>
                <a:gd name="T46" fmla="*/ 909 w 2711"/>
                <a:gd name="T47" fmla="*/ 253 h 2062"/>
                <a:gd name="T48" fmla="*/ 880 w 2711"/>
                <a:gd name="T49" fmla="*/ 255 h 2062"/>
                <a:gd name="T50" fmla="*/ 863 w 2711"/>
                <a:gd name="T51" fmla="*/ 253 h 2062"/>
                <a:gd name="T52" fmla="*/ 201 w 2711"/>
                <a:gd name="T53" fmla="*/ 253 h 2062"/>
                <a:gd name="T54" fmla="*/ 135 w 2711"/>
                <a:gd name="T55" fmla="*/ 320 h 2062"/>
                <a:gd name="T56" fmla="*/ 201 w 2711"/>
                <a:gd name="T57" fmla="*/ 386 h 2062"/>
                <a:gd name="T58" fmla="*/ 735 w 2711"/>
                <a:gd name="T59" fmla="*/ 386 h 2062"/>
                <a:gd name="T60" fmla="*/ 728 w 2711"/>
                <a:gd name="T61" fmla="*/ 434 h 2062"/>
                <a:gd name="T62" fmla="*/ 728 w 2711"/>
                <a:gd name="T63" fmla="*/ 558 h 2062"/>
                <a:gd name="T64" fmla="*/ 201 w 2711"/>
                <a:gd name="T65" fmla="*/ 558 h 2062"/>
                <a:gd name="T66" fmla="*/ 135 w 2711"/>
                <a:gd name="T67" fmla="*/ 624 h 2062"/>
                <a:gd name="T68" fmla="*/ 201 w 2711"/>
                <a:gd name="T69" fmla="*/ 691 h 2062"/>
                <a:gd name="T70" fmla="*/ 728 w 2711"/>
                <a:gd name="T71" fmla="*/ 691 h 2062"/>
                <a:gd name="T72" fmla="*/ 728 w 2711"/>
                <a:gd name="T73" fmla="*/ 863 h 2062"/>
                <a:gd name="T74" fmla="*/ 201 w 2711"/>
                <a:gd name="T75" fmla="*/ 863 h 2062"/>
                <a:gd name="T76" fmla="*/ 135 w 2711"/>
                <a:gd name="T77" fmla="*/ 929 h 2062"/>
                <a:gd name="T78" fmla="*/ 201 w 2711"/>
                <a:gd name="T79" fmla="*/ 996 h 2062"/>
                <a:gd name="T80" fmla="*/ 728 w 2711"/>
                <a:gd name="T81" fmla="*/ 996 h 2062"/>
                <a:gd name="T82" fmla="*/ 728 w 2711"/>
                <a:gd name="T83" fmla="*/ 1534 h 2062"/>
                <a:gd name="T84" fmla="*/ 909 w 2711"/>
                <a:gd name="T85" fmla="*/ 1715 h 2062"/>
                <a:gd name="T86" fmla="*/ 1065 w 2711"/>
                <a:gd name="T87" fmla="*/ 1715 h 2062"/>
                <a:gd name="T88" fmla="*/ 1065 w 2711"/>
                <a:gd name="T89" fmla="*/ 1995 h 2062"/>
                <a:gd name="T90" fmla="*/ 998 w 2711"/>
                <a:gd name="T91" fmla="*/ 2062 h 2062"/>
                <a:gd name="T92" fmla="*/ 67 w 2711"/>
                <a:gd name="T93" fmla="*/ 2062 h 2062"/>
                <a:gd name="T94" fmla="*/ 0 w 2711"/>
                <a:gd name="T95" fmla="*/ 1995 h 2062"/>
                <a:gd name="T96" fmla="*/ 0 w 2711"/>
                <a:gd name="T97" fmla="*/ 66 h 2062"/>
                <a:gd name="T98" fmla="*/ 67 w 2711"/>
                <a:gd name="T99" fmla="*/ 0 h 2062"/>
                <a:gd name="T100" fmla="*/ 998 w 2711"/>
                <a:gd name="T101" fmla="*/ 0 h 2062"/>
                <a:gd name="T102" fmla="*/ 1065 w 2711"/>
                <a:gd name="T103" fmla="*/ 66 h 2062"/>
                <a:gd name="T104" fmla="*/ 1065 w 2711"/>
                <a:gd name="T105" fmla="*/ 253 h 2062"/>
                <a:gd name="T106" fmla="*/ 430 w 2711"/>
                <a:gd name="T107" fmla="*/ 1569 h 2062"/>
                <a:gd name="T108" fmla="*/ 532 w 2711"/>
                <a:gd name="T109" fmla="*/ 1672 h 2062"/>
                <a:gd name="T110" fmla="*/ 635 w 2711"/>
                <a:gd name="T111" fmla="*/ 1569 h 2062"/>
                <a:gd name="T112" fmla="*/ 532 w 2711"/>
                <a:gd name="T113" fmla="*/ 1466 h 2062"/>
                <a:gd name="T114" fmla="*/ 430 w 2711"/>
                <a:gd name="T115" fmla="*/ 1569 h 2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11" h="2062">
                  <a:moveTo>
                    <a:pt x="2664" y="1581"/>
                  </a:moveTo>
                  <a:lnTo>
                    <a:pt x="909" y="1581"/>
                  </a:lnTo>
                  <a:cubicBezTo>
                    <a:pt x="883" y="1581"/>
                    <a:pt x="861" y="1560"/>
                    <a:pt x="861" y="1534"/>
                  </a:cubicBezTo>
                  <a:lnTo>
                    <a:pt x="861" y="434"/>
                  </a:lnTo>
                  <a:cubicBezTo>
                    <a:pt x="861" y="407"/>
                    <a:pt x="883" y="386"/>
                    <a:pt x="909" y="386"/>
                  </a:cubicBezTo>
                  <a:lnTo>
                    <a:pt x="2664" y="386"/>
                  </a:lnTo>
                  <a:cubicBezTo>
                    <a:pt x="2690" y="386"/>
                    <a:pt x="2711" y="408"/>
                    <a:pt x="2711" y="434"/>
                  </a:cubicBezTo>
                  <a:lnTo>
                    <a:pt x="2711" y="1534"/>
                  </a:lnTo>
                  <a:cubicBezTo>
                    <a:pt x="2711" y="1560"/>
                    <a:pt x="2690" y="1581"/>
                    <a:pt x="2664" y="1581"/>
                  </a:cubicBezTo>
                  <a:close/>
                  <a:moveTo>
                    <a:pt x="2177" y="1928"/>
                  </a:moveTo>
                  <a:lnTo>
                    <a:pt x="2000" y="1928"/>
                  </a:lnTo>
                  <a:lnTo>
                    <a:pt x="2000" y="1715"/>
                  </a:lnTo>
                  <a:lnTo>
                    <a:pt x="1573" y="1715"/>
                  </a:lnTo>
                  <a:lnTo>
                    <a:pt x="1573" y="1928"/>
                  </a:lnTo>
                  <a:lnTo>
                    <a:pt x="1395" y="1928"/>
                  </a:lnTo>
                  <a:cubicBezTo>
                    <a:pt x="1358" y="1928"/>
                    <a:pt x="1329" y="1958"/>
                    <a:pt x="1329" y="1995"/>
                  </a:cubicBezTo>
                  <a:cubicBezTo>
                    <a:pt x="1329" y="2032"/>
                    <a:pt x="1358" y="2062"/>
                    <a:pt x="1395" y="2062"/>
                  </a:cubicBezTo>
                  <a:lnTo>
                    <a:pt x="1640" y="2062"/>
                  </a:lnTo>
                  <a:lnTo>
                    <a:pt x="1933" y="2062"/>
                  </a:lnTo>
                  <a:lnTo>
                    <a:pt x="2177" y="2062"/>
                  </a:lnTo>
                  <a:cubicBezTo>
                    <a:pt x="2214" y="2062"/>
                    <a:pt x="2244" y="2032"/>
                    <a:pt x="2244" y="1995"/>
                  </a:cubicBezTo>
                  <a:cubicBezTo>
                    <a:pt x="2244" y="1958"/>
                    <a:pt x="2214" y="1928"/>
                    <a:pt x="2177" y="1928"/>
                  </a:cubicBezTo>
                  <a:close/>
                  <a:moveTo>
                    <a:pt x="1065" y="253"/>
                  </a:moveTo>
                  <a:lnTo>
                    <a:pt x="909" y="253"/>
                  </a:lnTo>
                  <a:cubicBezTo>
                    <a:pt x="899" y="253"/>
                    <a:pt x="890" y="254"/>
                    <a:pt x="880" y="255"/>
                  </a:cubicBezTo>
                  <a:cubicBezTo>
                    <a:pt x="875" y="254"/>
                    <a:pt x="869" y="253"/>
                    <a:pt x="863" y="253"/>
                  </a:cubicBezTo>
                  <a:lnTo>
                    <a:pt x="201" y="253"/>
                  </a:lnTo>
                  <a:cubicBezTo>
                    <a:pt x="164" y="253"/>
                    <a:pt x="135" y="283"/>
                    <a:pt x="135" y="320"/>
                  </a:cubicBezTo>
                  <a:cubicBezTo>
                    <a:pt x="135" y="356"/>
                    <a:pt x="164" y="386"/>
                    <a:pt x="201" y="386"/>
                  </a:cubicBezTo>
                  <a:lnTo>
                    <a:pt x="735" y="386"/>
                  </a:lnTo>
                  <a:cubicBezTo>
                    <a:pt x="730" y="401"/>
                    <a:pt x="728" y="417"/>
                    <a:pt x="728" y="434"/>
                  </a:cubicBezTo>
                  <a:lnTo>
                    <a:pt x="728" y="558"/>
                  </a:lnTo>
                  <a:lnTo>
                    <a:pt x="201" y="558"/>
                  </a:lnTo>
                  <a:cubicBezTo>
                    <a:pt x="164" y="558"/>
                    <a:pt x="135" y="588"/>
                    <a:pt x="135" y="624"/>
                  </a:cubicBezTo>
                  <a:cubicBezTo>
                    <a:pt x="135" y="661"/>
                    <a:pt x="164" y="691"/>
                    <a:pt x="201" y="691"/>
                  </a:cubicBezTo>
                  <a:lnTo>
                    <a:pt x="728" y="691"/>
                  </a:lnTo>
                  <a:lnTo>
                    <a:pt x="728" y="863"/>
                  </a:lnTo>
                  <a:lnTo>
                    <a:pt x="201" y="863"/>
                  </a:lnTo>
                  <a:cubicBezTo>
                    <a:pt x="164" y="863"/>
                    <a:pt x="135" y="893"/>
                    <a:pt x="135" y="929"/>
                  </a:cubicBezTo>
                  <a:cubicBezTo>
                    <a:pt x="135" y="966"/>
                    <a:pt x="164" y="996"/>
                    <a:pt x="201" y="996"/>
                  </a:cubicBezTo>
                  <a:lnTo>
                    <a:pt x="728" y="996"/>
                  </a:lnTo>
                  <a:lnTo>
                    <a:pt x="728" y="1534"/>
                  </a:lnTo>
                  <a:cubicBezTo>
                    <a:pt x="728" y="1633"/>
                    <a:pt x="809" y="1715"/>
                    <a:pt x="909" y="1715"/>
                  </a:cubicBezTo>
                  <a:lnTo>
                    <a:pt x="1065" y="1715"/>
                  </a:lnTo>
                  <a:lnTo>
                    <a:pt x="1065" y="1995"/>
                  </a:lnTo>
                  <a:cubicBezTo>
                    <a:pt x="1065" y="2032"/>
                    <a:pt x="1035" y="2062"/>
                    <a:pt x="998" y="2062"/>
                  </a:cubicBezTo>
                  <a:lnTo>
                    <a:pt x="67" y="2062"/>
                  </a:lnTo>
                  <a:cubicBezTo>
                    <a:pt x="30" y="2062"/>
                    <a:pt x="0" y="2032"/>
                    <a:pt x="0" y="1995"/>
                  </a:cubicBezTo>
                  <a:lnTo>
                    <a:pt x="0" y="66"/>
                  </a:lnTo>
                  <a:cubicBezTo>
                    <a:pt x="0" y="29"/>
                    <a:pt x="30" y="0"/>
                    <a:pt x="67" y="0"/>
                  </a:cubicBezTo>
                  <a:lnTo>
                    <a:pt x="998" y="0"/>
                  </a:lnTo>
                  <a:cubicBezTo>
                    <a:pt x="1035" y="0"/>
                    <a:pt x="1065" y="29"/>
                    <a:pt x="1065" y="66"/>
                  </a:cubicBezTo>
                  <a:lnTo>
                    <a:pt x="1065" y="253"/>
                  </a:lnTo>
                  <a:close/>
                  <a:moveTo>
                    <a:pt x="430" y="1569"/>
                  </a:moveTo>
                  <a:cubicBezTo>
                    <a:pt x="430" y="1626"/>
                    <a:pt x="476" y="1672"/>
                    <a:pt x="532" y="1672"/>
                  </a:cubicBezTo>
                  <a:cubicBezTo>
                    <a:pt x="589" y="1672"/>
                    <a:pt x="635" y="1626"/>
                    <a:pt x="635" y="1569"/>
                  </a:cubicBezTo>
                  <a:cubicBezTo>
                    <a:pt x="635" y="1512"/>
                    <a:pt x="589" y="1466"/>
                    <a:pt x="532" y="1466"/>
                  </a:cubicBezTo>
                  <a:cubicBezTo>
                    <a:pt x="476" y="1466"/>
                    <a:pt x="430" y="1512"/>
                    <a:pt x="430" y="1569"/>
                  </a:cubicBezTo>
                  <a:close/>
                </a:path>
              </a:pathLst>
            </a:custGeom>
            <a:solidFill>
              <a:schemeClr val="accent1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" name="弧形 39">
              <a:extLst>
                <a:ext uri="{FF2B5EF4-FFF2-40B4-BE49-F238E27FC236}">
                  <a16:creationId xmlns:a16="http://schemas.microsoft.com/office/drawing/2014/main" id="{4875A5D5-99FD-4562-BA85-820DDEB673EF}"/>
                </a:ext>
              </a:extLst>
            </p:cNvPr>
            <p:cNvSpPr/>
            <p:nvPr/>
          </p:nvSpPr>
          <p:spPr>
            <a:xfrm rot="21352812">
              <a:off x="1285637" y="3725367"/>
              <a:ext cx="370341" cy="370342"/>
            </a:xfrm>
            <a:prstGeom prst="arc">
              <a:avLst>
                <a:gd name="adj1" fmla="val 1642123"/>
                <a:gd name="adj2" fmla="val 20450985"/>
              </a:avLst>
            </a:prstGeom>
            <a:noFill/>
            <a:ln w="635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B7D6677B-7311-4EF4-BE12-0352498BB639}"/>
              </a:ext>
            </a:extLst>
          </p:cNvPr>
          <p:cNvGrpSpPr/>
          <p:nvPr/>
        </p:nvGrpSpPr>
        <p:grpSpPr>
          <a:xfrm>
            <a:off x="7630149" y="3725367"/>
            <a:ext cx="370341" cy="370342"/>
            <a:chOff x="1285637" y="3725367"/>
            <a:chExt cx="370341" cy="370342"/>
          </a:xfrm>
        </p:grpSpPr>
        <p:sp>
          <p:nvSpPr>
            <p:cNvPr id="42" name="图形 15">
              <a:extLst>
                <a:ext uri="{FF2B5EF4-FFF2-40B4-BE49-F238E27FC236}">
                  <a16:creationId xmlns:a16="http://schemas.microsoft.com/office/drawing/2014/main" id="{3B35CB6B-C9B6-494C-A7F7-79DC910E4A47}"/>
                </a:ext>
              </a:extLst>
            </p:cNvPr>
            <p:cNvSpPr/>
            <p:nvPr/>
          </p:nvSpPr>
          <p:spPr>
            <a:xfrm flipH="1">
              <a:off x="1337715" y="3824927"/>
              <a:ext cx="247488" cy="187998"/>
            </a:xfrm>
            <a:custGeom>
              <a:avLst/>
              <a:gdLst>
                <a:gd name="T0" fmla="*/ 2664 w 2711"/>
                <a:gd name="T1" fmla="*/ 1581 h 2062"/>
                <a:gd name="T2" fmla="*/ 909 w 2711"/>
                <a:gd name="T3" fmla="*/ 1581 h 2062"/>
                <a:gd name="T4" fmla="*/ 861 w 2711"/>
                <a:gd name="T5" fmla="*/ 1534 h 2062"/>
                <a:gd name="T6" fmla="*/ 861 w 2711"/>
                <a:gd name="T7" fmla="*/ 434 h 2062"/>
                <a:gd name="T8" fmla="*/ 909 w 2711"/>
                <a:gd name="T9" fmla="*/ 386 h 2062"/>
                <a:gd name="T10" fmla="*/ 2664 w 2711"/>
                <a:gd name="T11" fmla="*/ 386 h 2062"/>
                <a:gd name="T12" fmla="*/ 2711 w 2711"/>
                <a:gd name="T13" fmla="*/ 434 h 2062"/>
                <a:gd name="T14" fmla="*/ 2711 w 2711"/>
                <a:gd name="T15" fmla="*/ 1534 h 2062"/>
                <a:gd name="T16" fmla="*/ 2664 w 2711"/>
                <a:gd name="T17" fmla="*/ 1581 h 2062"/>
                <a:gd name="T18" fmla="*/ 2177 w 2711"/>
                <a:gd name="T19" fmla="*/ 1928 h 2062"/>
                <a:gd name="T20" fmla="*/ 2000 w 2711"/>
                <a:gd name="T21" fmla="*/ 1928 h 2062"/>
                <a:gd name="T22" fmla="*/ 2000 w 2711"/>
                <a:gd name="T23" fmla="*/ 1715 h 2062"/>
                <a:gd name="T24" fmla="*/ 1573 w 2711"/>
                <a:gd name="T25" fmla="*/ 1715 h 2062"/>
                <a:gd name="T26" fmla="*/ 1573 w 2711"/>
                <a:gd name="T27" fmla="*/ 1928 h 2062"/>
                <a:gd name="T28" fmla="*/ 1395 w 2711"/>
                <a:gd name="T29" fmla="*/ 1928 h 2062"/>
                <a:gd name="T30" fmla="*/ 1329 w 2711"/>
                <a:gd name="T31" fmla="*/ 1995 h 2062"/>
                <a:gd name="T32" fmla="*/ 1395 w 2711"/>
                <a:gd name="T33" fmla="*/ 2062 h 2062"/>
                <a:gd name="T34" fmla="*/ 1640 w 2711"/>
                <a:gd name="T35" fmla="*/ 2062 h 2062"/>
                <a:gd name="T36" fmla="*/ 1933 w 2711"/>
                <a:gd name="T37" fmla="*/ 2062 h 2062"/>
                <a:gd name="T38" fmla="*/ 2177 w 2711"/>
                <a:gd name="T39" fmla="*/ 2062 h 2062"/>
                <a:gd name="T40" fmla="*/ 2244 w 2711"/>
                <a:gd name="T41" fmla="*/ 1995 h 2062"/>
                <a:gd name="T42" fmla="*/ 2177 w 2711"/>
                <a:gd name="T43" fmla="*/ 1928 h 2062"/>
                <a:gd name="T44" fmla="*/ 1065 w 2711"/>
                <a:gd name="T45" fmla="*/ 253 h 2062"/>
                <a:gd name="T46" fmla="*/ 909 w 2711"/>
                <a:gd name="T47" fmla="*/ 253 h 2062"/>
                <a:gd name="T48" fmla="*/ 880 w 2711"/>
                <a:gd name="T49" fmla="*/ 255 h 2062"/>
                <a:gd name="T50" fmla="*/ 863 w 2711"/>
                <a:gd name="T51" fmla="*/ 253 h 2062"/>
                <a:gd name="T52" fmla="*/ 201 w 2711"/>
                <a:gd name="T53" fmla="*/ 253 h 2062"/>
                <a:gd name="T54" fmla="*/ 135 w 2711"/>
                <a:gd name="T55" fmla="*/ 320 h 2062"/>
                <a:gd name="T56" fmla="*/ 201 w 2711"/>
                <a:gd name="T57" fmla="*/ 386 h 2062"/>
                <a:gd name="T58" fmla="*/ 735 w 2711"/>
                <a:gd name="T59" fmla="*/ 386 h 2062"/>
                <a:gd name="T60" fmla="*/ 728 w 2711"/>
                <a:gd name="T61" fmla="*/ 434 h 2062"/>
                <a:gd name="T62" fmla="*/ 728 w 2711"/>
                <a:gd name="T63" fmla="*/ 558 h 2062"/>
                <a:gd name="T64" fmla="*/ 201 w 2711"/>
                <a:gd name="T65" fmla="*/ 558 h 2062"/>
                <a:gd name="T66" fmla="*/ 135 w 2711"/>
                <a:gd name="T67" fmla="*/ 624 h 2062"/>
                <a:gd name="T68" fmla="*/ 201 w 2711"/>
                <a:gd name="T69" fmla="*/ 691 h 2062"/>
                <a:gd name="T70" fmla="*/ 728 w 2711"/>
                <a:gd name="T71" fmla="*/ 691 h 2062"/>
                <a:gd name="T72" fmla="*/ 728 w 2711"/>
                <a:gd name="T73" fmla="*/ 863 h 2062"/>
                <a:gd name="T74" fmla="*/ 201 w 2711"/>
                <a:gd name="T75" fmla="*/ 863 h 2062"/>
                <a:gd name="T76" fmla="*/ 135 w 2711"/>
                <a:gd name="T77" fmla="*/ 929 h 2062"/>
                <a:gd name="T78" fmla="*/ 201 w 2711"/>
                <a:gd name="T79" fmla="*/ 996 h 2062"/>
                <a:gd name="T80" fmla="*/ 728 w 2711"/>
                <a:gd name="T81" fmla="*/ 996 h 2062"/>
                <a:gd name="T82" fmla="*/ 728 w 2711"/>
                <a:gd name="T83" fmla="*/ 1534 h 2062"/>
                <a:gd name="T84" fmla="*/ 909 w 2711"/>
                <a:gd name="T85" fmla="*/ 1715 h 2062"/>
                <a:gd name="T86" fmla="*/ 1065 w 2711"/>
                <a:gd name="T87" fmla="*/ 1715 h 2062"/>
                <a:gd name="T88" fmla="*/ 1065 w 2711"/>
                <a:gd name="T89" fmla="*/ 1995 h 2062"/>
                <a:gd name="T90" fmla="*/ 998 w 2711"/>
                <a:gd name="T91" fmla="*/ 2062 h 2062"/>
                <a:gd name="T92" fmla="*/ 67 w 2711"/>
                <a:gd name="T93" fmla="*/ 2062 h 2062"/>
                <a:gd name="T94" fmla="*/ 0 w 2711"/>
                <a:gd name="T95" fmla="*/ 1995 h 2062"/>
                <a:gd name="T96" fmla="*/ 0 w 2711"/>
                <a:gd name="T97" fmla="*/ 66 h 2062"/>
                <a:gd name="T98" fmla="*/ 67 w 2711"/>
                <a:gd name="T99" fmla="*/ 0 h 2062"/>
                <a:gd name="T100" fmla="*/ 998 w 2711"/>
                <a:gd name="T101" fmla="*/ 0 h 2062"/>
                <a:gd name="T102" fmla="*/ 1065 w 2711"/>
                <a:gd name="T103" fmla="*/ 66 h 2062"/>
                <a:gd name="T104" fmla="*/ 1065 w 2711"/>
                <a:gd name="T105" fmla="*/ 253 h 2062"/>
                <a:gd name="T106" fmla="*/ 430 w 2711"/>
                <a:gd name="T107" fmla="*/ 1569 h 2062"/>
                <a:gd name="T108" fmla="*/ 532 w 2711"/>
                <a:gd name="T109" fmla="*/ 1672 h 2062"/>
                <a:gd name="T110" fmla="*/ 635 w 2711"/>
                <a:gd name="T111" fmla="*/ 1569 h 2062"/>
                <a:gd name="T112" fmla="*/ 532 w 2711"/>
                <a:gd name="T113" fmla="*/ 1466 h 2062"/>
                <a:gd name="T114" fmla="*/ 430 w 2711"/>
                <a:gd name="T115" fmla="*/ 1569 h 2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11" h="2062">
                  <a:moveTo>
                    <a:pt x="2664" y="1581"/>
                  </a:moveTo>
                  <a:lnTo>
                    <a:pt x="909" y="1581"/>
                  </a:lnTo>
                  <a:cubicBezTo>
                    <a:pt x="883" y="1581"/>
                    <a:pt x="861" y="1560"/>
                    <a:pt x="861" y="1534"/>
                  </a:cubicBezTo>
                  <a:lnTo>
                    <a:pt x="861" y="434"/>
                  </a:lnTo>
                  <a:cubicBezTo>
                    <a:pt x="861" y="407"/>
                    <a:pt x="883" y="386"/>
                    <a:pt x="909" y="386"/>
                  </a:cubicBezTo>
                  <a:lnTo>
                    <a:pt x="2664" y="386"/>
                  </a:lnTo>
                  <a:cubicBezTo>
                    <a:pt x="2690" y="386"/>
                    <a:pt x="2711" y="408"/>
                    <a:pt x="2711" y="434"/>
                  </a:cubicBezTo>
                  <a:lnTo>
                    <a:pt x="2711" y="1534"/>
                  </a:lnTo>
                  <a:cubicBezTo>
                    <a:pt x="2711" y="1560"/>
                    <a:pt x="2690" y="1581"/>
                    <a:pt x="2664" y="1581"/>
                  </a:cubicBezTo>
                  <a:close/>
                  <a:moveTo>
                    <a:pt x="2177" y="1928"/>
                  </a:moveTo>
                  <a:lnTo>
                    <a:pt x="2000" y="1928"/>
                  </a:lnTo>
                  <a:lnTo>
                    <a:pt x="2000" y="1715"/>
                  </a:lnTo>
                  <a:lnTo>
                    <a:pt x="1573" y="1715"/>
                  </a:lnTo>
                  <a:lnTo>
                    <a:pt x="1573" y="1928"/>
                  </a:lnTo>
                  <a:lnTo>
                    <a:pt x="1395" y="1928"/>
                  </a:lnTo>
                  <a:cubicBezTo>
                    <a:pt x="1358" y="1928"/>
                    <a:pt x="1329" y="1958"/>
                    <a:pt x="1329" y="1995"/>
                  </a:cubicBezTo>
                  <a:cubicBezTo>
                    <a:pt x="1329" y="2032"/>
                    <a:pt x="1358" y="2062"/>
                    <a:pt x="1395" y="2062"/>
                  </a:cubicBezTo>
                  <a:lnTo>
                    <a:pt x="1640" y="2062"/>
                  </a:lnTo>
                  <a:lnTo>
                    <a:pt x="1933" y="2062"/>
                  </a:lnTo>
                  <a:lnTo>
                    <a:pt x="2177" y="2062"/>
                  </a:lnTo>
                  <a:cubicBezTo>
                    <a:pt x="2214" y="2062"/>
                    <a:pt x="2244" y="2032"/>
                    <a:pt x="2244" y="1995"/>
                  </a:cubicBezTo>
                  <a:cubicBezTo>
                    <a:pt x="2244" y="1958"/>
                    <a:pt x="2214" y="1928"/>
                    <a:pt x="2177" y="1928"/>
                  </a:cubicBezTo>
                  <a:close/>
                  <a:moveTo>
                    <a:pt x="1065" y="253"/>
                  </a:moveTo>
                  <a:lnTo>
                    <a:pt x="909" y="253"/>
                  </a:lnTo>
                  <a:cubicBezTo>
                    <a:pt x="899" y="253"/>
                    <a:pt x="890" y="254"/>
                    <a:pt x="880" y="255"/>
                  </a:cubicBezTo>
                  <a:cubicBezTo>
                    <a:pt x="875" y="254"/>
                    <a:pt x="869" y="253"/>
                    <a:pt x="863" y="253"/>
                  </a:cubicBezTo>
                  <a:lnTo>
                    <a:pt x="201" y="253"/>
                  </a:lnTo>
                  <a:cubicBezTo>
                    <a:pt x="164" y="253"/>
                    <a:pt x="135" y="283"/>
                    <a:pt x="135" y="320"/>
                  </a:cubicBezTo>
                  <a:cubicBezTo>
                    <a:pt x="135" y="356"/>
                    <a:pt x="164" y="386"/>
                    <a:pt x="201" y="386"/>
                  </a:cubicBezTo>
                  <a:lnTo>
                    <a:pt x="735" y="386"/>
                  </a:lnTo>
                  <a:cubicBezTo>
                    <a:pt x="730" y="401"/>
                    <a:pt x="728" y="417"/>
                    <a:pt x="728" y="434"/>
                  </a:cubicBezTo>
                  <a:lnTo>
                    <a:pt x="728" y="558"/>
                  </a:lnTo>
                  <a:lnTo>
                    <a:pt x="201" y="558"/>
                  </a:lnTo>
                  <a:cubicBezTo>
                    <a:pt x="164" y="558"/>
                    <a:pt x="135" y="588"/>
                    <a:pt x="135" y="624"/>
                  </a:cubicBezTo>
                  <a:cubicBezTo>
                    <a:pt x="135" y="661"/>
                    <a:pt x="164" y="691"/>
                    <a:pt x="201" y="691"/>
                  </a:cubicBezTo>
                  <a:lnTo>
                    <a:pt x="728" y="691"/>
                  </a:lnTo>
                  <a:lnTo>
                    <a:pt x="728" y="863"/>
                  </a:lnTo>
                  <a:lnTo>
                    <a:pt x="201" y="863"/>
                  </a:lnTo>
                  <a:cubicBezTo>
                    <a:pt x="164" y="863"/>
                    <a:pt x="135" y="893"/>
                    <a:pt x="135" y="929"/>
                  </a:cubicBezTo>
                  <a:cubicBezTo>
                    <a:pt x="135" y="966"/>
                    <a:pt x="164" y="996"/>
                    <a:pt x="201" y="996"/>
                  </a:cubicBezTo>
                  <a:lnTo>
                    <a:pt x="728" y="996"/>
                  </a:lnTo>
                  <a:lnTo>
                    <a:pt x="728" y="1534"/>
                  </a:lnTo>
                  <a:cubicBezTo>
                    <a:pt x="728" y="1633"/>
                    <a:pt x="809" y="1715"/>
                    <a:pt x="909" y="1715"/>
                  </a:cubicBezTo>
                  <a:lnTo>
                    <a:pt x="1065" y="1715"/>
                  </a:lnTo>
                  <a:lnTo>
                    <a:pt x="1065" y="1995"/>
                  </a:lnTo>
                  <a:cubicBezTo>
                    <a:pt x="1065" y="2032"/>
                    <a:pt x="1035" y="2062"/>
                    <a:pt x="998" y="2062"/>
                  </a:cubicBezTo>
                  <a:lnTo>
                    <a:pt x="67" y="2062"/>
                  </a:lnTo>
                  <a:cubicBezTo>
                    <a:pt x="30" y="2062"/>
                    <a:pt x="0" y="2032"/>
                    <a:pt x="0" y="1995"/>
                  </a:cubicBezTo>
                  <a:lnTo>
                    <a:pt x="0" y="66"/>
                  </a:lnTo>
                  <a:cubicBezTo>
                    <a:pt x="0" y="29"/>
                    <a:pt x="30" y="0"/>
                    <a:pt x="67" y="0"/>
                  </a:cubicBezTo>
                  <a:lnTo>
                    <a:pt x="998" y="0"/>
                  </a:lnTo>
                  <a:cubicBezTo>
                    <a:pt x="1035" y="0"/>
                    <a:pt x="1065" y="29"/>
                    <a:pt x="1065" y="66"/>
                  </a:cubicBezTo>
                  <a:lnTo>
                    <a:pt x="1065" y="253"/>
                  </a:lnTo>
                  <a:close/>
                  <a:moveTo>
                    <a:pt x="430" y="1569"/>
                  </a:moveTo>
                  <a:cubicBezTo>
                    <a:pt x="430" y="1626"/>
                    <a:pt x="476" y="1672"/>
                    <a:pt x="532" y="1672"/>
                  </a:cubicBezTo>
                  <a:cubicBezTo>
                    <a:pt x="589" y="1672"/>
                    <a:pt x="635" y="1626"/>
                    <a:pt x="635" y="1569"/>
                  </a:cubicBezTo>
                  <a:cubicBezTo>
                    <a:pt x="635" y="1512"/>
                    <a:pt x="589" y="1466"/>
                    <a:pt x="532" y="1466"/>
                  </a:cubicBezTo>
                  <a:cubicBezTo>
                    <a:pt x="476" y="1466"/>
                    <a:pt x="430" y="1512"/>
                    <a:pt x="430" y="1569"/>
                  </a:cubicBezTo>
                  <a:close/>
                </a:path>
              </a:pathLst>
            </a:custGeom>
            <a:solidFill>
              <a:schemeClr val="accent1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3" name="弧形 42">
              <a:extLst>
                <a:ext uri="{FF2B5EF4-FFF2-40B4-BE49-F238E27FC236}">
                  <a16:creationId xmlns:a16="http://schemas.microsoft.com/office/drawing/2014/main" id="{A22447D0-9AA2-4149-93C4-F9754CCEEDBA}"/>
                </a:ext>
              </a:extLst>
            </p:cNvPr>
            <p:cNvSpPr/>
            <p:nvPr/>
          </p:nvSpPr>
          <p:spPr>
            <a:xfrm rot="21352812">
              <a:off x="1285637" y="3725367"/>
              <a:ext cx="370341" cy="370342"/>
            </a:xfrm>
            <a:prstGeom prst="arc">
              <a:avLst>
                <a:gd name="adj1" fmla="val 1642123"/>
                <a:gd name="adj2" fmla="val 20450985"/>
              </a:avLst>
            </a:prstGeom>
            <a:noFill/>
            <a:ln w="635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9A23F147-A237-4CB4-8F4B-858BF638A412}"/>
              </a:ext>
            </a:extLst>
          </p:cNvPr>
          <p:cNvGrpSpPr/>
          <p:nvPr/>
        </p:nvGrpSpPr>
        <p:grpSpPr>
          <a:xfrm>
            <a:off x="10820831" y="3725367"/>
            <a:ext cx="370341" cy="370342"/>
            <a:chOff x="1285637" y="3725367"/>
            <a:chExt cx="370341" cy="370342"/>
          </a:xfrm>
        </p:grpSpPr>
        <p:sp>
          <p:nvSpPr>
            <p:cNvPr id="45" name="图形 15">
              <a:extLst>
                <a:ext uri="{FF2B5EF4-FFF2-40B4-BE49-F238E27FC236}">
                  <a16:creationId xmlns:a16="http://schemas.microsoft.com/office/drawing/2014/main" id="{4658C112-86E7-4809-99F4-D6B910A8F7A2}"/>
                </a:ext>
              </a:extLst>
            </p:cNvPr>
            <p:cNvSpPr/>
            <p:nvPr/>
          </p:nvSpPr>
          <p:spPr>
            <a:xfrm flipH="1">
              <a:off x="1337715" y="3824927"/>
              <a:ext cx="247488" cy="187998"/>
            </a:xfrm>
            <a:custGeom>
              <a:avLst/>
              <a:gdLst>
                <a:gd name="T0" fmla="*/ 2664 w 2711"/>
                <a:gd name="T1" fmla="*/ 1581 h 2062"/>
                <a:gd name="T2" fmla="*/ 909 w 2711"/>
                <a:gd name="T3" fmla="*/ 1581 h 2062"/>
                <a:gd name="T4" fmla="*/ 861 w 2711"/>
                <a:gd name="T5" fmla="*/ 1534 h 2062"/>
                <a:gd name="T6" fmla="*/ 861 w 2711"/>
                <a:gd name="T7" fmla="*/ 434 h 2062"/>
                <a:gd name="T8" fmla="*/ 909 w 2711"/>
                <a:gd name="T9" fmla="*/ 386 h 2062"/>
                <a:gd name="T10" fmla="*/ 2664 w 2711"/>
                <a:gd name="T11" fmla="*/ 386 h 2062"/>
                <a:gd name="T12" fmla="*/ 2711 w 2711"/>
                <a:gd name="T13" fmla="*/ 434 h 2062"/>
                <a:gd name="T14" fmla="*/ 2711 w 2711"/>
                <a:gd name="T15" fmla="*/ 1534 h 2062"/>
                <a:gd name="T16" fmla="*/ 2664 w 2711"/>
                <a:gd name="T17" fmla="*/ 1581 h 2062"/>
                <a:gd name="T18" fmla="*/ 2177 w 2711"/>
                <a:gd name="T19" fmla="*/ 1928 h 2062"/>
                <a:gd name="T20" fmla="*/ 2000 w 2711"/>
                <a:gd name="T21" fmla="*/ 1928 h 2062"/>
                <a:gd name="T22" fmla="*/ 2000 w 2711"/>
                <a:gd name="T23" fmla="*/ 1715 h 2062"/>
                <a:gd name="T24" fmla="*/ 1573 w 2711"/>
                <a:gd name="T25" fmla="*/ 1715 h 2062"/>
                <a:gd name="T26" fmla="*/ 1573 w 2711"/>
                <a:gd name="T27" fmla="*/ 1928 h 2062"/>
                <a:gd name="T28" fmla="*/ 1395 w 2711"/>
                <a:gd name="T29" fmla="*/ 1928 h 2062"/>
                <a:gd name="T30" fmla="*/ 1329 w 2711"/>
                <a:gd name="T31" fmla="*/ 1995 h 2062"/>
                <a:gd name="T32" fmla="*/ 1395 w 2711"/>
                <a:gd name="T33" fmla="*/ 2062 h 2062"/>
                <a:gd name="T34" fmla="*/ 1640 w 2711"/>
                <a:gd name="T35" fmla="*/ 2062 h 2062"/>
                <a:gd name="T36" fmla="*/ 1933 w 2711"/>
                <a:gd name="T37" fmla="*/ 2062 h 2062"/>
                <a:gd name="T38" fmla="*/ 2177 w 2711"/>
                <a:gd name="T39" fmla="*/ 2062 h 2062"/>
                <a:gd name="T40" fmla="*/ 2244 w 2711"/>
                <a:gd name="T41" fmla="*/ 1995 h 2062"/>
                <a:gd name="T42" fmla="*/ 2177 w 2711"/>
                <a:gd name="T43" fmla="*/ 1928 h 2062"/>
                <a:gd name="T44" fmla="*/ 1065 w 2711"/>
                <a:gd name="T45" fmla="*/ 253 h 2062"/>
                <a:gd name="T46" fmla="*/ 909 w 2711"/>
                <a:gd name="T47" fmla="*/ 253 h 2062"/>
                <a:gd name="T48" fmla="*/ 880 w 2711"/>
                <a:gd name="T49" fmla="*/ 255 h 2062"/>
                <a:gd name="T50" fmla="*/ 863 w 2711"/>
                <a:gd name="T51" fmla="*/ 253 h 2062"/>
                <a:gd name="T52" fmla="*/ 201 w 2711"/>
                <a:gd name="T53" fmla="*/ 253 h 2062"/>
                <a:gd name="T54" fmla="*/ 135 w 2711"/>
                <a:gd name="T55" fmla="*/ 320 h 2062"/>
                <a:gd name="T56" fmla="*/ 201 w 2711"/>
                <a:gd name="T57" fmla="*/ 386 h 2062"/>
                <a:gd name="T58" fmla="*/ 735 w 2711"/>
                <a:gd name="T59" fmla="*/ 386 h 2062"/>
                <a:gd name="T60" fmla="*/ 728 w 2711"/>
                <a:gd name="T61" fmla="*/ 434 h 2062"/>
                <a:gd name="T62" fmla="*/ 728 w 2711"/>
                <a:gd name="T63" fmla="*/ 558 h 2062"/>
                <a:gd name="T64" fmla="*/ 201 w 2711"/>
                <a:gd name="T65" fmla="*/ 558 h 2062"/>
                <a:gd name="T66" fmla="*/ 135 w 2711"/>
                <a:gd name="T67" fmla="*/ 624 h 2062"/>
                <a:gd name="T68" fmla="*/ 201 w 2711"/>
                <a:gd name="T69" fmla="*/ 691 h 2062"/>
                <a:gd name="T70" fmla="*/ 728 w 2711"/>
                <a:gd name="T71" fmla="*/ 691 h 2062"/>
                <a:gd name="T72" fmla="*/ 728 w 2711"/>
                <a:gd name="T73" fmla="*/ 863 h 2062"/>
                <a:gd name="T74" fmla="*/ 201 w 2711"/>
                <a:gd name="T75" fmla="*/ 863 h 2062"/>
                <a:gd name="T76" fmla="*/ 135 w 2711"/>
                <a:gd name="T77" fmla="*/ 929 h 2062"/>
                <a:gd name="T78" fmla="*/ 201 w 2711"/>
                <a:gd name="T79" fmla="*/ 996 h 2062"/>
                <a:gd name="T80" fmla="*/ 728 w 2711"/>
                <a:gd name="T81" fmla="*/ 996 h 2062"/>
                <a:gd name="T82" fmla="*/ 728 w 2711"/>
                <a:gd name="T83" fmla="*/ 1534 h 2062"/>
                <a:gd name="T84" fmla="*/ 909 w 2711"/>
                <a:gd name="T85" fmla="*/ 1715 h 2062"/>
                <a:gd name="T86" fmla="*/ 1065 w 2711"/>
                <a:gd name="T87" fmla="*/ 1715 h 2062"/>
                <a:gd name="T88" fmla="*/ 1065 w 2711"/>
                <a:gd name="T89" fmla="*/ 1995 h 2062"/>
                <a:gd name="T90" fmla="*/ 998 w 2711"/>
                <a:gd name="T91" fmla="*/ 2062 h 2062"/>
                <a:gd name="T92" fmla="*/ 67 w 2711"/>
                <a:gd name="T93" fmla="*/ 2062 h 2062"/>
                <a:gd name="T94" fmla="*/ 0 w 2711"/>
                <a:gd name="T95" fmla="*/ 1995 h 2062"/>
                <a:gd name="T96" fmla="*/ 0 w 2711"/>
                <a:gd name="T97" fmla="*/ 66 h 2062"/>
                <a:gd name="T98" fmla="*/ 67 w 2711"/>
                <a:gd name="T99" fmla="*/ 0 h 2062"/>
                <a:gd name="T100" fmla="*/ 998 w 2711"/>
                <a:gd name="T101" fmla="*/ 0 h 2062"/>
                <a:gd name="T102" fmla="*/ 1065 w 2711"/>
                <a:gd name="T103" fmla="*/ 66 h 2062"/>
                <a:gd name="T104" fmla="*/ 1065 w 2711"/>
                <a:gd name="T105" fmla="*/ 253 h 2062"/>
                <a:gd name="T106" fmla="*/ 430 w 2711"/>
                <a:gd name="T107" fmla="*/ 1569 h 2062"/>
                <a:gd name="T108" fmla="*/ 532 w 2711"/>
                <a:gd name="T109" fmla="*/ 1672 h 2062"/>
                <a:gd name="T110" fmla="*/ 635 w 2711"/>
                <a:gd name="T111" fmla="*/ 1569 h 2062"/>
                <a:gd name="T112" fmla="*/ 532 w 2711"/>
                <a:gd name="T113" fmla="*/ 1466 h 2062"/>
                <a:gd name="T114" fmla="*/ 430 w 2711"/>
                <a:gd name="T115" fmla="*/ 1569 h 2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11" h="2062">
                  <a:moveTo>
                    <a:pt x="2664" y="1581"/>
                  </a:moveTo>
                  <a:lnTo>
                    <a:pt x="909" y="1581"/>
                  </a:lnTo>
                  <a:cubicBezTo>
                    <a:pt x="883" y="1581"/>
                    <a:pt x="861" y="1560"/>
                    <a:pt x="861" y="1534"/>
                  </a:cubicBezTo>
                  <a:lnTo>
                    <a:pt x="861" y="434"/>
                  </a:lnTo>
                  <a:cubicBezTo>
                    <a:pt x="861" y="407"/>
                    <a:pt x="883" y="386"/>
                    <a:pt x="909" y="386"/>
                  </a:cubicBezTo>
                  <a:lnTo>
                    <a:pt x="2664" y="386"/>
                  </a:lnTo>
                  <a:cubicBezTo>
                    <a:pt x="2690" y="386"/>
                    <a:pt x="2711" y="408"/>
                    <a:pt x="2711" y="434"/>
                  </a:cubicBezTo>
                  <a:lnTo>
                    <a:pt x="2711" y="1534"/>
                  </a:lnTo>
                  <a:cubicBezTo>
                    <a:pt x="2711" y="1560"/>
                    <a:pt x="2690" y="1581"/>
                    <a:pt x="2664" y="1581"/>
                  </a:cubicBezTo>
                  <a:close/>
                  <a:moveTo>
                    <a:pt x="2177" y="1928"/>
                  </a:moveTo>
                  <a:lnTo>
                    <a:pt x="2000" y="1928"/>
                  </a:lnTo>
                  <a:lnTo>
                    <a:pt x="2000" y="1715"/>
                  </a:lnTo>
                  <a:lnTo>
                    <a:pt x="1573" y="1715"/>
                  </a:lnTo>
                  <a:lnTo>
                    <a:pt x="1573" y="1928"/>
                  </a:lnTo>
                  <a:lnTo>
                    <a:pt x="1395" y="1928"/>
                  </a:lnTo>
                  <a:cubicBezTo>
                    <a:pt x="1358" y="1928"/>
                    <a:pt x="1329" y="1958"/>
                    <a:pt x="1329" y="1995"/>
                  </a:cubicBezTo>
                  <a:cubicBezTo>
                    <a:pt x="1329" y="2032"/>
                    <a:pt x="1358" y="2062"/>
                    <a:pt x="1395" y="2062"/>
                  </a:cubicBezTo>
                  <a:lnTo>
                    <a:pt x="1640" y="2062"/>
                  </a:lnTo>
                  <a:lnTo>
                    <a:pt x="1933" y="2062"/>
                  </a:lnTo>
                  <a:lnTo>
                    <a:pt x="2177" y="2062"/>
                  </a:lnTo>
                  <a:cubicBezTo>
                    <a:pt x="2214" y="2062"/>
                    <a:pt x="2244" y="2032"/>
                    <a:pt x="2244" y="1995"/>
                  </a:cubicBezTo>
                  <a:cubicBezTo>
                    <a:pt x="2244" y="1958"/>
                    <a:pt x="2214" y="1928"/>
                    <a:pt x="2177" y="1928"/>
                  </a:cubicBezTo>
                  <a:close/>
                  <a:moveTo>
                    <a:pt x="1065" y="253"/>
                  </a:moveTo>
                  <a:lnTo>
                    <a:pt x="909" y="253"/>
                  </a:lnTo>
                  <a:cubicBezTo>
                    <a:pt x="899" y="253"/>
                    <a:pt x="890" y="254"/>
                    <a:pt x="880" y="255"/>
                  </a:cubicBezTo>
                  <a:cubicBezTo>
                    <a:pt x="875" y="254"/>
                    <a:pt x="869" y="253"/>
                    <a:pt x="863" y="253"/>
                  </a:cubicBezTo>
                  <a:lnTo>
                    <a:pt x="201" y="253"/>
                  </a:lnTo>
                  <a:cubicBezTo>
                    <a:pt x="164" y="253"/>
                    <a:pt x="135" y="283"/>
                    <a:pt x="135" y="320"/>
                  </a:cubicBezTo>
                  <a:cubicBezTo>
                    <a:pt x="135" y="356"/>
                    <a:pt x="164" y="386"/>
                    <a:pt x="201" y="386"/>
                  </a:cubicBezTo>
                  <a:lnTo>
                    <a:pt x="735" y="386"/>
                  </a:lnTo>
                  <a:cubicBezTo>
                    <a:pt x="730" y="401"/>
                    <a:pt x="728" y="417"/>
                    <a:pt x="728" y="434"/>
                  </a:cubicBezTo>
                  <a:lnTo>
                    <a:pt x="728" y="558"/>
                  </a:lnTo>
                  <a:lnTo>
                    <a:pt x="201" y="558"/>
                  </a:lnTo>
                  <a:cubicBezTo>
                    <a:pt x="164" y="558"/>
                    <a:pt x="135" y="588"/>
                    <a:pt x="135" y="624"/>
                  </a:cubicBezTo>
                  <a:cubicBezTo>
                    <a:pt x="135" y="661"/>
                    <a:pt x="164" y="691"/>
                    <a:pt x="201" y="691"/>
                  </a:cubicBezTo>
                  <a:lnTo>
                    <a:pt x="728" y="691"/>
                  </a:lnTo>
                  <a:lnTo>
                    <a:pt x="728" y="863"/>
                  </a:lnTo>
                  <a:lnTo>
                    <a:pt x="201" y="863"/>
                  </a:lnTo>
                  <a:cubicBezTo>
                    <a:pt x="164" y="863"/>
                    <a:pt x="135" y="893"/>
                    <a:pt x="135" y="929"/>
                  </a:cubicBezTo>
                  <a:cubicBezTo>
                    <a:pt x="135" y="966"/>
                    <a:pt x="164" y="996"/>
                    <a:pt x="201" y="996"/>
                  </a:cubicBezTo>
                  <a:lnTo>
                    <a:pt x="728" y="996"/>
                  </a:lnTo>
                  <a:lnTo>
                    <a:pt x="728" y="1534"/>
                  </a:lnTo>
                  <a:cubicBezTo>
                    <a:pt x="728" y="1633"/>
                    <a:pt x="809" y="1715"/>
                    <a:pt x="909" y="1715"/>
                  </a:cubicBezTo>
                  <a:lnTo>
                    <a:pt x="1065" y="1715"/>
                  </a:lnTo>
                  <a:lnTo>
                    <a:pt x="1065" y="1995"/>
                  </a:lnTo>
                  <a:cubicBezTo>
                    <a:pt x="1065" y="2032"/>
                    <a:pt x="1035" y="2062"/>
                    <a:pt x="998" y="2062"/>
                  </a:cubicBezTo>
                  <a:lnTo>
                    <a:pt x="67" y="2062"/>
                  </a:lnTo>
                  <a:cubicBezTo>
                    <a:pt x="30" y="2062"/>
                    <a:pt x="0" y="2032"/>
                    <a:pt x="0" y="1995"/>
                  </a:cubicBezTo>
                  <a:lnTo>
                    <a:pt x="0" y="66"/>
                  </a:lnTo>
                  <a:cubicBezTo>
                    <a:pt x="0" y="29"/>
                    <a:pt x="30" y="0"/>
                    <a:pt x="67" y="0"/>
                  </a:cubicBezTo>
                  <a:lnTo>
                    <a:pt x="998" y="0"/>
                  </a:lnTo>
                  <a:cubicBezTo>
                    <a:pt x="1035" y="0"/>
                    <a:pt x="1065" y="29"/>
                    <a:pt x="1065" y="66"/>
                  </a:cubicBezTo>
                  <a:lnTo>
                    <a:pt x="1065" y="253"/>
                  </a:lnTo>
                  <a:close/>
                  <a:moveTo>
                    <a:pt x="430" y="1569"/>
                  </a:moveTo>
                  <a:cubicBezTo>
                    <a:pt x="430" y="1626"/>
                    <a:pt x="476" y="1672"/>
                    <a:pt x="532" y="1672"/>
                  </a:cubicBezTo>
                  <a:cubicBezTo>
                    <a:pt x="589" y="1672"/>
                    <a:pt x="635" y="1626"/>
                    <a:pt x="635" y="1569"/>
                  </a:cubicBezTo>
                  <a:cubicBezTo>
                    <a:pt x="635" y="1512"/>
                    <a:pt x="589" y="1466"/>
                    <a:pt x="532" y="1466"/>
                  </a:cubicBezTo>
                  <a:cubicBezTo>
                    <a:pt x="476" y="1466"/>
                    <a:pt x="430" y="1512"/>
                    <a:pt x="430" y="1569"/>
                  </a:cubicBezTo>
                  <a:close/>
                </a:path>
              </a:pathLst>
            </a:custGeom>
            <a:solidFill>
              <a:schemeClr val="accent1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" name="弧形 45">
              <a:extLst>
                <a:ext uri="{FF2B5EF4-FFF2-40B4-BE49-F238E27FC236}">
                  <a16:creationId xmlns:a16="http://schemas.microsoft.com/office/drawing/2014/main" id="{B3D98A91-A673-4ACD-8317-D7C6BB9F01EC}"/>
                </a:ext>
              </a:extLst>
            </p:cNvPr>
            <p:cNvSpPr/>
            <p:nvPr/>
          </p:nvSpPr>
          <p:spPr>
            <a:xfrm rot="21352812">
              <a:off x="1285637" y="3725367"/>
              <a:ext cx="370341" cy="370342"/>
            </a:xfrm>
            <a:prstGeom prst="arc">
              <a:avLst>
                <a:gd name="adj1" fmla="val 1642123"/>
                <a:gd name="adj2" fmla="val 20450985"/>
              </a:avLst>
            </a:prstGeom>
            <a:noFill/>
            <a:ln w="635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</a:endParaRPr>
            </a:p>
          </p:txBody>
        </p:sp>
      </p:grpSp>
      <p:sp>
        <p:nvSpPr>
          <p:cNvPr id="48" name="文本框 47">
            <a:extLst>
              <a:ext uri="{FF2B5EF4-FFF2-40B4-BE49-F238E27FC236}">
                <a16:creationId xmlns:a16="http://schemas.microsoft.com/office/drawing/2014/main" id="{BA9EBC50-DBD0-405B-ACF6-96C2BFD0E8DD}"/>
              </a:ext>
            </a:extLst>
          </p:cNvPr>
          <p:cNvSpPr txBox="1"/>
          <p:nvPr/>
        </p:nvSpPr>
        <p:spPr>
          <a:xfrm>
            <a:off x="1272812" y="2098912"/>
            <a:ext cx="3826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第</a:t>
            </a:r>
            <a:r>
              <a:rPr lang="en-US" altLang="zh-CN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zh-CN" alt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代：电子管数字机（</a:t>
            </a:r>
            <a:r>
              <a:rPr lang="en-US" altLang="zh-CN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1946—1958</a:t>
            </a:r>
            <a:r>
              <a:rPr lang="zh-CN" alt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年）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77B7DDC3-BC5A-4441-AE32-6BAD0C2677F5}"/>
              </a:ext>
            </a:extLst>
          </p:cNvPr>
          <p:cNvSpPr txBox="1"/>
          <p:nvPr/>
        </p:nvSpPr>
        <p:spPr>
          <a:xfrm>
            <a:off x="1272812" y="2420058"/>
            <a:ext cx="3504311" cy="1268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硬件方面，逻辑元件采用的是真空电子管，主存储器采用汞延迟线、阴极射线示波管静电存储器、磁鼓、磁芯；外存储器采用的是磁带。软件方面采用的是机器语言、汇编语言。应用领域以军事和科学计算为主。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26962E22-2B3C-4451-B106-57F357933B9D}"/>
              </a:ext>
            </a:extLst>
          </p:cNvPr>
          <p:cNvSpPr txBox="1"/>
          <p:nvPr/>
        </p:nvSpPr>
        <p:spPr>
          <a:xfrm>
            <a:off x="2616403" y="4403636"/>
            <a:ext cx="3826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第</a:t>
            </a:r>
            <a:r>
              <a:rPr lang="en-US" altLang="zh-CN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zh-CN" alt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代：晶体管数字机（</a:t>
            </a:r>
            <a:r>
              <a:rPr lang="en-US" altLang="zh-CN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1958—1964</a:t>
            </a:r>
            <a:r>
              <a:rPr lang="zh-CN" alt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年）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72702D59-8166-4469-BE50-CC0B83DFEE14}"/>
              </a:ext>
            </a:extLst>
          </p:cNvPr>
          <p:cNvSpPr txBox="1"/>
          <p:nvPr/>
        </p:nvSpPr>
        <p:spPr>
          <a:xfrm>
            <a:off x="2616403" y="4724782"/>
            <a:ext cx="3504311" cy="1268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软件方面的操作系统、高级语言及其编译程序应用领域以科学计算和事务处理为主，并开始进入工业控制领域。特点是体积缩小、能耗降低、可靠性提高、运算速度提高、性能比第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代计算机有很大的提高。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9D421999-5E20-4AA5-8AB1-DE36587162ED}"/>
              </a:ext>
            </a:extLst>
          </p:cNvPr>
          <p:cNvSpPr txBox="1"/>
          <p:nvPr/>
        </p:nvSpPr>
        <p:spPr>
          <a:xfrm>
            <a:off x="6254425" y="2098912"/>
            <a:ext cx="40149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第</a:t>
            </a:r>
            <a:r>
              <a:rPr lang="en-US" altLang="zh-CN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zh-CN" alt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代：集成电路数字机（</a:t>
            </a:r>
            <a:r>
              <a:rPr lang="en-US" altLang="zh-CN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1964—1970</a:t>
            </a:r>
            <a:r>
              <a:rPr lang="zh-CN" alt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年）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C84D8CD4-11B1-40A4-A79D-442C05EFF954}"/>
              </a:ext>
            </a:extLst>
          </p:cNvPr>
          <p:cNvSpPr txBox="1"/>
          <p:nvPr/>
        </p:nvSpPr>
        <p:spPr>
          <a:xfrm>
            <a:off x="6265443" y="2420058"/>
            <a:ext cx="3711070" cy="1268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硬件方面，逻辑元件采用中、小规模集成电路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主存储器仍采用磁芯。软件方面出现了分时操作系统以及结构化、规模化程序设计方法。特点是速度更快，而且可靠性有了显著提高，应用领域开始进入文字处理和图形图像处理领域。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4DAE3E23-E51D-4181-8244-38AC375544D7}"/>
              </a:ext>
            </a:extLst>
          </p:cNvPr>
          <p:cNvSpPr txBox="1"/>
          <p:nvPr/>
        </p:nvSpPr>
        <p:spPr>
          <a:xfrm>
            <a:off x="7662365" y="4403636"/>
            <a:ext cx="3826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第</a:t>
            </a:r>
            <a:r>
              <a:rPr lang="en-US" altLang="zh-CN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zh-CN" alt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代：大规模集成电路（</a:t>
            </a:r>
            <a:r>
              <a:rPr lang="en-US" altLang="zh-CN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1970</a:t>
            </a:r>
            <a:r>
              <a:rPr lang="zh-CN" alt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年至今）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4AB13468-9E5F-40C5-AA95-F10304B7DB78}"/>
              </a:ext>
            </a:extLst>
          </p:cNvPr>
          <p:cNvSpPr txBox="1"/>
          <p:nvPr/>
        </p:nvSpPr>
        <p:spPr>
          <a:xfrm>
            <a:off x="7662365" y="4724782"/>
            <a:ext cx="3504311" cy="1268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硬件方面，逻辑元件采用大规模和超大规模集成电路。软件方面出现了数据库管理系统、网络管理系统和面向对象语言等。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1971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年世界上第一台微处理器在美国硅谷诞生，应用领域从科学计算、事务管理、过程控制逐步走向家庭。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8266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699371C7-FD12-41CE-A120-73A3B6DF447E}"/>
              </a:ext>
            </a:extLst>
          </p:cNvPr>
          <p:cNvSpPr/>
          <p:nvPr/>
        </p:nvSpPr>
        <p:spPr>
          <a:xfrm>
            <a:off x="1541305" y="1553443"/>
            <a:ext cx="9109390" cy="3981450"/>
          </a:xfrm>
          <a:prstGeom prst="roundRect">
            <a:avLst>
              <a:gd name="adj" fmla="val 7505"/>
            </a:avLst>
          </a:prstGeom>
          <a:gradFill>
            <a:gsLst>
              <a:gs pos="28000">
                <a:schemeClr val="accent2"/>
              </a:gs>
              <a:gs pos="80000">
                <a:schemeClr val="accent2">
                  <a:lumMod val="100000"/>
                </a:schemeClr>
              </a:gs>
            </a:gsLst>
            <a:path path="circle">
              <a:fillToRect r="100000" b="100000"/>
            </a:path>
          </a:gradFill>
          <a:ln w="12700" cap="flat" cmpd="sng" algn="ctr">
            <a:noFill/>
            <a:prstDash val="solid"/>
            <a:miter lim="800000"/>
          </a:ln>
          <a:effectLst>
            <a:outerShdw blurRad="279400" dist="342900" dir="5400000" sx="88000" sy="88000" algn="t" rotWithShape="0">
              <a:srgbClr val="FFD23C">
                <a:alpha val="42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2">
            <a:extLst>
              <a:ext uri="{FF2B5EF4-FFF2-40B4-BE49-F238E27FC236}">
                <a16:creationId xmlns:a16="http://schemas.microsoft.com/office/drawing/2014/main" id="{76528442-704C-4487-9038-0F2F2E9B3745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790952" y="1571625"/>
            <a:ext cx="4678678" cy="269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78" tIns="54439" rIns="108878" bIns="5443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defTabSz="1088714"/>
            <a:r>
              <a:rPr lang="en-US" altLang="zh-CN" sz="16800" dirty="0"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rPr>
              <a:t>02</a:t>
            </a:r>
            <a:endParaRPr lang="zh-CN" altLang="en-US" sz="16800" dirty="0">
              <a:solidFill>
                <a:prstClr val="black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文本框 11">
            <a:extLst>
              <a:ext uri="{FF2B5EF4-FFF2-40B4-BE49-F238E27FC236}">
                <a16:creationId xmlns:a16="http://schemas.microsoft.com/office/drawing/2014/main" id="{98CB7A38-D6E2-41E4-B4CC-BFD107A12FF9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81101" y="2564205"/>
            <a:ext cx="4498378" cy="6639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108878" tIns="54439" rIns="108878" bIns="5443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defTabSz="1088714">
              <a:defRPr/>
            </a:pPr>
            <a:r>
              <a:rPr lang="en-US" altLang="zh-CN" sz="3600" kern="0" spc="6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PART TWO</a:t>
            </a:r>
            <a:endParaRPr lang="zh-CN" altLang="en-US" sz="3600" kern="0" spc="600" dirty="0">
              <a:solidFill>
                <a:prstClr val="black"/>
              </a:solidFill>
              <a:latin typeface="+mj-lt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0F52A7F-79E6-41C5-A41A-02819F41D9D3}"/>
              </a:ext>
            </a:extLst>
          </p:cNvPr>
          <p:cNvSpPr txBox="1"/>
          <p:nvPr/>
        </p:nvSpPr>
        <p:spPr>
          <a:xfrm>
            <a:off x="3722370" y="4129907"/>
            <a:ext cx="47472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6600" dirty="0">
                <a:solidFill>
                  <a:prstClr val="black"/>
                </a:solidFill>
                <a:latin typeface="+mj-ea"/>
                <a:ea typeface="+mj-ea"/>
              </a:rPr>
              <a:t>计算机简介</a:t>
            </a:r>
          </a:p>
        </p:txBody>
      </p:sp>
      <p:pic>
        <p:nvPicPr>
          <p:cNvPr id="8" name="OfficePLUS.cn-14">
            <a:hlinkClick r:id="rId4"/>
            <a:extLst>
              <a:ext uri="{FF2B5EF4-FFF2-40B4-BE49-F238E27FC236}">
                <a16:creationId xmlns:a16="http://schemas.microsoft.com/office/drawing/2014/main" id="{489C9839-3E7B-485D-ABDC-F06BD8A424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56333"/>
            <a:ext cx="1828800" cy="24384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A64EEE7-D3C3-4C52-BB20-24F432C064E6}"/>
              </a:ext>
            </a:extLst>
          </p:cNvPr>
          <p:cNvSpPr txBox="1"/>
          <p:nvPr/>
        </p:nvSpPr>
        <p:spPr>
          <a:xfrm>
            <a:off x="9230606" y="494683"/>
            <a:ext cx="262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prstClr val="black"/>
                </a:solidFill>
                <a:latin typeface="+mj-ea"/>
                <a:ea typeface="+mj-ea"/>
              </a:rPr>
              <a:t>以人为本 追随智慧</a:t>
            </a:r>
          </a:p>
        </p:txBody>
      </p:sp>
    </p:spTree>
    <p:extLst>
      <p:ext uri="{BB962C8B-B14F-4D97-AF65-F5344CB8AC3E}">
        <p14:creationId xmlns:p14="http://schemas.microsoft.com/office/powerpoint/2010/main" val="3804372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8B9E8AA-0036-44F6-A99E-C8821DE975F8}"/>
              </a:ext>
            </a:extLst>
          </p:cNvPr>
          <p:cNvSpPr/>
          <p:nvPr/>
        </p:nvSpPr>
        <p:spPr>
          <a:xfrm>
            <a:off x="0" y="0"/>
            <a:ext cx="3439402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82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11A0D697-66C0-4CA2-A2AB-28B033247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690" y="1555311"/>
            <a:ext cx="5925826" cy="5931922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EF3791F2-4226-4BE1-823C-8DB2392AEB4F}"/>
              </a:ext>
            </a:extLst>
          </p:cNvPr>
          <p:cNvGrpSpPr/>
          <p:nvPr/>
        </p:nvGrpSpPr>
        <p:grpSpPr>
          <a:xfrm>
            <a:off x="4447309" y="2147643"/>
            <a:ext cx="3006553" cy="111070"/>
            <a:chOff x="4447309" y="2373450"/>
            <a:chExt cx="3006553" cy="111070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605F1744-CA30-4A64-90A2-047CF51F835F}"/>
                </a:ext>
              </a:extLst>
            </p:cNvPr>
            <p:cNvCxnSpPr/>
            <p:nvPr/>
          </p:nvCxnSpPr>
          <p:spPr>
            <a:xfrm>
              <a:off x="4447309" y="2424545"/>
              <a:ext cx="2964873" cy="0"/>
            </a:xfrm>
            <a:prstGeom prst="line">
              <a:avLst/>
            </a:prstGeom>
            <a:noFill/>
            <a:ln w="28575" cap="flat" cmpd="sng" algn="ctr">
              <a:solidFill>
                <a:srgbClr val="EFC49C"/>
              </a:solidFill>
              <a:prstDash val="solid"/>
              <a:miter lim="800000"/>
            </a:ln>
            <a:effectLst/>
          </p:spPr>
        </p:cxn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C9B33B41-F9B7-4F18-ACCB-81FD9B5C1D0B}"/>
                </a:ext>
              </a:extLst>
            </p:cNvPr>
            <p:cNvSpPr/>
            <p:nvPr/>
          </p:nvSpPr>
          <p:spPr>
            <a:xfrm>
              <a:off x="7342792" y="2373450"/>
              <a:ext cx="111070" cy="111070"/>
            </a:xfrm>
            <a:prstGeom prst="ellipse">
              <a:avLst/>
            </a:prstGeom>
            <a:solidFill>
              <a:srgbClr val="EFC49C"/>
            </a:solidFill>
            <a:ln w="12700" cap="flat" cmpd="sng" algn="ctr">
              <a:solidFill>
                <a:srgbClr val="EFC49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086D3EEB-6BDD-4491-B2C4-729E99D2694B}"/>
              </a:ext>
            </a:extLst>
          </p:cNvPr>
          <p:cNvGrpSpPr/>
          <p:nvPr/>
        </p:nvGrpSpPr>
        <p:grpSpPr>
          <a:xfrm>
            <a:off x="7905106" y="1696048"/>
            <a:ext cx="2287837" cy="938258"/>
            <a:chOff x="7905106" y="1784201"/>
            <a:chExt cx="2287837" cy="938258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10DDED26-DA8D-4FFB-91E2-AFB2CC123EC5}"/>
                </a:ext>
              </a:extLst>
            </p:cNvPr>
            <p:cNvSpPr/>
            <p:nvPr/>
          </p:nvSpPr>
          <p:spPr>
            <a:xfrm>
              <a:off x="7905106" y="1784201"/>
              <a:ext cx="2287837" cy="938258"/>
            </a:xfrm>
            <a:prstGeom prst="round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79400" dist="342900" dir="5400000" sx="88000" sy="88000" algn="t" rotWithShape="0">
                <a:srgbClr val="CA865F">
                  <a:alpha val="42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D08C2F61-1C50-4535-A974-DD7F68EE9513}"/>
                </a:ext>
              </a:extLst>
            </p:cNvPr>
            <p:cNvSpPr txBox="1"/>
            <p:nvPr/>
          </p:nvSpPr>
          <p:spPr>
            <a:xfrm>
              <a:off x="8141110" y="1969354"/>
              <a:ext cx="18158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rPr>
                <a:t>显示器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16E714A-1117-4DBA-8AE9-779D0617C72A}"/>
              </a:ext>
            </a:extLst>
          </p:cNvPr>
          <p:cNvGrpSpPr/>
          <p:nvPr/>
        </p:nvGrpSpPr>
        <p:grpSpPr>
          <a:xfrm>
            <a:off x="7905106" y="2921035"/>
            <a:ext cx="2287837" cy="938258"/>
            <a:chOff x="7905106" y="3020190"/>
            <a:chExt cx="2287837" cy="938258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51C98A49-F8FD-41D2-AC1F-EE8663CC3FC1}"/>
                </a:ext>
              </a:extLst>
            </p:cNvPr>
            <p:cNvSpPr/>
            <p:nvPr/>
          </p:nvSpPr>
          <p:spPr>
            <a:xfrm>
              <a:off x="7905106" y="3020190"/>
              <a:ext cx="2287837" cy="938258"/>
            </a:xfrm>
            <a:prstGeom prst="round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79400" dist="342900" dir="5400000" sx="88000" sy="88000" algn="t" rotWithShape="0">
                <a:srgbClr val="CA865F">
                  <a:alpha val="42000"/>
                </a:srgb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9636ECAC-9D60-4BC0-9A9F-F952984EAAB8}"/>
                </a:ext>
              </a:extLst>
            </p:cNvPr>
            <p:cNvSpPr txBox="1"/>
            <p:nvPr/>
          </p:nvSpPr>
          <p:spPr>
            <a:xfrm>
              <a:off x="8285391" y="3179217"/>
              <a:ext cx="15272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rPr>
                <a:t>主机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B95C7AD-8A96-43B5-B9FA-D91DEFD04F84}"/>
              </a:ext>
            </a:extLst>
          </p:cNvPr>
          <p:cNvGrpSpPr/>
          <p:nvPr/>
        </p:nvGrpSpPr>
        <p:grpSpPr>
          <a:xfrm>
            <a:off x="7905106" y="4146022"/>
            <a:ext cx="2287837" cy="938258"/>
            <a:chOff x="7905106" y="4167227"/>
            <a:chExt cx="2287837" cy="938258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EEC676BB-42DA-45AD-B229-BA9B9CB30F00}"/>
                </a:ext>
              </a:extLst>
            </p:cNvPr>
            <p:cNvSpPr/>
            <p:nvPr/>
          </p:nvSpPr>
          <p:spPr>
            <a:xfrm>
              <a:off x="7905106" y="4167227"/>
              <a:ext cx="2287837" cy="938258"/>
            </a:xfrm>
            <a:prstGeom prst="round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79400" dist="342900" dir="5400000" sx="88000" sy="88000" algn="t" rotWithShape="0">
                <a:srgbClr val="CA865F">
                  <a:alpha val="42000"/>
                </a:srgb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F825C92F-DD20-495A-84F9-E53BAEC97F24}"/>
                </a:ext>
              </a:extLst>
            </p:cNvPr>
            <p:cNvSpPr txBox="1"/>
            <p:nvPr/>
          </p:nvSpPr>
          <p:spPr>
            <a:xfrm>
              <a:off x="8285391" y="4339317"/>
              <a:ext cx="15272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rPr>
                <a:t>键盘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5336965-1588-4962-A3F4-60F60402B3FD}"/>
              </a:ext>
            </a:extLst>
          </p:cNvPr>
          <p:cNvGrpSpPr/>
          <p:nvPr/>
        </p:nvGrpSpPr>
        <p:grpSpPr>
          <a:xfrm>
            <a:off x="7889250" y="5371009"/>
            <a:ext cx="2287837" cy="938258"/>
            <a:chOff x="7889250" y="5459162"/>
            <a:chExt cx="2287837" cy="938258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1D451BFA-497A-4B54-8172-7EC6C21D7721}"/>
                </a:ext>
              </a:extLst>
            </p:cNvPr>
            <p:cNvSpPr/>
            <p:nvPr/>
          </p:nvSpPr>
          <p:spPr>
            <a:xfrm>
              <a:off x="7889250" y="5459162"/>
              <a:ext cx="2287837" cy="938258"/>
            </a:xfrm>
            <a:prstGeom prst="round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79400" dist="342900" dir="5400000" sx="88000" sy="88000" algn="t" rotWithShape="0">
                <a:srgbClr val="CA865F">
                  <a:alpha val="42000"/>
                </a:srgb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6BE94B2-7089-4400-98D1-518FD063B916}"/>
                </a:ext>
              </a:extLst>
            </p:cNvPr>
            <p:cNvSpPr txBox="1"/>
            <p:nvPr/>
          </p:nvSpPr>
          <p:spPr>
            <a:xfrm>
              <a:off x="8269535" y="5644315"/>
              <a:ext cx="15272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rPr>
                <a:t>鼠标</a:t>
              </a:r>
            </a:p>
          </p:txBody>
        </p:sp>
      </p:grp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4F487B61-7224-4D31-BAE5-EF8E74DF6D3C}"/>
              </a:ext>
            </a:extLst>
          </p:cNvPr>
          <p:cNvCxnSpPr>
            <a:cxnSpLocks/>
          </p:cNvCxnSpPr>
          <p:nvPr/>
        </p:nvCxnSpPr>
        <p:spPr>
          <a:xfrm flipV="1">
            <a:off x="4040812" y="2206523"/>
            <a:ext cx="414864" cy="727430"/>
          </a:xfrm>
          <a:prstGeom prst="line">
            <a:avLst/>
          </a:prstGeom>
          <a:noFill/>
          <a:ln w="28575" cap="flat" cmpd="sng" algn="ctr">
            <a:solidFill>
              <a:srgbClr val="EFC49C"/>
            </a:solidFill>
            <a:prstDash val="solid"/>
            <a:miter lim="800000"/>
          </a:ln>
          <a:effectLst/>
        </p:spPr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ED58C4E4-2A56-4D60-A73E-63B5AAD941BC}"/>
              </a:ext>
            </a:extLst>
          </p:cNvPr>
          <p:cNvCxnSpPr>
            <a:cxnSpLocks/>
          </p:cNvCxnSpPr>
          <p:nvPr/>
        </p:nvCxnSpPr>
        <p:spPr>
          <a:xfrm>
            <a:off x="6012873" y="3428600"/>
            <a:ext cx="1329919" cy="0"/>
          </a:xfrm>
          <a:prstGeom prst="line">
            <a:avLst/>
          </a:prstGeom>
          <a:noFill/>
          <a:ln w="28575" cap="flat" cmpd="sng" algn="ctr">
            <a:solidFill>
              <a:srgbClr val="EFC49C"/>
            </a:solidFill>
            <a:prstDash val="solid"/>
            <a:miter lim="800000"/>
          </a:ln>
          <a:effectLst/>
        </p:spPr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092E24ED-AE58-4404-9043-5175A75BEA54}"/>
              </a:ext>
            </a:extLst>
          </p:cNvPr>
          <p:cNvCxnSpPr>
            <a:cxnSpLocks/>
          </p:cNvCxnSpPr>
          <p:nvPr/>
        </p:nvCxnSpPr>
        <p:spPr>
          <a:xfrm flipV="1">
            <a:off x="4768645" y="4565873"/>
            <a:ext cx="733782" cy="1335240"/>
          </a:xfrm>
          <a:prstGeom prst="line">
            <a:avLst/>
          </a:prstGeom>
          <a:noFill/>
          <a:ln w="28575" cap="flat" cmpd="sng" algn="ctr">
            <a:solidFill>
              <a:srgbClr val="EFC49C"/>
            </a:solidFill>
            <a:prstDash val="solid"/>
            <a:miter lim="800000"/>
          </a:ln>
          <a:effectLst/>
        </p:spPr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39DB345F-5AC1-48F1-98D2-732399728092}"/>
              </a:ext>
            </a:extLst>
          </p:cNvPr>
          <p:cNvCxnSpPr>
            <a:cxnSpLocks/>
          </p:cNvCxnSpPr>
          <p:nvPr/>
        </p:nvCxnSpPr>
        <p:spPr>
          <a:xfrm>
            <a:off x="5492595" y="4569794"/>
            <a:ext cx="1852369" cy="0"/>
          </a:xfrm>
          <a:prstGeom prst="line">
            <a:avLst/>
          </a:prstGeom>
          <a:noFill/>
          <a:ln w="28575" cap="flat" cmpd="sng" algn="ctr">
            <a:solidFill>
              <a:srgbClr val="EFC49C"/>
            </a:solidFill>
            <a:prstDash val="solid"/>
            <a:miter lim="800000"/>
          </a:ln>
          <a:effectLst/>
        </p:spPr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113AFC75-972C-418D-8859-B32E9A7B1114}"/>
              </a:ext>
            </a:extLst>
          </p:cNvPr>
          <p:cNvCxnSpPr>
            <a:cxnSpLocks/>
          </p:cNvCxnSpPr>
          <p:nvPr/>
        </p:nvCxnSpPr>
        <p:spPr>
          <a:xfrm>
            <a:off x="5597236" y="5891291"/>
            <a:ext cx="1745556" cy="0"/>
          </a:xfrm>
          <a:prstGeom prst="line">
            <a:avLst/>
          </a:prstGeom>
          <a:noFill/>
          <a:ln w="28575" cap="flat" cmpd="sng" algn="ctr">
            <a:solidFill>
              <a:srgbClr val="EFC49C"/>
            </a:solidFill>
            <a:prstDash val="solid"/>
            <a:miter lim="800000"/>
          </a:ln>
          <a:effectLst/>
        </p:spPr>
      </p:cxnSp>
      <p:sp>
        <p:nvSpPr>
          <p:cNvPr id="26" name="椭圆 25">
            <a:extLst>
              <a:ext uri="{FF2B5EF4-FFF2-40B4-BE49-F238E27FC236}">
                <a16:creationId xmlns:a16="http://schemas.microsoft.com/office/drawing/2014/main" id="{8366B59C-72D5-48A1-A7C2-4C11BF1FF9A0}"/>
              </a:ext>
            </a:extLst>
          </p:cNvPr>
          <p:cNvSpPr/>
          <p:nvPr/>
        </p:nvSpPr>
        <p:spPr>
          <a:xfrm>
            <a:off x="7295188" y="3383632"/>
            <a:ext cx="111070" cy="111070"/>
          </a:xfrm>
          <a:prstGeom prst="ellipse">
            <a:avLst/>
          </a:prstGeom>
          <a:solidFill>
            <a:srgbClr val="EFC49C"/>
          </a:solidFill>
          <a:ln w="12700" cap="flat" cmpd="sng" algn="ctr">
            <a:solidFill>
              <a:srgbClr val="EFC49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C75C70FC-31FE-4451-AFC3-7E810568D9BD}"/>
              </a:ext>
            </a:extLst>
          </p:cNvPr>
          <p:cNvSpPr/>
          <p:nvPr/>
        </p:nvSpPr>
        <p:spPr>
          <a:xfrm>
            <a:off x="7295188" y="4515789"/>
            <a:ext cx="111070" cy="111070"/>
          </a:xfrm>
          <a:prstGeom prst="ellipse">
            <a:avLst/>
          </a:prstGeom>
          <a:solidFill>
            <a:srgbClr val="EFC49C"/>
          </a:solidFill>
          <a:ln w="12700" cap="flat" cmpd="sng" algn="ctr">
            <a:solidFill>
              <a:srgbClr val="EFC49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EECB4556-FB54-43F9-A05E-7146C296B28D}"/>
              </a:ext>
            </a:extLst>
          </p:cNvPr>
          <p:cNvSpPr/>
          <p:nvPr/>
        </p:nvSpPr>
        <p:spPr>
          <a:xfrm>
            <a:off x="7295188" y="5845578"/>
            <a:ext cx="111070" cy="111070"/>
          </a:xfrm>
          <a:prstGeom prst="ellipse">
            <a:avLst/>
          </a:prstGeom>
          <a:solidFill>
            <a:srgbClr val="EFC49C"/>
          </a:solidFill>
          <a:ln w="12700" cap="flat" cmpd="sng" algn="ctr">
            <a:solidFill>
              <a:srgbClr val="EFC49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F2C4EA49-69C8-4B2C-B989-B186C9E7DBA1}"/>
              </a:ext>
            </a:extLst>
          </p:cNvPr>
          <p:cNvSpPr txBox="1">
            <a:spLocks noChangeArrowheads="1"/>
          </p:cNvSpPr>
          <p:nvPr/>
        </p:nvSpPr>
        <p:spPr>
          <a:xfrm>
            <a:off x="3332144" y="794460"/>
            <a:ext cx="5939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Roboto"/>
                <a:ea typeface="思源黑体 CN Regular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微型计算机硬件结构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——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微机硬件组成 </a:t>
            </a:r>
          </a:p>
        </p:txBody>
      </p:sp>
      <p:pic>
        <p:nvPicPr>
          <p:cNvPr id="30" name="OfficePLUS.cn-14">
            <a:hlinkClick r:id="rId3"/>
            <a:extLst>
              <a:ext uri="{FF2B5EF4-FFF2-40B4-BE49-F238E27FC236}">
                <a16:creationId xmlns:a16="http://schemas.microsoft.com/office/drawing/2014/main" id="{FA2D71FC-89C1-4EFE-8AF4-65F8CB35B1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56333"/>
            <a:ext cx="1828800" cy="243840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B5B6FE43-0F81-4D0E-8868-E277F6455648}"/>
              </a:ext>
            </a:extLst>
          </p:cNvPr>
          <p:cNvSpPr txBox="1"/>
          <p:nvPr/>
        </p:nvSpPr>
        <p:spPr>
          <a:xfrm>
            <a:off x="9230606" y="494683"/>
            <a:ext cx="262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prstClr val="black"/>
                </a:solidFill>
                <a:latin typeface="+mj-ea"/>
                <a:ea typeface="+mj-ea"/>
              </a:rPr>
              <a:t>以人为本 追随智慧</a:t>
            </a:r>
          </a:p>
        </p:txBody>
      </p:sp>
    </p:spTree>
    <p:extLst>
      <p:ext uri="{BB962C8B-B14F-4D97-AF65-F5344CB8AC3E}">
        <p14:creationId xmlns:p14="http://schemas.microsoft.com/office/powerpoint/2010/main" val="1499815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6CFA5D3-2D0C-48C1-BD6C-28AB1EE70D71}"/>
              </a:ext>
            </a:extLst>
          </p:cNvPr>
          <p:cNvGrpSpPr/>
          <p:nvPr/>
        </p:nvGrpSpPr>
        <p:grpSpPr>
          <a:xfrm>
            <a:off x="8645337" y="1793624"/>
            <a:ext cx="2287837" cy="3958817"/>
            <a:chOff x="7905106" y="1784201"/>
            <a:chExt cx="2287837" cy="938258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B8ED9F3B-8C17-4D1A-AFFC-16CA248AF6C6}"/>
                </a:ext>
              </a:extLst>
            </p:cNvPr>
            <p:cNvSpPr/>
            <p:nvPr/>
          </p:nvSpPr>
          <p:spPr>
            <a:xfrm>
              <a:off x="7905106" y="1784201"/>
              <a:ext cx="2287837" cy="938258"/>
            </a:xfrm>
            <a:prstGeom prst="roundRect">
              <a:avLst>
                <a:gd name="adj" fmla="val 4677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79400" dist="342900" dir="5400000" sx="88000" sy="88000" algn="t" rotWithShape="0">
                <a:srgbClr val="CA865F">
                  <a:alpha val="42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33E2DAE6-EC5E-442E-B49E-39C71D3C3D96}"/>
                </a:ext>
              </a:extLst>
            </p:cNvPr>
            <p:cNvSpPr txBox="1"/>
            <p:nvPr/>
          </p:nvSpPr>
          <p:spPr>
            <a:xfrm>
              <a:off x="8141110" y="2022330"/>
              <a:ext cx="1815828" cy="372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rPr>
                <a:t>CPU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rPr>
                <a:t>I/O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rPr>
                <a:t>存储器</a:t>
              </a:r>
            </a:p>
          </p:txBody>
        </p:sp>
      </p:grp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FDE2CEAA-9955-48BF-9FF8-E0D7239E5DF0}"/>
              </a:ext>
            </a:extLst>
          </p:cNvPr>
          <p:cNvSpPr/>
          <p:nvPr/>
        </p:nvSpPr>
        <p:spPr>
          <a:xfrm>
            <a:off x="829340" y="1793625"/>
            <a:ext cx="7321319" cy="3958817"/>
          </a:xfrm>
          <a:prstGeom prst="roundRect">
            <a:avLst>
              <a:gd name="adj" fmla="val 4458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0B7F977A-16BB-4D33-9E89-003BFC587AB3}"/>
              </a:ext>
            </a:extLst>
          </p:cNvPr>
          <p:cNvSpPr txBox="1">
            <a:spLocks noChangeArrowheads="1"/>
          </p:cNvSpPr>
          <p:nvPr/>
        </p:nvSpPr>
        <p:spPr>
          <a:xfrm>
            <a:off x="3332144" y="794460"/>
            <a:ext cx="5939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Roboto"/>
                <a:ea typeface="思源黑体 CN Regular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宋体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个人计算机由以下几个部分构成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6D3F2480-DFFD-491D-8BB3-C44C56AB9540}"/>
              </a:ext>
            </a:extLst>
          </p:cNvPr>
          <p:cNvGrpSpPr/>
          <p:nvPr/>
        </p:nvGrpSpPr>
        <p:grpSpPr>
          <a:xfrm>
            <a:off x="1467895" y="2007904"/>
            <a:ext cx="6044209" cy="3530259"/>
            <a:chOff x="1762767" y="1905341"/>
            <a:chExt cx="6044209" cy="3530259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5F0EA7E-A42B-4BB7-A1F9-11DEB6F85E9A}"/>
                </a:ext>
              </a:extLst>
            </p:cNvPr>
            <p:cNvSpPr/>
            <p:nvPr/>
          </p:nvSpPr>
          <p:spPr>
            <a:xfrm>
              <a:off x="3469825" y="2904489"/>
              <a:ext cx="1735996" cy="1333432"/>
            </a:xfrm>
            <a:prstGeom prst="rect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0" name="Text Box 11">
              <a:extLst>
                <a:ext uri="{FF2B5EF4-FFF2-40B4-BE49-F238E27FC236}">
                  <a16:creationId xmlns:a16="http://schemas.microsoft.com/office/drawing/2014/main" id="{B49FC710-4DAA-45AE-85F3-DFA38AC967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6725" y="1905341"/>
              <a:ext cx="2182813" cy="354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kumimoji="1" sz="4000">
                  <a:solidFill>
                    <a:schemeClr val="tx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defRPr>
              </a:lvl1pPr>
              <a:lvl2pPr marL="742950" indent="-285750" eaLnBrk="0" hangingPunct="0">
                <a:defRPr kumimoji="1" sz="4000">
                  <a:solidFill>
                    <a:schemeClr val="tx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defRPr>
              </a:lvl2pPr>
              <a:lvl3pPr marL="1143000" indent="-228600" eaLnBrk="0" hangingPunct="0">
                <a:defRPr kumimoji="1" sz="4000">
                  <a:solidFill>
                    <a:schemeClr val="tx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defRPr>
              </a:lvl3pPr>
              <a:lvl4pPr marL="1600200" indent="-228600" eaLnBrk="0" hangingPunct="0">
                <a:defRPr kumimoji="1" sz="4000">
                  <a:solidFill>
                    <a:schemeClr val="tx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defRPr>
              </a:lvl4pPr>
              <a:lvl5pPr marL="2057400" indent="-228600" eaLnBrk="0" hangingPunct="0">
                <a:defRPr kumimoji="1" sz="4000">
                  <a:solidFill>
                    <a:schemeClr val="tx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800" b="1" kern="0" dirty="0">
                  <a:solidFill>
                    <a:prstClr val="black"/>
                  </a:solidFill>
                  <a:latin typeface="+mn-ea"/>
                  <a:ea typeface="+mn-ea"/>
                </a:rPr>
                <a:t>微型计算机系统</a:t>
              </a:r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046C7951-5696-48D0-808C-E539B3FE4B7D}"/>
                </a:ext>
              </a:extLst>
            </p:cNvPr>
            <p:cNvSpPr/>
            <p:nvPr/>
          </p:nvSpPr>
          <p:spPr>
            <a:xfrm>
              <a:off x="1898471" y="2420463"/>
              <a:ext cx="4855210" cy="35401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rPr>
                <a:t>硬件系统</a:t>
              </a: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F97D0336-6AAF-4C4A-82D0-EFDB39B8E6FF}"/>
                </a:ext>
              </a:extLst>
            </p:cNvPr>
            <p:cNvSpPr/>
            <p:nvPr/>
          </p:nvSpPr>
          <p:spPr>
            <a:xfrm>
              <a:off x="3706725" y="3235988"/>
              <a:ext cx="1238702" cy="35401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zh-CN" altLang="en-US" kern="0" dirty="0">
                  <a:solidFill>
                    <a:prstClr val="white"/>
                  </a:solidFill>
                  <a:latin typeface="+mn-ea"/>
                </a:rPr>
                <a:t>运算器</a:t>
              </a:r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D70FAF91-AE4C-4862-8E4A-EAD7A7144A00}"/>
                </a:ext>
              </a:extLst>
            </p:cNvPr>
            <p:cNvSpPr/>
            <p:nvPr/>
          </p:nvSpPr>
          <p:spPr>
            <a:xfrm>
              <a:off x="3706725" y="3723730"/>
              <a:ext cx="1238702" cy="35401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zh-CN" altLang="en-US" kern="0" dirty="0">
                  <a:solidFill>
                    <a:prstClr val="white"/>
                  </a:solidFill>
                  <a:latin typeface="+mn-ea"/>
                </a:rPr>
                <a:t>控制器</a:t>
              </a:r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13DD5348-3F6F-4B47-8225-604D75FA53CD}"/>
                </a:ext>
              </a:extLst>
            </p:cNvPr>
            <p:cNvSpPr/>
            <p:nvPr/>
          </p:nvSpPr>
          <p:spPr>
            <a:xfrm>
              <a:off x="3706725" y="4867797"/>
              <a:ext cx="1238702" cy="35401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zh-CN" altLang="en-US" kern="0" dirty="0">
                  <a:solidFill>
                    <a:prstClr val="white"/>
                  </a:solidFill>
                  <a:latin typeface="+mn-ea"/>
                </a:rPr>
                <a:t>储存器</a:t>
              </a: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A95386C0-03C5-4A52-88E9-ABE831E9B6B4}"/>
                </a:ext>
              </a:extLst>
            </p:cNvPr>
            <p:cNvSpPr/>
            <p:nvPr/>
          </p:nvSpPr>
          <p:spPr>
            <a:xfrm>
              <a:off x="1929269" y="2930561"/>
              <a:ext cx="326118" cy="229124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zh-CN" altLang="en-US" kern="0" dirty="0">
                  <a:solidFill>
                    <a:prstClr val="white"/>
                  </a:solidFill>
                  <a:latin typeface="+mn-ea"/>
                </a:rPr>
                <a:t>输入设备</a:t>
              </a: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68F57E39-CFC8-41FE-8758-7C6E4D2F2822}"/>
                </a:ext>
              </a:extLst>
            </p:cNvPr>
            <p:cNvSpPr/>
            <p:nvPr/>
          </p:nvSpPr>
          <p:spPr>
            <a:xfrm>
              <a:off x="2689817" y="2930561"/>
              <a:ext cx="326118" cy="229124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zh-CN" altLang="en-US" kern="0" dirty="0">
                  <a:solidFill>
                    <a:prstClr val="white"/>
                  </a:solidFill>
                  <a:latin typeface="+mn-ea"/>
                </a:rPr>
                <a:t>输入接口电路</a:t>
              </a:r>
            </a:p>
          </p:txBody>
        </p: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474C4784-6198-49EE-A9A6-146E00336854}"/>
                </a:ext>
              </a:extLst>
            </p:cNvPr>
            <p:cNvCxnSpPr>
              <a:cxnSpLocks/>
            </p:cNvCxnSpPr>
            <p:nvPr/>
          </p:nvCxnSpPr>
          <p:spPr>
            <a:xfrm>
              <a:off x="2255387" y="4077742"/>
              <a:ext cx="432000" cy="0"/>
            </a:xfrm>
            <a:prstGeom prst="straightConnector1">
              <a:avLst/>
            </a:prstGeom>
            <a:noFill/>
            <a:ln w="444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E52873E7-4D55-4CA9-9589-76051E1087F7}"/>
                </a:ext>
              </a:extLst>
            </p:cNvPr>
            <p:cNvCxnSpPr>
              <a:cxnSpLocks/>
            </p:cNvCxnSpPr>
            <p:nvPr/>
          </p:nvCxnSpPr>
          <p:spPr>
            <a:xfrm>
              <a:off x="3037825" y="3601720"/>
              <a:ext cx="432000" cy="0"/>
            </a:xfrm>
            <a:prstGeom prst="straightConnector1">
              <a:avLst/>
            </a:prstGeom>
            <a:noFill/>
            <a:ln w="444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458DFDC9-92A4-414A-A7BC-A533EFF849D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056695" y="4527927"/>
              <a:ext cx="504000" cy="0"/>
            </a:xfrm>
            <a:prstGeom prst="straightConnector1">
              <a:avLst/>
            </a:prstGeom>
            <a:noFill/>
            <a:ln w="44450" cap="flat" cmpd="sng" algn="ctr">
              <a:solidFill>
                <a:srgbClr val="2A7BC4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ECED3B03-529E-46AD-882B-0A71D8AC8613}"/>
                </a:ext>
              </a:extLst>
            </p:cNvPr>
            <p:cNvSpPr/>
            <p:nvPr/>
          </p:nvSpPr>
          <p:spPr>
            <a:xfrm>
              <a:off x="5667060" y="2930561"/>
              <a:ext cx="326118" cy="229124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zh-CN" altLang="en-US" kern="0" dirty="0">
                  <a:solidFill>
                    <a:prstClr val="white"/>
                  </a:solidFill>
                  <a:latin typeface="+mn-ea"/>
                </a:rPr>
                <a:t>输出接口电路</a:t>
              </a:r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70D6D516-414C-4D17-942E-E6A305448F23}"/>
                </a:ext>
              </a:extLst>
            </p:cNvPr>
            <p:cNvSpPr/>
            <p:nvPr/>
          </p:nvSpPr>
          <p:spPr>
            <a:xfrm>
              <a:off x="6427608" y="2930561"/>
              <a:ext cx="326118" cy="229124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rPr>
                <a:t>输出设备</a:t>
              </a:r>
            </a:p>
          </p:txBody>
        </p: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E42D0A91-8A32-4844-A62F-5A610EEFF41D}"/>
                </a:ext>
              </a:extLst>
            </p:cNvPr>
            <p:cNvCxnSpPr>
              <a:cxnSpLocks/>
            </p:cNvCxnSpPr>
            <p:nvPr/>
          </p:nvCxnSpPr>
          <p:spPr>
            <a:xfrm>
              <a:off x="5993178" y="4077742"/>
              <a:ext cx="432000" cy="0"/>
            </a:xfrm>
            <a:prstGeom prst="straightConnector1">
              <a:avLst/>
            </a:prstGeom>
            <a:noFill/>
            <a:ln w="444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id="{1E223A74-6535-4B0A-8A59-9875621F2D29}"/>
                </a:ext>
              </a:extLst>
            </p:cNvPr>
            <p:cNvCxnSpPr>
              <a:cxnSpLocks/>
            </p:cNvCxnSpPr>
            <p:nvPr/>
          </p:nvCxnSpPr>
          <p:spPr>
            <a:xfrm>
              <a:off x="5200816" y="3601720"/>
              <a:ext cx="432000" cy="0"/>
            </a:xfrm>
            <a:prstGeom prst="straightConnector1">
              <a:avLst/>
            </a:prstGeom>
            <a:noFill/>
            <a:ln w="444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496C3F18-F2F8-4787-84C4-4613DB01EA22}"/>
                </a:ext>
              </a:extLst>
            </p:cNvPr>
            <p:cNvSpPr/>
            <p:nvPr/>
          </p:nvSpPr>
          <p:spPr>
            <a:xfrm>
              <a:off x="7480858" y="2296998"/>
              <a:ext cx="326118" cy="3138601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rPr>
                <a:t>软件系统</a:t>
              </a:r>
            </a:p>
          </p:txBody>
        </p:sp>
        <p:sp>
          <p:nvSpPr>
            <p:cNvPr id="25" name="十字形 24">
              <a:extLst>
                <a:ext uri="{FF2B5EF4-FFF2-40B4-BE49-F238E27FC236}">
                  <a16:creationId xmlns:a16="http://schemas.microsoft.com/office/drawing/2014/main" id="{78BF374F-3797-43B7-AD77-69391E31082A}"/>
                </a:ext>
              </a:extLst>
            </p:cNvPr>
            <p:cNvSpPr/>
            <p:nvPr/>
          </p:nvSpPr>
          <p:spPr>
            <a:xfrm>
              <a:off x="7098382" y="3535409"/>
              <a:ext cx="333264" cy="329864"/>
            </a:xfrm>
            <a:prstGeom prst="plus">
              <a:avLst>
                <a:gd name="adj" fmla="val 4207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DD86713F-03DA-49F1-B968-89B28E4163B3}"/>
                </a:ext>
              </a:extLst>
            </p:cNvPr>
            <p:cNvSpPr/>
            <p:nvPr/>
          </p:nvSpPr>
          <p:spPr>
            <a:xfrm>
              <a:off x="1762767" y="2315604"/>
              <a:ext cx="5272400" cy="3119996"/>
            </a:xfrm>
            <a:prstGeom prst="rect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6D44CB13-98B5-4A6D-AFCC-4417060105EA}"/>
                </a:ext>
              </a:extLst>
            </p:cNvPr>
            <p:cNvSpPr txBox="1"/>
            <p:nvPr/>
          </p:nvSpPr>
          <p:spPr>
            <a:xfrm>
              <a:off x="3865677" y="2883692"/>
              <a:ext cx="9252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dirty="0">
                  <a:solidFill>
                    <a:prstClr val="black"/>
                  </a:solidFill>
                  <a:latin typeface="+mn-ea"/>
                </a:rPr>
                <a:t>CPU</a:t>
              </a:r>
              <a:endParaRPr lang="zh-CN" altLang="en-US" dirty="0">
                <a:solidFill>
                  <a:prstClr val="black"/>
                </a:solidFill>
                <a:latin typeface="+mn-ea"/>
              </a:endParaRPr>
            </a:p>
          </p:txBody>
        </p:sp>
      </p:grpSp>
      <p:pic>
        <p:nvPicPr>
          <p:cNvPr id="28" name="OfficePLUS.cn-14">
            <a:hlinkClick r:id="rId2"/>
            <a:extLst>
              <a:ext uri="{FF2B5EF4-FFF2-40B4-BE49-F238E27FC236}">
                <a16:creationId xmlns:a16="http://schemas.microsoft.com/office/drawing/2014/main" id="{454C6235-8C4E-4390-B457-661044BD6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56333"/>
            <a:ext cx="1828800" cy="243840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F27162D7-4D01-40D7-B436-F83E6CD3E169}"/>
              </a:ext>
            </a:extLst>
          </p:cNvPr>
          <p:cNvSpPr txBox="1"/>
          <p:nvPr/>
        </p:nvSpPr>
        <p:spPr>
          <a:xfrm>
            <a:off x="9230606" y="494683"/>
            <a:ext cx="262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prstClr val="black"/>
                </a:solidFill>
                <a:latin typeface="+mj-ea"/>
                <a:ea typeface="+mj-ea"/>
              </a:rPr>
              <a:t>以人为本 追随智慧</a:t>
            </a:r>
          </a:p>
        </p:txBody>
      </p:sp>
    </p:spTree>
    <p:extLst>
      <p:ext uri="{BB962C8B-B14F-4D97-AF65-F5344CB8AC3E}">
        <p14:creationId xmlns:p14="http://schemas.microsoft.com/office/powerpoint/2010/main" val="41597505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2154911"/>
  <p:tag name="MH_LIBRARY" val="GRAPHIC"/>
  <p:tag name="MH_ORDER" val="文本框 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2154911"/>
  <p:tag name="MH_LIBRARY" val="GRAPHIC"/>
  <p:tag name="MH_ORDER" val="文本框 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2154911"/>
  <p:tag name="MH_LIBRARY" val="GRAPHIC"/>
  <p:tag name="MH_ORDER" val="文本框 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72245;#72245;#72245;#24570;#24570;#105922;#106523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2154911"/>
  <p:tag name="MH_LIBRARY" val="GRAPHIC"/>
  <p:tag name="MH_ORDER" val="文本框 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20119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2154911"/>
  <p:tag name="MH_LIBRARY" val="GRAPHIC"/>
  <p:tag name="MH_ORDER" val="文本框 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2154911"/>
  <p:tag name="MH_LIBRARY" val="GRAPHIC"/>
  <p:tag name="MH_ORDER" val="文本框 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2154911"/>
  <p:tag name="MH_LIBRARY" val="GRAPHIC"/>
  <p:tag name="MH_ORDER" val="文本框 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2154911"/>
  <p:tag name="MH_LIBRARY" val="GRAPHIC"/>
  <p:tag name="MH_ORDER" val="文本框 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2154911"/>
  <p:tag name="MH_LIBRARY" val="GRAPHIC"/>
  <p:tag name="MH_ORDER" val="文本框 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2154911"/>
  <p:tag name="MH_LIBRARY" val="GRAPHIC"/>
  <p:tag name="MH_ORDER" val="文本框 11"/>
</p:tagLst>
</file>

<file path=ppt/theme/theme1.xml><?xml version="1.0" encoding="utf-8"?>
<a:theme xmlns:a="http://schemas.openxmlformats.org/drawingml/2006/main" name="封面">
  <a:themeElements>
    <a:clrScheme name="单机片">
      <a:dk1>
        <a:srgbClr val="000000"/>
      </a:dk1>
      <a:lt1>
        <a:srgbClr val="FFFFFF"/>
      </a:lt1>
      <a:dk2>
        <a:srgbClr val="3F4F66"/>
      </a:dk2>
      <a:lt2>
        <a:srgbClr val="44546A"/>
      </a:lt2>
      <a:accent1>
        <a:srgbClr val="1B4F80"/>
      </a:accent1>
      <a:accent2>
        <a:srgbClr val="EFC49C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5B9BD5"/>
      </a:hlink>
      <a:folHlink>
        <a:srgbClr val="70AD47"/>
      </a:folHlink>
    </a:clrScheme>
    <a:fontScheme name="OPs">
      <a:majorFont>
        <a:latin typeface="Arial Black"/>
        <a:ea typeface="微软雅黑"/>
        <a:cs typeface=""/>
      </a:majorFont>
      <a:minorFont>
        <a:latin typeface="Arial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rtlCol="0">
        <a:spAutoFit/>
      </a:bodyPr>
      <a:lstStyle>
        <a:defPPr algn="l">
          <a:defRPr dirty="0" smtClean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6A4F5078-B6A8-4FA5-A06C-FE6C2B41AA80}" vid="{4FC57996-2CEE-4F34-9605-251D1C483021}"/>
    </a:ext>
  </a:extLst>
</a:theme>
</file>

<file path=ppt/theme/theme2.xml><?xml version="1.0" encoding="utf-8"?>
<a:theme xmlns:a="http://schemas.openxmlformats.org/drawingml/2006/main" name="1_Office 主题">
  <a:themeElements>
    <a:clrScheme name="蓝色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upm0qeb">
      <a:majorFont>
        <a:latin typeface="微软雅黑 Light" panose="020F0302020204030204"/>
        <a:ea typeface="微软雅黑"/>
        <a:cs typeface=""/>
      </a:majorFont>
      <a:minorFont>
        <a:latin typeface="微软雅黑 Light" panose="020F0502020204030204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演示文稿1</Template>
  <TotalTime>887</TotalTime>
  <Words>2192</Words>
  <Application>Microsoft Office PowerPoint</Application>
  <PresentationFormat>宽屏</PresentationFormat>
  <Paragraphs>355</Paragraphs>
  <Slides>36</Slides>
  <Notes>0</Notes>
  <HiddenSlides>0</HiddenSlides>
  <MMClips>2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6" baseType="lpstr">
      <vt:lpstr>Microsoft YaHei Light</vt:lpstr>
      <vt:lpstr>Microsoft YaHei</vt:lpstr>
      <vt:lpstr>Microsoft YaHei</vt:lpstr>
      <vt:lpstr>微软雅黑 Light</vt:lpstr>
      <vt:lpstr>Arial</vt:lpstr>
      <vt:lpstr>Arial Black</vt:lpstr>
      <vt:lpstr>Wingdings</vt:lpstr>
      <vt:lpstr>封面</vt:lpstr>
      <vt:lpstr>1_Office 主题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Xin Zhang (FA Talent)</cp:lastModifiedBy>
  <cp:revision>27</cp:revision>
  <dcterms:created xsi:type="dcterms:W3CDTF">2021-11-15T01:02:17Z</dcterms:created>
  <dcterms:modified xsi:type="dcterms:W3CDTF">2022-01-27T03:59:19Z</dcterms:modified>
</cp:coreProperties>
</file>