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3266" r:id="rId2"/>
    <p:sldId id="3253" r:id="rId3"/>
    <p:sldId id="3260" r:id="rId4"/>
    <p:sldId id="3250" r:id="rId5"/>
    <p:sldId id="3239" r:id="rId6"/>
    <p:sldId id="3245" r:id="rId7"/>
    <p:sldId id="267" r:id="rId8"/>
    <p:sldId id="3261" r:id="rId9"/>
    <p:sldId id="261" r:id="rId10"/>
    <p:sldId id="3269" r:id="rId11"/>
    <p:sldId id="262" r:id="rId12"/>
    <p:sldId id="3271" r:id="rId13"/>
    <p:sldId id="3262" r:id="rId14"/>
    <p:sldId id="3248" r:id="rId15"/>
    <p:sldId id="3274" r:id="rId16"/>
    <p:sldId id="3273" r:id="rId17"/>
    <p:sldId id="3263" r:id="rId18"/>
    <p:sldId id="266" r:id="rId19"/>
    <p:sldId id="274" r:id="rId20"/>
    <p:sldId id="3264" r:id="rId21"/>
    <p:sldId id="257" r:id="rId22"/>
    <p:sldId id="3267" r:id="rId23"/>
    <p:sldId id="269" r:id="rId24"/>
    <p:sldId id="3265" r:id="rId25"/>
    <p:sldId id="258" r:id="rId26"/>
    <p:sldId id="3251" r:id="rId27"/>
    <p:sldId id="3270" r:id="rId28"/>
    <p:sldId id="271" r:id="rId29"/>
    <p:sldId id="270" r:id="rId30"/>
    <p:sldId id="3272" r:id="rId31"/>
    <p:sldId id="836"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OPPOSans R" panose="00020600040101010101" pitchFamily="18" charset="-122"/>
      <p:regular r:id="rId38"/>
    </p:embeddedFont>
    <p:embeddedFont>
      <p:font typeface="等线" panose="02010600030101010101" pitchFamily="2" charset="-122"/>
      <p:regular r:id="rId39"/>
      <p:bold r:id="rId40"/>
    </p:embeddedFont>
    <p:embeddedFont>
      <p:font typeface="思源黑体 CN Bold" panose="020B0800000000000000" pitchFamily="34" charset="-122"/>
      <p:bold r:id="rId41"/>
    </p:embeddedFont>
    <p:embeddedFont>
      <p:font typeface="思源黑体 CN Normal" panose="020B0400000000000000" pitchFamily="34" charset="-122"/>
      <p:regular r:id="rId42"/>
    </p:embeddedFont>
    <p:embeddedFont>
      <p:font typeface="思源黑体 CN Regular" panose="020B0500000000000000" pitchFamily="34" charset="-122"/>
      <p:regular r:id="rId43"/>
    </p:embeddedFont>
    <p:embeddedFont>
      <p:font typeface="微软雅黑" panose="020B0503020204020204" pitchFamily="34" charset="-122"/>
      <p:regular r:id="rId44"/>
      <p:bold r:id="rId45"/>
    </p:embeddedFont>
    <p:embeddedFont>
      <p:font typeface="微软雅黑 Light" panose="020B0502040204020203" pitchFamily="34" charset="-122"/>
      <p:regular r:id="rId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5" userDrawn="1">
          <p15:clr>
            <a:srgbClr val="A4A3A4"/>
          </p15:clr>
        </p15:guide>
        <p15:guide id="2" pos="3840" userDrawn="1">
          <p15:clr>
            <a:srgbClr val="A4A3A4"/>
          </p15:clr>
        </p15:guide>
        <p15:guide id="3" pos="3341" userDrawn="1">
          <p15:clr>
            <a:srgbClr val="A4A3A4"/>
          </p15:clr>
        </p15:guide>
        <p15:guide id="4" pos="914" userDrawn="1">
          <p15:clr>
            <a:srgbClr val="A4A3A4"/>
          </p15:clr>
        </p15:guide>
        <p15:guide id="5" orient="horz" pos="93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7AB"/>
    <a:srgbClr val="FCECE0"/>
    <a:srgbClr val="F6B88B"/>
    <a:srgbClr val="7879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5000" autoAdjust="0"/>
  </p:normalViewPr>
  <p:slideViewPr>
    <p:cSldViewPr snapToGrid="0" showGuides="1">
      <p:cViewPr>
        <p:scale>
          <a:sx n="75" d="100"/>
          <a:sy n="75" d="100"/>
        </p:scale>
        <p:origin x="1128" y="43"/>
      </p:cViewPr>
      <p:guideLst>
        <p:guide orient="horz" pos="4315"/>
        <p:guide pos="3840"/>
        <p:guide pos="3341"/>
        <p:guide pos="914"/>
        <p:guide orient="horz" pos="93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0" d="100"/>
          <a:sy n="60" d="100"/>
        </p:scale>
        <p:origin x="3187"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Office_Excel_2007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Office_Excel_2007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Office_Excel_2007____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3-13B3-4CE6-8F44-C5DB2D56AE01}"/>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2-13B3-4CE6-8F44-C5DB2D56AE01}"/>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1-13B3-4CE6-8F44-C5DB2D56AE01}"/>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0-13B3-4CE6-8F44-C5DB2D56AE01}"/>
              </c:ext>
            </c:extLst>
          </c:dPt>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B65-44ED-8E69-5DF2AB2B311A}"/>
            </c:ext>
          </c:extLst>
        </c:ser>
        <c:ser>
          <c:idx val="1"/>
          <c:order val="1"/>
          <c:tx>
            <c:strRef>
              <c:f>Sheet1!$C$1</c:f>
              <c:strCache>
                <c:ptCount val="1"/>
                <c:pt idx="0">
                  <c:v>系列 2</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5-13B3-4CE6-8F44-C5DB2D56AE01}"/>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4-13B3-4CE6-8F44-C5DB2D56AE01}"/>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6-13B3-4CE6-8F44-C5DB2D56AE01}"/>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13B3-4CE6-8F44-C5DB2D56AE01}"/>
              </c:ext>
            </c:extLst>
          </c:dPt>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B65-44ED-8E69-5DF2AB2B311A}"/>
            </c:ext>
          </c:extLst>
        </c:ser>
        <c:dLbls>
          <c:showLegendKey val="0"/>
          <c:showVal val="0"/>
          <c:showCatName val="0"/>
          <c:showSerName val="0"/>
          <c:showPercent val="0"/>
          <c:showBubbleSize val="0"/>
        </c:dLbls>
        <c:gapWidth val="219"/>
        <c:overlap val="-27"/>
        <c:axId val="159134599"/>
        <c:axId val="159134927"/>
      </c:barChart>
      <c:lineChart>
        <c:grouping val="standard"/>
        <c:varyColors val="0"/>
        <c:ser>
          <c:idx val="2"/>
          <c:order val="2"/>
          <c:tx>
            <c:strRef>
              <c:f>Sheet1!$D$1</c:f>
              <c:strCache>
                <c:ptCount val="1"/>
                <c:pt idx="0">
                  <c:v>系列 3</c:v>
                </c:pt>
              </c:strCache>
            </c:strRef>
          </c:tx>
          <c:spPr>
            <a:ln w="28575" cap="rnd">
              <a:solidFill>
                <a:schemeClr val="accent3"/>
              </a:solidFill>
              <a:round/>
            </a:ln>
            <a:effectLst/>
          </c:spPr>
          <c:marker>
            <c:symbol val="none"/>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1"/>
          <c:extLst>
            <c:ext xmlns:c16="http://schemas.microsoft.com/office/drawing/2014/chart" uri="{C3380CC4-5D6E-409C-BE32-E72D297353CC}">
              <c16:uniqueId val="{00000002-EB65-44ED-8E69-5DF2AB2B311A}"/>
            </c:ext>
          </c:extLst>
        </c:ser>
        <c:dLbls>
          <c:showLegendKey val="0"/>
          <c:showVal val="0"/>
          <c:showCatName val="0"/>
          <c:showSerName val="0"/>
          <c:showPercent val="0"/>
          <c:showBubbleSize val="0"/>
        </c:dLbls>
        <c:marker val="1"/>
        <c:smooth val="0"/>
        <c:axId val="159134599"/>
        <c:axId val="159134927"/>
      </c:lineChart>
      <c:catAx>
        <c:axId val="159134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defRPr>
            </a:pPr>
            <a:endParaRPr lang="zh-CN"/>
          </a:p>
        </c:txPr>
        <c:crossAx val="159134927"/>
        <c:crosses val="autoZero"/>
        <c:auto val="1"/>
        <c:lblAlgn val="ctr"/>
        <c:lblOffset val="100"/>
        <c:noMultiLvlLbl val="0"/>
      </c:catAx>
      <c:valAx>
        <c:axId val="1591349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defRPr>
            </a:pPr>
            <a:endParaRPr lang="zh-CN"/>
          </a:p>
        </c:txPr>
        <c:crossAx val="159134599"/>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defRPr>
            </a:pPr>
            <a:endParaRPr lang="zh-CN"/>
          </a:p>
        </c:txPr>
      </c:legendEntry>
      <c:legendEntry>
        <c:idx val="1"/>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defRPr>
            </a:pPr>
            <a:endParaRPr lang="zh-CN"/>
          </a:p>
        </c:txPr>
      </c:legendEntry>
      <c:legendEntry>
        <c:idx val="2"/>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defRPr>
            </a:pPr>
            <a:endParaRPr lang="zh-CN"/>
          </a:p>
        </c:txPr>
      </c:legendEntry>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defRPr>
          </a:pPr>
          <a:endParaRPr lang="zh-CN"/>
        </a:p>
      </c:txPr>
    </c:legend>
    <c:plotVisOnly val="1"/>
    <c:dispBlanksAs val="gap"/>
    <c:showDLblsOverMax val="0"/>
  </c:chart>
  <c:spPr>
    <a:noFill/>
    <a:ln>
      <a:noFill/>
    </a:ln>
    <a:effectLst/>
  </c:spPr>
  <c:txPr>
    <a:bodyPr/>
    <a:lstStyle/>
    <a:p>
      <a:pPr>
        <a:defRPr lang="zh-CN">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zh-CN" altLang="en-US" dirty="0"/>
              <a:t>营业部</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AE30-4D8F-B819-ABE5C764515D}"/>
            </c:ext>
          </c:extLst>
        </c:ser>
        <c:ser>
          <c:idx val="1"/>
          <c:order val="1"/>
          <c:tx>
            <c:strRef>
              <c:f>Sheet1!$C$1</c:f>
              <c:strCache>
                <c:ptCount val="1"/>
                <c:pt idx="0">
                  <c:v>系列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AE30-4D8F-B819-ABE5C764515D}"/>
            </c:ext>
          </c:extLst>
        </c:ser>
        <c:ser>
          <c:idx val="2"/>
          <c:order val="2"/>
          <c:tx>
            <c:strRef>
              <c:f>Sheet1!$D$1</c:f>
              <c:strCache>
                <c:ptCount val="1"/>
                <c:pt idx="0">
                  <c:v>系列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AE30-4D8F-B819-ABE5C764515D}"/>
            </c:ext>
          </c:extLst>
        </c:ser>
        <c:dLbls>
          <c:showLegendKey val="0"/>
          <c:showVal val="0"/>
          <c:showCatName val="0"/>
          <c:showSerName val="0"/>
          <c:showPercent val="0"/>
          <c:showBubbleSize val="0"/>
        </c:dLbls>
        <c:marker val="1"/>
        <c:smooth val="0"/>
        <c:axId val="529820152"/>
        <c:axId val="529816632"/>
      </c:lineChart>
      <c:catAx>
        <c:axId val="529820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529816632"/>
        <c:crosses val="autoZero"/>
        <c:auto val="1"/>
        <c:lblAlgn val="ctr"/>
        <c:lblOffset val="100"/>
        <c:noMultiLvlLbl val="0"/>
      </c:catAx>
      <c:valAx>
        <c:axId val="529816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529820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zh-CN" altLang="en-US" dirty="0"/>
              <a:t>媒体部</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AE30-4D8F-B819-ABE5C764515D}"/>
            </c:ext>
          </c:extLst>
        </c:ser>
        <c:ser>
          <c:idx val="1"/>
          <c:order val="1"/>
          <c:tx>
            <c:strRef>
              <c:f>Sheet1!$C$1</c:f>
              <c:strCache>
                <c:ptCount val="1"/>
                <c:pt idx="0">
                  <c:v>系列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AE30-4D8F-B819-ABE5C764515D}"/>
            </c:ext>
          </c:extLst>
        </c:ser>
        <c:ser>
          <c:idx val="2"/>
          <c:order val="2"/>
          <c:tx>
            <c:strRef>
              <c:f>Sheet1!$D$1</c:f>
              <c:strCache>
                <c:ptCount val="1"/>
                <c:pt idx="0">
                  <c:v>系列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AE30-4D8F-B819-ABE5C764515D}"/>
            </c:ext>
          </c:extLst>
        </c:ser>
        <c:dLbls>
          <c:showLegendKey val="0"/>
          <c:showVal val="0"/>
          <c:showCatName val="0"/>
          <c:showSerName val="0"/>
          <c:showPercent val="0"/>
          <c:showBubbleSize val="0"/>
        </c:dLbls>
        <c:marker val="1"/>
        <c:smooth val="0"/>
        <c:axId val="529820152"/>
        <c:axId val="529816632"/>
      </c:lineChart>
      <c:catAx>
        <c:axId val="529820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529816632"/>
        <c:crosses val="autoZero"/>
        <c:auto val="1"/>
        <c:lblAlgn val="ctr"/>
        <c:lblOffset val="100"/>
        <c:noMultiLvlLbl val="0"/>
      </c:catAx>
      <c:valAx>
        <c:axId val="529816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529820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314C1-E9D4-4971-9FCF-0A771EF0DBCA}" type="datetimeFigureOut">
              <a:rPr lang="zh-CN" altLang="en-US" smtClean="0"/>
              <a:t>2022/8/7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C4DB9-0523-4050-A236-452631144030}" type="slidenum">
              <a:rPr lang="zh-CN" altLang="en-US" smtClean="0"/>
              <a:t>‹#›</a:t>
            </a:fld>
            <a:endParaRPr lang="zh-CN" altLang="en-US"/>
          </a:p>
        </p:txBody>
      </p:sp>
    </p:spTree>
    <p:extLst>
      <p:ext uri="{BB962C8B-B14F-4D97-AF65-F5344CB8AC3E}">
        <p14:creationId xmlns:p14="http://schemas.microsoft.com/office/powerpoint/2010/main" val="2121729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884947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9337696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office.msn.com.cn/" TargetMode="External"/><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office.msn.com.cn/"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office.msn.com.c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板式">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6FC0771D-9FBC-BC33-B9E5-13D792A61988}"/>
              </a:ext>
            </a:extLst>
          </p:cNvPr>
          <p:cNvSpPr/>
          <p:nvPr userDrawn="1"/>
        </p:nvSpPr>
        <p:spPr>
          <a:xfrm>
            <a:off x="1" y="0"/>
            <a:ext cx="12191998" cy="6858000"/>
          </a:xfrm>
          <a:prstGeom prst="roundRect">
            <a:avLst>
              <a:gd name="adj" fmla="val 0"/>
            </a:avLst>
          </a:prstGeom>
          <a:pattFill prst="lgGrid">
            <a:fgClr>
              <a:srgbClr val="F8F8F8"/>
            </a:fgClr>
            <a:bgClr>
              <a:sysClr val="window" lastClr="FFFFFF"/>
            </a:bgClr>
          </a:patt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15" name="矩形 14">
            <a:extLst>
              <a:ext uri="{FF2B5EF4-FFF2-40B4-BE49-F238E27FC236}">
                <a16:creationId xmlns:a16="http://schemas.microsoft.com/office/drawing/2014/main" id="{EBB3A422-A0AB-5A8B-BAE7-603FEC7D1DBB}"/>
              </a:ext>
            </a:extLst>
          </p:cNvPr>
          <p:cNvSpPr/>
          <p:nvPr userDrawn="1"/>
        </p:nvSpPr>
        <p:spPr>
          <a:xfrm>
            <a:off x="934460" y="1256071"/>
            <a:ext cx="2880456" cy="4345858"/>
          </a:xfrm>
          <a:prstGeom prst="rect">
            <a:avLst/>
          </a:prstGeom>
          <a:noFill/>
          <a:ln w="19050" cap="flat" cmpd="sng" algn="ctr">
            <a:solidFill>
              <a:srgbClr val="7F7F7F"/>
            </a:solidFill>
            <a:prstDash val="solid"/>
            <a:miter lim="800000"/>
          </a:ln>
          <a:effectLst>
            <a:outerShdw blurRad="114300" sx="101000" sy="101000" algn="ctr" rotWithShape="0">
              <a:sysClr val="window" lastClr="FFFFFF">
                <a:lumMod val="50000"/>
                <a:alpha val="37000"/>
              </a:sysClr>
            </a:outerShdw>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pic>
        <p:nvPicPr>
          <p:cNvPr id="16" name="1-3">
            <a:hlinkClick r:id="rId2"/>
            <a:extLst>
              <a:ext uri="{FF2B5EF4-FFF2-40B4-BE49-F238E27FC236}">
                <a16:creationId xmlns:a16="http://schemas.microsoft.com/office/drawing/2014/main" id="{75A39A78-6C1E-AAD8-4521-87B45C3DEB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7847" y="503509"/>
            <a:ext cx="1655266" cy="220701"/>
          </a:xfrm>
          <a:prstGeom prst="rect">
            <a:avLst/>
          </a:prstGeom>
        </p:spPr>
      </p:pic>
      <p:pic>
        <p:nvPicPr>
          <p:cNvPr id="17" name="图片 16">
            <a:extLst>
              <a:ext uri="{FF2B5EF4-FFF2-40B4-BE49-F238E27FC236}">
                <a16:creationId xmlns:a16="http://schemas.microsoft.com/office/drawing/2014/main" id="{8EC403B4-FACE-FA83-2E31-1C24AF8E426C}"/>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colorTemperature colorTemp="2964"/>
                    </a14:imgEffect>
                    <a14:imgEffect>
                      <a14:saturation sat="33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7102314" y="-279891"/>
            <a:ext cx="5089686" cy="7137891"/>
          </a:xfrm>
          <a:custGeom>
            <a:avLst/>
            <a:gdLst>
              <a:gd name="connsiteX0" fmla="*/ 3693901 w 5591177"/>
              <a:gd name="connsiteY0" fmla="*/ 0 h 7841193"/>
              <a:gd name="connsiteX1" fmla="*/ 5591177 w 5591177"/>
              <a:gd name="connsiteY1" fmla="*/ 0 h 7841193"/>
              <a:gd name="connsiteX2" fmla="*/ 5591177 w 5591177"/>
              <a:gd name="connsiteY2" fmla="*/ 7841193 h 7841193"/>
              <a:gd name="connsiteX3" fmla="*/ 0 w 5591177"/>
              <a:gd name="connsiteY3" fmla="*/ 7841193 h 7841193"/>
              <a:gd name="connsiteX4" fmla="*/ 144512 w 5591177"/>
              <a:gd name="connsiteY4" fmla="*/ 6685098 h 784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77" h="7841193">
                <a:moveTo>
                  <a:pt x="3693901" y="0"/>
                </a:moveTo>
                <a:lnTo>
                  <a:pt x="5591177" y="0"/>
                </a:lnTo>
                <a:lnTo>
                  <a:pt x="5591177" y="7841193"/>
                </a:lnTo>
                <a:lnTo>
                  <a:pt x="0" y="7841193"/>
                </a:lnTo>
                <a:lnTo>
                  <a:pt x="144512" y="6685098"/>
                </a:lnTo>
                <a:close/>
              </a:path>
            </a:pathLst>
          </a:custGeom>
        </p:spPr>
      </p:pic>
      <p:cxnSp>
        <p:nvCxnSpPr>
          <p:cNvPr id="18" name="直接连接符 17">
            <a:extLst>
              <a:ext uri="{FF2B5EF4-FFF2-40B4-BE49-F238E27FC236}">
                <a16:creationId xmlns:a16="http://schemas.microsoft.com/office/drawing/2014/main" id="{8DABF86C-C591-BA01-8E46-5AE828012307}"/>
              </a:ext>
            </a:extLst>
          </p:cNvPr>
          <p:cNvCxnSpPr>
            <a:cxnSpLocks/>
          </p:cNvCxnSpPr>
          <p:nvPr userDrawn="1"/>
        </p:nvCxnSpPr>
        <p:spPr>
          <a:xfrm flipH="1">
            <a:off x="7614282" y="531331"/>
            <a:ext cx="2341182" cy="4380140"/>
          </a:xfrm>
          <a:prstGeom prst="line">
            <a:avLst/>
          </a:prstGeom>
          <a:ln w="1174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矩形: 圆角 18">
            <a:extLst>
              <a:ext uri="{FF2B5EF4-FFF2-40B4-BE49-F238E27FC236}">
                <a16:creationId xmlns:a16="http://schemas.microsoft.com/office/drawing/2014/main" id="{AD2A4094-2DB1-4A12-7C4E-C984B1C9394E}"/>
              </a:ext>
            </a:extLst>
          </p:cNvPr>
          <p:cNvSpPr/>
          <p:nvPr userDrawn="1"/>
        </p:nvSpPr>
        <p:spPr>
          <a:xfrm>
            <a:off x="3358399" y="1999166"/>
            <a:ext cx="3277268" cy="2816674"/>
          </a:xfrm>
          <a:prstGeom prst="roundRect">
            <a:avLst>
              <a:gd name="adj" fmla="val 0"/>
            </a:avLst>
          </a:prstGeom>
          <a:pattFill prst="lgGrid">
            <a:fgClr>
              <a:srgbClr val="F8F8F8"/>
            </a:fgClr>
            <a:bgClr>
              <a:sysClr val="window" lastClr="FFFFFF"/>
            </a:bgClr>
          </a:patt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20" name="文本框 24">
            <a:extLst>
              <a:ext uri="{FF2B5EF4-FFF2-40B4-BE49-F238E27FC236}">
                <a16:creationId xmlns:a16="http://schemas.microsoft.com/office/drawing/2014/main" id="{03634196-BB66-05E0-3877-46B75434C5A4}"/>
              </a:ext>
            </a:extLst>
          </p:cNvPr>
          <p:cNvSpPr txBox="1"/>
          <p:nvPr userDrawn="1"/>
        </p:nvSpPr>
        <p:spPr>
          <a:xfrm>
            <a:off x="1286576" y="1999166"/>
            <a:ext cx="6537856" cy="1754326"/>
          </a:xfrm>
          <a:prstGeom prst="rect">
            <a:avLst/>
          </a:prstGeom>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chemeClr val="accent2"/>
                </a:solidFill>
                <a:effectLst/>
                <a:uLnTx/>
                <a:uFillTx/>
                <a:latin typeface="+mj-ea"/>
                <a:ea typeface="+mj-ea"/>
              </a:rPr>
              <a:t>单击</a:t>
            </a:r>
            <a:endParaRPr kumimoji="0" lang="en-US" altLang="zh-CN" sz="5400" b="1" i="0" u="none" strike="noStrike" kern="1200" cap="none" spc="0" normalizeH="0" baseline="0" noProof="0" dirty="0">
              <a:ln>
                <a:noFill/>
              </a:ln>
              <a:solidFill>
                <a:schemeClr val="accent2"/>
              </a:solidFill>
              <a:effectLst/>
              <a:uLnTx/>
              <a:uFillTx/>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chemeClr val="accent1"/>
                </a:solidFill>
                <a:effectLst/>
                <a:uLnTx/>
                <a:uFillTx/>
                <a:latin typeface="+mj-ea"/>
                <a:ea typeface="+mj-ea"/>
              </a:rPr>
              <a:t>编辑标题样式</a:t>
            </a:r>
          </a:p>
        </p:txBody>
      </p:sp>
      <p:grpSp>
        <p:nvGrpSpPr>
          <p:cNvPr id="21" name="组合 20">
            <a:extLst>
              <a:ext uri="{FF2B5EF4-FFF2-40B4-BE49-F238E27FC236}">
                <a16:creationId xmlns:a16="http://schemas.microsoft.com/office/drawing/2014/main" id="{47A9C506-FFF5-0C73-6230-201534BC59DA}"/>
              </a:ext>
            </a:extLst>
          </p:cNvPr>
          <p:cNvGrpSpPr/>
          <p:nvPr userDrawn="1"/>
        </p:nvGrpSpPr>
        <p:grpSpPr>
          <a:xfrm>
            <a:off x="1330292" y="4368653"/>
            <a:ext cx="1944757" cy="338554"/>
            <a:chOff x="1983458" y="4651529"/>
            <a:chExt cx="1658430" cy="338554"/>
          </a:xfrm>
          <a:effectLst>
            <a:outerShdw blurRad="101600" dist="38100" dir="2700000" sx="101000" sy="101000" algn="tl" rotWithShape="0">
              <a:sysClr val="window" lastClr="FFFFFF">
                <a:lumMod val="50000"/>
                <a:alpha val="35000"/>
              </a:sysClr>
            </a:outerShdw>
          </a:effectLst>
        </p:grpSpPr>
        <p:sp>
          <p:nvSpPr>
            <p:cNvPr id="22" name="矩形: 圆角 21">
              <a:extLst>
                <a:ext uri="{FF2B5EF4-FFF2-40B4-BE49-F238E27FC236}">
                  <a16:creationId xmlns:a16="http://schemas.microsoft.com/office/drawing/2014/main" id="{3AF72F55-E913-129E-33F2-D861E7E14EFC}"/>
                </a:ext>
              </a:extLst>
            </p:cNvPr>
            <p:cNvSpPr/>
            <p:nvPr/>
          </p:nvSpPr>
          <p:spPr>
            <a:xfrm>
              <a:off x="1983458" y="4651529"/>
              <a:ext cx="1658430" cy="338554"/>
            </a:xfrm>
            <a:prstGeom prst="roundRect">
              <a:avLst>
                <a:gd name="adj" fmla="val 50000"/>
              </a:avLst>
            </a:prstGeom>
            <a:solidFill>
              <a:schemeClr val="accent2"/>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OPPOSans R"/>
                <a:ea typeface="OPPOSans R"/>
                <a:cs typeface="+mn-cs"/>
              </a:endParaRPr>
            </a:p>
          </p:txBody>
        </p:sp>
        <p:sp>
          <p:nvSpPr>
            <p:cNvPr id="23" name="文本框 32">
              <a:extLst>
                <a:ext uri="{FF2B5EF4-FFF2-40B4-BE49-F238E27FC236}">
                  <a16:creationId xmlns:a16="http://schemas.microsoft.com/office/drawing/2014/main" id="{77636EE1-53CE-A07B-A90E-D02BA9750D8F}"/>
                </a:ext>
              </a:extLst>
            </p:cNvPr>
            <p:cNvSpPr txBox="1"/>
            <p:nvPr/>
          </p:nvSpPr>
          <p:spPr>
            <a:xfrm>
              <a:off x="2035897" y="4682306"/>
              <a:ext cx="1587352" cy="307777"/>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 lastClr="FFFFFF"/>
                  </a:solidFill>
                  <a:effectLst/>
                  <a:uLnTx/>
                  <a:uFillTx/>
                  <a:latin typeface="+mj-ea"/>
                  <a:ea typeface="+mj-ea"/>
                  <a:cs typeface="+mn-cs"/>
                </a:rPr>
                <a:t>汇报人：</a:t>
              </a:r>
              <a:r>
                <a:rPr lang="en-US" altLang="zh-CN" sz="1400" dirty="0" err="1">
                  <a:solidFill>
                    <a:sysClr val="window" lastClr="FFFFFF"/>
                  </a:solidFill>
                  <a:latin typeface="+mj-ea"/>
                  <a:ea typeface="+mj-ea"/>
                </a:rPr>
                <a:t>OfficePLUS</a:t>
              </a:r>
              <a:endParaRPr kumimoji="0" lang="zh-CN" altLang="en-US" sz="1400" b="0" i="0" u="none" strike="noStrike" kern="1200" cap="none" spc="0" normalizeH="0" baseline="0" noProof="0" dirty="0">
                <a:ln>
                  <a:noFill/>
                </a:ln>
                <a:solidFill>
                  <a:sysClr val="window" lastClr="FFFFFF"/>
                </a:solidFill>
                <a:effectLst/>
                <a:uLnTx/>
                <a:uFillTx/>
                <a:latin typeface="+mj-ea"/>
                <a:ea typeface="+mj-ea"/>
                <a:cs typeface="+mn-cs"/>
              </a:endParaRPr>
            </a:p>
          </p:txBody>
        </p:sp>
      </p:grpSp>
      <p:sp>
        <p:nvSpPr>
          <p:cNvPr id="24" name="文本框 23">
            <a:extLst>
              <a:ext uri="{FF2B5EF4-FFF2-40B4-BE49-F238E27FC236}">
                <a16:creationId xmlns:a16="http://schemas.microsoft.com/office/drawing/2014/main" id="{5D556507-FDED-4725-4F0D-75E5093B42BF}"/>
              </a:ext>
            </a:extLst>
          </p:cNvPr>
          <p:cNvSpPr txBox="1"/>
          <p:nvPr userDrawn="1"/>
        </p:nvSpPr>
        <p:spPr>
          <a:xfrm>
            <a:off x="1330292" y="3649461"/>
            <a:ext cx="4251074" cy="307777"/>
          </a:xfrm>
          <a:prstGeom prst="rect">
            <a:avLst/>
          </a:prstGeom>
          <a:noFill/>
        </p:spPr>
        <p:txBody>
          <a:bodyPr wrap="square" rtlCol="0">
            <a:noAutofit/>
          </a:bodyPr>
          <a:lstStyle/>
          <a:p>
            <a:pPr algn="dist"/>
            <a:r>
              <a:rPr lang="en-US" altLang="zh-CN" sz="1400" dirty="0">
                <a:solidFill>
                  <a:schemeClr val="bg1">
                    <a:lumMod val="75000"/>
                  </a:schemeClr>
                </a:solidFill>
              </a:rPr>
              <a:t>MID YEAR SUMMARY REPORT</a:t>
            </a:r>
            <a:endParaRPr lang="zh-CN" altLang="en-US" sz="1400" dirty="0">
              <a:solidFill>
                <a:schemeClr val="bg1">
                  <a:lumMod val="75000"/>
                </a:schemeClr>
              </a:solidFill>
            </a:endParaRPr>
          </a:p>
        </p:txBody>
      </p:sp>
      <p:pic>
        <p:nvPicPr>
          <p:cNvPr id="25" name="1-3">
            <a:hlinkClick r:id="rId2"/>
            <a:extLst>
              <a:ext uri="{FF2B5EF4-FFF2-40B4-BE49-F238E27FC236}">
                <a16:creationId xmlns:a16="http://schemas.microsoft.com/office/drawing/2014/main" id="{DD5E59FD-3034-A9D7-E343-41551D2AED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8628" y="530559"/>
            <a:ext cx="1655266" cy="220701"/>
          </a:xfrm>
          <a:prstGeom prst="rect">
            <a:avLst/>
          </a:prstGeom>
        </p:spPr>
      </p:pic>
      <p:grpSp>
        <p:nvGrpSpPr>
          <p:cNvPr id="26" name="组合 25">
            <a:extLst>
              <a:ext uri="{FF2B5EF4-FFF2-40B4-BE49-F238E27FC236}">
                <a16:creationId xmlns:a16="http://schemas.microsoft.com/office/drawing/2014/main" id="{CB244223-FA14-F92D-896C-4D9404C1128A}"/>
              </a:ext>
            </a:extLst>
          </p:cNvPr>
          <p:cNvGrpSpPr/>
          <p:nvPr userDrawn="1"/>
        </p:nvGrpSpPr>
        <p:grpSpPr>
          <a:xfrm rot="16200000">
            <a:off x="3618384" y="2222645"/>
            <a:ext cx="393065" cy="165492"/>
            <a:chOff x="7258717" y="5805488"/>
            <a:chExt cx="1186087" cy="499377"/>
          </a:xfrm>
          <a:solidFill>
            <a:schemeClr val="accent2"/>
          </a:solidFill>
        </p:grpSpPr>
        <p:grpSp>
          <p:nvGrpSpPr>
            <p:cNvPr id="27" name="组合 26">
              <a:extLst>
                <a:ext uri="{FF2B5EF4-FFF2-40B4-BE49-F238E27FC236}">
                  <a16:creationId xmlns:a16="http://schemas.microsoft.com/office/drawing/2014/main" id="{16020F46-4066-517E-9638-937D9F3C6A39}"/>
                </a:ext>
              </a:extLst>
            </p:cNvPr>
            <p:cNvGrpSpPr/>
            <p:nvPr/>
          </p:nvGrpSpPr>
          <p:grpSpPr>
            <a:xfrm>
              <a:off x="7271657" y="5805488"/>
              <a:ext cx="1173147" cy="64293"/>
              <a:chOff x="7271657" y="5805488"/>
              <a:chExt cx="1173147" cy="64293"/>
            </a:xfrm>
            <a:grpFill/>
          </p:grpSpPr>
          <p:sp>
            <p:nvSpPr>
              <p:cNvPr id="72" name="椭圆 71">
                <a:extLst>
                  <a:ext uri="{FF2B5EF4-FFF2-40B4-BE49-F238E27FC236}">
                    <a16:creationId xmlns:a16="http://schemas.microsoft.com/office/drawing/2014/main" id="{089957C6-FAC3-346C-76A5-2B4C017149BC}"/>
                  </a:ext>
                </a:extLst>
              </p:cNvPr>
              <p:cNvSpPr/>
              <p:nvPr/>
            </p:nvSpPr>
            <p:spPr>
              <a:xfrm>
                <a:off x="727165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3" name="椭圆 72">
                <a:extLst>
                  <a:ext uri="{FF2B5EF4-FFF2-40B4-BE49-F238E27FC236}">
                    <a16:creationId xmlns:a16="http://schemas.microsoft.com/office/drawing/2014/main" id="{439B394D-E6C7-386F-8C0E-985FA67C3428}"/>
                  </a:ext>
                </a:extLst>
              </p:cNvPr>
              <p:cNvSpPr/>
              <p:nvPr/>
            </p:nvSpPr>
            <p:spPr>
              <a:xfrm>
                <a:off x="739486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4" name="椭圆 73">
                <a:extLst>
                  <a:ext uri="{FF2B5EF4-FFF2-40B4-BE49-F238E27FC236}">
                    <a16:creationId xmlns:a16="http://schemas.microsoft.com/office/drawing/2014/main" id="{F8C15D11-2B33-8CBD-B3CF-99B0DE5F0170}"/>
                  </a:ext>
                </a:extLst>
              </p:cNvPr>
              <p:cNvSpPr/>
              <p:nvPr/>
            </p:nvSpPr>
            <p:spPr>
              <a:xfrm>
                <a:off x="751806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5" name="椭圆 74">
                <a:extLst>
                  <a:ext uri="{FF2B5EF4-FFF2-40B4-BE49-F238E27FC236}">
                    <a16:creationId xmlns:a16="http://schemas.microsoft.com/office/drawing/2014/main" id="{AA0B37F4-5BCE-CB76-F49D-7B6E6ABED634}"/>
                  </a:ext>
                </a:extLst>
              </p:cNvPr>
              <p:cNvSpPr/>
              <p:nvPr/>
            </p:nvSpPr>
            <p:spPr>
              <a:xfrm>
                <a:off x="764127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6" name="椭圆 75">
                <a:extLst>
                  <a:ext uri="{FF2B5EF4-FFF2-40B4-BE49-F238E27FC236}">
                    <a16:creationId xmlns:a16="http://schemas.microsoft.com/office/drawing/2014/main" id="{28517285-C1E8-1044-AD55-35AC49DD5013}"/>
                  </a:ext>
                </a:extLst>
              </p:cNvPr>
              <p:cNvSpPr/>
              <p:nvPr/>
            </p:nvSpPr>
            <p:spPr>
              <a:xfrm>
                <a:off x="776448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7" name="椭圆 76">
                <a:extLst>
                  <a:ext uri="{FF2B5EF4-FFF2-40B4-BE49-F238E27FC236}">
                    <a16:creationId xmlns:a16="http://schemas.microsoft.com/office/drawing/2014/main" id="{4DB8C9A9-8C8E-58C9-A63C-3F1066FCE651}"/>
                  </a:ext>
                </a:extLst>
              </p:cNvPr>
              <p:cNvSpPr/>
              <p:nvPr/>
            </p:nvSpPr>
            <p:spPr>
              <a:xfrm>
                <a:off x="788768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8" name="椭圆 77">
                <a:extLst>
                  <a:ext uri="{FF2B5EF4-FFF2-40B4-BE49-F238E27FC236}">
                    <a16:creationId xmlns:a16="http://schemas.microsoft.com/office/drawing/2014/main" id="{090D96D1-5B17-E951-97EC-F96497FF381A}"/>
                  </a:ext>
                </a:extLst>
              </p:cNvPr>
              <p:cNvSpPr/>
              <p:nvPr/>
            </p:nvSpPr>
            <p:spPr>
              <a:xfrm>
                <a:off x="801089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9" name="椭圆 78">
                <a:extLst>
                  <a:ext uri="{FF2B5EF4-FFF2-40B4-BE49-F238E27FC236}">
                    <a16:creationId xmlns:a16="http://schemas.microsoft.com/office/drawing/2014/main" id="{41C6DE3F-CF43-9D7E-7596-C4F10A7505A7}"/>
                  </a:ext>
                </a:extLst>
              </p:cNvPr>
              <p:cNvSpPr/>
              <p:nvPr/>
            </p:nvSpPr>
            <p:spPr>
              <a:xfrm>
                <a:off x="813409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80" name="椭圆 79">
                <a:extLst>
                  <a:ext uri="{FF2B5EF4-FFF2-40B4-BE49-F238E27FC236}">
                    <a16:creationId xmlns:a16="http://schemas.microsoft.com/office/drawing/2014/main" id="{50385AF4-972E-45B3-8474-2A54252B4188}"/>
                  </a:ext>
                </a:extLst>
              </p:cNvPr>
              <p:cNvSpPr/>
              <p:nvPr/>
            </p:nvSpPr>
            <p:spPr>
              <a:xfrm>
                <a:off x="825730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81" name="椭圆 80">
                <a:extLst>
                  <a:ext uri="{FF2B5EF4-FFF2-40B4-BE49-F238E27FC236}">
                    <a16:creationId xmlns:a16="http://schemas.microsoft.com/office/drawing/2014/main" id="{8C5BBE90-CF83-D598-E037-4055F3A7F250}"/>
                  </a:ext>
                </a:extLst>
              </p:cNvPr>
              <p:cNvSpPr/>
              <p:nvPr/>
            </p:nvSpPr>
            <p:spPr>
              <a:xfrm>
                <a:off x="838051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grpSp>
          <p:nvGrpSpPr>
            <p:cNvPr id="28" name="组合 27">
              <a:extLst>
                <a:ext uri="{FF2B5EF4-FFF2-40B4-BE49-F238E27FC236}">
                  <a16:creationId xmlns:a16="http://schemas.microsoft.com/office/drawing/2014/main" id="{FE80D48D-4E34-0A6E-FECA-A992A7BAD7D8}"/>
                </a:ext>
              </a:extLst>
            </p:cNvPr>
            <p:cNvGrpSpPr/>
            <p:nvPr/>
          </p:nvGrpSpPr>
          <p:grpSpPr>
            <a:xfrm>
              <a:off x="7268422" y="5914259"/>
              <a:ext cx="1173147" cy="64293"/>
              <a:chOff x="7271657" y="5805488"/>
              <a:chExt cx="1173147" cy="64293"/>
            </a:xfrm>
            <a:grpFill/>
          </p:grpSpPr>
          <p:sp>
            <p:nvSpPr>
              <p:cNvPr id="62" name="椭圆 61">
                <a:extLst>
                  <a:ext uri="{FF2B5EF4-FFF2-40B4-BE49-F238E27FC236}">
                    <a16:creationId xmlns:a16="http://schemas.microsoft.com/office/drawing/2014/main" id="{FEDC1551-E206-F941-E61E-CC2F3D402355}"/>
                  </a:ext>
                </a:extLst>
              </p:cNvPr>
              <p:cNvSpPr/>
              <p:nvPr/>
            </p:nvSpPr>
            <p:spPr>
              <a:xfrm>
                <a:off x="727165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3" name="椭圆 62">
                <a:extLst>
                  <a:ext uri="{FF2B5EF4-FFF2-40B4-BE49-F238E27FC236}">
                    <a16:creationId xmlns:a16="http://schemas.microsoft.com/office/drawing/2014/main" id="{A2CBD249-742D-15AB-6EAF-F4DF40807ABB}"/>
                  </a:ext>
                </a:extLst>
              </p:cNvPr>
              <p:cNvSpPr/>
              <p:nvPr/>
            </p:nvSpPr>
            <p:spPr>
              <a:xfrm>
                <a:off x="739486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4" name="椭圆 63">
                <a:extLst>
                  <a:ext uri="{FF2B5EF4-FFF2-40B4-BE49-F238E27FC236}">
                    <a16:creationId xmlns:a16="http://schemas.microsoft.com/office/drawing/2014/main" id="{E3A726B5-7504-CBF5-A4A1-2EB510430DD0}"/>
                  </a:ext>
                </a:extLst>
              </p:cNvPr>
              <p:cNvSpPr/>
              <p:nvPr/>
            </p:nvSpPr>
            <p:spPr>
              <a:xfrm>
                <a:off x="751806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5" name="椭圆 64">
                <a:extLst>
                  <a:ext uri="{FF2B5EF4-FFF2-40B4-BE49-F238E27FC236}">
                    <a16:creationId xmlns:a16="http://schemas.microsoft.com/office/drawing/2014/main" id="{C3B62C5D-6F8A-AD86-98D3-354FC2B54113}"/>
                  </a:ext>
                </a:extLst>
              </p:cNvPr>
              <p:cNvSpPr/>
              <p:nvPr/>
            </p:nvSpPr>
            <p:spPr>
              <a:xfrm>
                <a:off x="764127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6" name="椭圆 65">
                <a:extLst>
                  <a:ext uri="{FF2B5EF4-FFF2-40B4-BE49-F238E27FC236}">
                    <a16:creationId xmlns:a16="http://schemas.microsoft.com/office/drawing/2014/main" id="{7EDE97C3-4F95-7EBF-BE6C-9C4699A3EBFC}"/>
                  </a:ext>
                </a:extLst>
              </p:cNvPr>
              <p:cNvSpPr/>
              <p:nvPr/>
            </p:nvSpPr>
            <p:spPr>
              <a:xfrm>
                <a:off x="776448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7" name="椭圆 66">
                <a:extLst>
                  <a:ext uri="{FF2B5EF4-FFF2-40B4-BE49-F238E27FC236}">
                    <a16:creationId xmlns:a16="http://schemas.microsoft.com/office/drawing/2014/main" id="{C94B46EA-4C32-DDA4-3E78-D3F489639066}"/>
                  </a:ext>
                </a:extLst>
              </p:cNvPr>
              <p:cNvSpPr/>
              <p:nvPr/>
            </p:nvSpPr>
            <p:spPr>
              <a:xfrm>
                <a:off x="788768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8" name="椭圆 67">
                <a:extLst>
                  <a:ext uri="{FF2B5EF4-FFF2-40B4-BE49-F238E27FC236}">
                    <a16:creationId xmlns:a16="http://schemas.microsoft.com/office/drawing/2014/main" id="{0D54ECC6-335E-6E13-A85F-BE0DEFEDF297}"/>
                  </a:ext>
                </a:extLst>
              </p:cNvPr>
              <p:cNvSpPr/>
              <p:nvPr/>
            </p:nvSpPr>
            <p:spPr>
              <a:xfrm>
                <a:off x="801089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9" name="椭圆 68">
                <a:extLst>
                  <a:ext uri="{FF2B5EF4-FFF2-40B4-BE49-F238E27FC236}">
                    <a16:creationId xmlns:a16="http://schemas.microsoft.com/office/drawing/2014/main" id="{EC89DD53-2312-1A2A-B9D3-6A0DC1D42CEB}"/>
                  </a:ext>
                </a:extLst>
              </p:cNvPr>
              <p:cNvSpPr/>
              <p:nvPr/>
            </p:nvSpPr>
            <p:spPr>
              <a:xfrm>
                <a:off x="813409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0" name="椭圆 69">
                <a:extLst>
                  <a:ext uri="{FF2B5EF4-FFF2-40B4-BE49-F238E27FC236}">
                    <a16:creationId xmlns:a16="http://schemas.microsoft.com/office/drawing/2014/main" id="{76E07166-9777-7D4B-D585-777052D95C54}"/>
                  </a:ext>
                </a:extLst>
              </p:cNvPr>
              <p:cNvSpPr/>
              <p:nvPr/>
            </p:nvSpPr>
            <p:spPr>
              <a:xfrm>
                <a:off x="825730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1" name="椭圆 70">
                <a:extLst>
                  <a:ext uri="{FF2B5EF4-FFF2-40B4-BE49-F238E27FC236}">
                    <a16:creationId xmlns:a16="http://schemas.microsoft.com/office/drawing/2014/main" id="{46D293B0-CEE5-22EC-66AF-7FAEB26DAAB7}"/>
                  </a:ext>
                </a:extLst>
              </p:cNvPr>
              <p:cNvSpPr/>
              <p:nvPr/>
            </p:nvSpPr>
            <p:spPr>
              <a:xfrm>
                <a:off x="838051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grpSp>
          <p:nvGrpSpPr>
            <p:cNvPr id="29" name="组合 28">
              <a:extLst>
                <a:ext uri="{FF2B5EF4-FFF2-40B4-BE49-F238E27FC236}">
                  <a16:creationId xmlns:a16="http://schemas.microsoft.com/office/drawing/2014/main" id="{F80B5C75-670C-1841-EB27-73D8BB12D39B}"/>
                </a:ext>
              </a:extLst>
            </p:cNvPr>
            <p:cNvGrpSpPr/>
            <p:nvPr/>
          </p:nvGrpSpPr>
          <p:grpSpPr>
            <a:xfrm>
              <a:off x="7265187" y="6023030"/>
              <a:ext cx="1173147" cy="64293"/>
              <a:chOff x="7271657" y="5805488"/>
              <a:chExt cx="1173147" cy="64293"/>
            </a:xfrm>
            <a:grpFill/>
          </p:grpSpPr>
          <p:sp>
            <p:nvSpPr>
              <p:cNvPr id="52" name="椭圆 51">
                <a:extLst>
                  <a:ext uri="{FF2B5EF4-FFF2-40B4-BE49-F238E27FC236}">
                    <a16:creationId xmlns:a16="http://schemas.microsoft.com/office/drawing/2014/main" id="{8C7D027F-DD62-AD4A-DB58-03800EC65B1C}"/>
                  </a:ext>
                </a:extLst>
              </p:cNvPr>
              <p:cNvSpPr/>
              <p:nvPr/>
            </p:nvSpPr>
            <p:spPr>
              <a:xfrm>
                <a:off x="727165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3" name="椭圆 52">
                <a:extLst>
                  <a:ext uri="{FF2B5EF4-FFF2-40B4-BE49-F238E27FC236}">
                    <a16:creationId xmlns:a16="http://schemas.microsoft.com/office/drawing/2014/main" id="{AB0E5D1D-BB11-B5A5-FC3C-3305F054BBA2}"/>
                  </a:ext>
                </a:extLst>
              </p:cNvPr>
              <p:cNvSpPr/>
              <p:nvPr/>
            </p:nvSpPr>
            <p:spPr>
              <a:xfrm>
                <a:off x="739486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4" name="椭圆 53">
                <a:extLst>
                  <a:ext uri="{FF2B5EF4-FFF2-40B4-BE49-F238E27FC236}">
                    <a16:creationId xmlns:a16="http://schemas.microsoft.com/office/drawing/2014/main" id="{5906025B-59E5-1AED-2BA1-01EB39229F7F}"/>
                  </a:ext>
                </a:extLst>
              </p:cNvPr>
              <p:cNvSpPr/>
              <p:nvPr/>
            </p:nvSpPr>
            <p:spPr>
              <a:xfrm>
                <a:off x="751806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5" name="椭圆 54">
                <a:extLst>
                  <a:ext uri="{FF2B5EF4-FFF2-40B4-BE49-F238E27FC236}">
                    <a16:creationId xmlns:a16="http://schemas.microsoft.com/office/drawing/2014/main" id="{66E326AB-6582-64D7-1799-620FE88B8E76}"/>
                  </a:ext>
                </a:extLst>
              </p:cNvPr>
              <p:cNvSpPr/>
              <p:nvPr/>
            </p:nvSpPr>
            <p:spPr>
              <a:xfrm>
                <a:off x="764127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6" name="椭圆 55">
                <a:extLst>
                  <a:ext uri="{FF2B5EF4-FFF2-40B4-BE49-F238E27FC236}">
                    <a16:creationId xmlns:a16="http://schemas.microsoft.com/office/drawing/2014/main" id="{AE215872-83E5-5271-3E1D-D136715BFB8D}"/>
                  </a:ext>
                </a:extLst>
              </p:cNvPr>
              <p:cNvSpPr/>
              <p:nvPr/>
            </p:nvSpPr>
            <p:spPr>
              <a:xfrm>
                <a:off x="776448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7" name="椭圆 56">
                <a:extLst>
                  <a:ext uri="{FF2B5EF4-FFF2-40B4-BE49-F238E27FC236}">
                    <a16:creationId xmlns:a16="http://schemas.microsoft.com/office/drawing/2014/main" id="{0828EC62-10F0-B40F-0C53-3632AC600221}"/>
                  </a:ext>
                </a:extLst>
              </p:cNvPr>
              <p:cNvSpPr/>
              <p:nvPr/>
            </p:nvSpPr>
            <p:spPr>
              <a:xfrm>
                <a:off x="788768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8" name="椭圆 57">
                <a:extLst>
                  <a:ext uri="{FF2B5EF4-FFF2-40B4-BE49-F238E27FC236}">
                    <a16:creationId xmlns:a16="http://schemas.microsoft.com/office/drawing/2014/main" id="{CE125BD3-540A-62B1-6173-045434B2D8E3}"/>
                  </a:ext>
                </a:extLst>
              </p:cNvPr>
              <p:cNvSpPr/>
              <p:nvPr/>
            </p:nvSpPr>
            <p:spPr>
              <a:xfrm>
                <a:off x="801089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9" name="椭圆 58">
                <a:extLst>
                  <a:ext uri="{FF2B5EF4-FFF2-40B4-BE49-F238E27FC236}">
                    <a16:creationId xmlns:a16="http://schemas.microsoft.com/office/drawing/2014/main" id="{8FDBC885-CC5B-EC9B-B826-CC4D260107EF}"/>
                  </a:ext>
                </a:extLst>
              </p:cNvPr>
              <p:cNvSpPr/>
              <p:nvPr/>
            </p:nvSpPr>
            <p:spPr>
              <a:xfrm>
                <a:off x="813409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0" name="椭圆 59">
                <a:extLst>
                  <a:ext uri="{FF2B5EF4-FFF2-40B4-BE49-F238E27FC236}">
                    <a16:creationId xmlns:a16="http://schemas.microsoft.com/office/drawing/2014/main" id="{9D91196B-9DC1-5910-8099-5A128F58F986}"/>
                  </a:ext>
                </a:extLst>
              </p:cNvPr>
              <p:cNvSpPr/>
              <p:nvPr/>
            </p:nvSpPr>
            <p:spPr>
              <a:xfrm>
                <a:off x="825730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1" name="椭圆 60">
                <a:extLst>
                  <a:ext uri="{FF2B5EF4-FFF2-40B4-BE49-F238E27FC236}">
                    <a16:creationId xmlns:a16="http://schemas.microsoft.com/office/drawing/2014/main" id="{CF3DDA00-9C4F-5469-EB7F-A673D2EE0A82}"/>
                  </a:ext>
                </a:extLst>
              </p:cNvPr>
              <p:cNvSpPr/>
              <p:nvPr/>
            </p:nvSpPr>
            <p:spPr>
              <a:xfrm>
                <a:off x="838051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grpSp>
          <p:nvGrpSpPr>
            <p:cNvPr id="30" name="组合 29">
              <a:extLst>
                <a:ext uri="{FF2B5EF4-FFF2-40B4-BE49-F238E27FC236}">
                  <a16:creationId xmlns:a16="http://schemas.microsoft.com/office/drawing/2014/main" id="{15511653-FAF9-C5DD-7747-267260C05F61}"/>
                </a:ext>
              </a:extLst>
            </p:cNvPr>
            <p:cNvGrpSpPr/>
            <p:nvPr/>
          </p:nvGrpSpPr>
          <p:grpSpPr>
            <a:xfrm>
              <a:off x="7261952" y="6131801"/>
              <a:ext cx="1173147" cy="64293"/>
              <a:chOff x="7271657" y="5805488"/>
              <a:chExt cx="1173147" cy="64293"/>
            </a:xfrm>
            <a:grpFill/>
          </p:grpSpPr>
          <p:sp>
            <p:nvSpPr>
              <p:cNvPr id="42" name="椭圆 41">
                <a:extLst>
                  <a:ext uri="{FF2B5EF4-FFF2-40B4-BE49-F238E27FC236}">
                    <a16:creationId xmlns:a16="http://schemas.microsoft.com/office/drawing/2014/main" id="{F675561B-60E6-38D7-C02B-382CA60E3456}"/>
                  </a:ext>
                </a:extLst>
              </p:cNvPr>
              <p:cNvSpPr/>
              <p:nvPr/>
            </p:nvSpPr>
            <p:spPr>
              <a:xfrm>
                <a:off x="727165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3" name="椭圆 42">
                <a:extLst>
                  <a:ext uri="{FF2B5EF4-FFF2-40B4-BE49-F238E27FC236}">
                    <a16:creationId xmlns:a16="http://schemas.microsoft.com/office/drawing/2014/main" id="{6C1359BE-68A0-AC49-64D6-44513D6785E1}"/>
                  </a:ext>
                </a:extLst>
              </p:cNvPr>
              <p:cNvSpPr/>
              <p:nvPr/>
            </p:nvSpPr>
            <p:spPr>
              <a:xfrm>
                <a:off x="739486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4" name="椭圆 43">
                <a:extLst>
                  <a:ext uri="{FF2B5EF4-FFF2-40B4-BE49-F238E27FC236}">
                    <a16:creationId xmlns:a16="http://schemas.microsoft.com/office/drawing/2014/main" id="{B6D8CFD7-D5BA-ED81-AB57-417923FA223D}"/>
                  </a:ext>
                </a:extLst>
              </p:cNvPr>
              <p:cNvSpPr/>
              <p:nvPr/>
            </p:nvSpPr>
            <p:spPr>
              <a:xfrm>
                <a:off x="751806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5" name="椭圆 44">
                <a:extLst>
                  <a:ext uri="{FF2B5EF4-FFF2-40B4-BE49-F238E27FC236}">
                    <a16:creationId xmlns:a16="http://schemas.microsoft.com/office/drawing/2014/main" id="{373A0B20-8C5B-5B8C-5E10-731B3E931AF8}"/>
                  </a:ext>
                </a:extLst>
              </p:cNvPr>
              <p:cNvSpPr/>
              <p:nvPr/>
            </p:nvSpPr>
            <p:spPr>
              <a:xfrm>
                <a:off x="764127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6" name="椭圆 45">
                <a:extLst>
                  <a:ext uri="{FF2B5EF4-FFF2-40B4-BE49-F238E27FC236}">
                    <a16:creationId xmlns:a16="http://schemas.microsoft.com/office/drawing/2014/main" id="{CD979E70-8798-8242-57E6-3FA3D701B4E3}"/>
                  </a:ext>
                </a:extLst>
              </p:cNvPr>
              <p:cNvSpPr/>
              <p:nvPr/>
            </p:nvSpPr>
            <p:spPr>
              <a:xfrm>
                <a:off x="776448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7" name="椭圆 46">
                <a:extLst>
                  <a:ext uri="{FF2B5EF4-FFF2-40B4-BE49-F238E27FC236}">
                    <a16:creationId xmlns:a16="http://schemas.microsoft.com/office/drawing/2014/main" id="{BF34D940-659E-63FC-2AF7-A3EA0754D1D5}"/>
                  </a:ext>
                </a:extLst>
              </p:cNvPr>
              <p:cNvSpPr/>
              <p:nvPr/>
            </p:nvSpPr>
            <p:spPr>
              <a:xfrm>
                <a:off x="788768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8" name="椭圆 47">
                <a:extLst>
                  <a:ext uri="{FF2B5EF4-FFF2-40B4-BE49-F238E27FC236}">
                    <a16:creationId xmlns:a16="http://schemas.microsoft.com/office/drawing/2014/main" id="{64CBD6A4-6133-AAB6-6B5C-FF6EFB7EE205}"/>
                  </a:ext>
                </a:extLst>
              </p:cNvPr>
              <p:cNvSpPr/>
              <p:nvPr/>
            </p:nvSpPr>
            <p:spPr>
              <a:xfrm>
                <a:off x="801089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9" name="椭圆 48">
                <a:extLst>
                  <a:ext uri="{FF2B5EF4-FFF2-40B4-BE49-F238E27FC236}">
                    <a16:creationId xmlns:a16="http://schemas.microsoft.com/office/drawing/2014/main" id="{E83A85EE-03B2-B48B-B925-9FC3F1BE5F51}"/>
                  </a:ext>
                </a:extLst>
              </p:cNvPr>
              <p:cNvSpPr/>
              <p:nvPr/>
            </p:nvSpPr>
            <p:spPr>
              <a:xfrm>
                <a:off x="813409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0" name="椭圆 49">
                <a:extLst>
                  <a:ext uri="{FF2B5EF4-FFF2-40B4-BE49-F238E27FC236}">
                    <a16:creationId xmlns:a16="http://schemas.microsoft.com/office/drawing/2014/main" id="{7CED9BD7-76BC-1F2F-40EB-B5812D9EF958}"/>
                  </a:ext>
                </a:extLst>
              </p:cNvPr>
              <p:cNvSpPr/>
              <p:nvPr/>
            </p:nvSpPr>
            <p:spPr>
              <a:xfrm>
                <a:off x="825730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1" name="椭圆 50">
                <a:extLst>
                  <a:ext uri="{FF2B5EF4-FFF2-40B4-BE49-F238E27FC236}">
                    <a16:creationId xmlns:a16="http://schemas.microsoft.com/office/drawing/2014/main" id="{797917E3-8D68-C356-64CC-C877A5C08705}"/>
                  </a:ext>
                </a:extLst>
              </p:cNvPr>
              <p:cNvSpPr/>
              <p:nvPr/>
            </p:nvSpPr>
            <p:spPr>
              <a:xfrm>
                <a:off x="838051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grpSp>
          <p:nvGrpSpPr>
            <p:cNvPr id="31" name="组合 30">
              <a:extLst>
                <a:ext uri="{FF2B5EF4-FFF2-40B4-BE49-F238E27FC236}">
                  <a16:creationId xmlns:a16="http://schemas.microsoft.com/office/drawing/2014/main" id="{1E2F5BB3-3534-2F45-0375-F344173B7BCC}"/>
                </a:ext>
              </a:extLst>
            </p:cNvPr>
            <p:cNvGrpSpPr/>
            <p:nvPr/>
          </p:nvGrpSpPr>
          <p:grpSpPr>
            <a:xfrm>
              <a:off x="7258717" y="6240572"/>
              <a:ext cx="1173147" cy="64293"/>
              <a:chOff x="7271657" y="5805488"/>
              <a:chExt cx="1173147" cy="64293"/>
            </a:xfrm>
            <a:grpFill/>
          </p:grpSpPr>
          <p:sp>
            <p:nvSpPr>
              <p:cNvPr id="32" name="椭圆 31">
                <a:extLst>
                  <a:ext uri="{FF2B5EF4-FFF2-40B4-BE49-F238E27FC236}">
                    <a16:creationId xmlns:a16="http://schemas.microsoft.com/office/drawing/2014/main" id="{A989BF61-26D7-F4B9-0AE9-E063C86B9DDC}"/>
                  </a:ext>
                </a:extLst>
              </p:cNvPr>
              <p:cNvSpPr/>
              <p:nvPr/>
            </p:nvSpPr>
            <p:spPr>
              <a:xfrm>
                <a:off x="727165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3" name="椭圆 32">
                <a:extLst>
                  <a:ext uri="{FF2B5EF4-FFF2-40B4-BE49-F238E27FC236}">
                    <a16:creationId xmlns:a16="http://schemas.microsoft.com/office/drawing/2014/main" id="{C33869F7-9742-9F98-3BF0-B96D6C7E9A17}"/>
                  </a:ext>
                </a:extLst>
              </p:cNvPr>
              <p:cNvSpPr/>
              <p:nvPr/>
            </p:nvSpPr>
            <p:spPr>
              <a:xfrm>
                <a:off x="739486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4" name="椭圆 33">
                <a:extLst>
                  <a:ext uri="{FF2B5EF4-FFF2-40B4-BE49-F238E27FC236}">
                    <a16:creationId xmlns:a16="http://schemas.microsoft.com/office/drawing/2014/main" id="{FD0A29A4-247B-7BEE-300A-53E4DF23432F}"/>
                  </a:ext>
                </a:extLst>
              </p:cNvPr>
              <p:cNvSpPr/>
              <p:nvPr/>
            </p:nvSpPr>
            <p:spPr>
              <a:xfrm>
                <a:off x="751806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5" name="椭圆 34">
                <a:extLst>
                  <a:ext uri="{FF2B5EF4-FFF2-40B4-BE49-F238E27FC236}">
                    <a16:creationId xmlns:a16="http://schemas.microsoft.com/office/drawing/2014/main" id="{EC9BEE8E-9644-5656-7DC2-4BFE83A46123}"/>
                  </a:ext>
                </a:extLst>
              </p:cNvPr>
              <p:cNvSpPr/>
              <p:nvPr/>
            </p:nvSpPr>
            <p:spPr>
              <a:xfrm>
                <a:off x="764127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6" name="椭圆 35">
                <a:extLst>
                  <a:ext uri="{FF2B5EF4-FFF2-40B4-BE49-F238E27FC236}">
                    <a16:creationId xmlns:a16="http://schemas.microsoft.com/office/drawing/2014/main" id="{37C46977-0419-FE06-E87C-612497C4C6AA}"/>
                  </a:ext>
                </a:extLst>
              </p:cNvPr>
              <p:cNvSpPr/>
              <p:nvPr/>
            </p:nvSpPr>
            <p:spPr>
              <a:xfrm>
                <a:off x="776448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7" name="椭圆 36">
                <a:extLst>
                  <a:ext uri="{FF2B5EF4-FFF2-40B4-BE49-F238E27FC236}">
                    <a16:creationId xmlns:a16="http://schemas.microsoft.com/office/drawing/2014/main" id="{97CCF3E0-6B3D-0D0D-D398-46CBD1BF758A}"/>
                  </a:ext>
                </a:extLst>
              </p:cNvPr>
              <p:cNvSpPr/>
              <p:nvPr/>
            </p:nvSpPr>
            <p:spPr>
              <a:xfrm>
                <a:off x="788768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8" name="椭圆 37">
                <a:extLst>
                  <a:ext uri="{FF2B5EF4-FFF2-40B4-BE49-F238E27FC236}">
                    <a16:creationId xmlns:a16="http://schemas.microsoft.com/office/drawing/2014/main" id="{BEB47785-837C-7764-98EB-2163F62F20F6}"/>
                  </a:ext>
                </a:extLst>
              </p:cNvPr>
              <p:cNvSpPr/>
              <p:nvPr/>
            </p:nvSpPr>
            <p:spPr>
              <a:xfrm>
                <a:off x="801089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9" name="椭圆 38">
                <a:extLst>
                  <a:ext uri="{FF2B5EF4-FFF2-40B4-BE49-F238E27FC236}">
                    <a16:creationId xmlns:a16="http://schemas.microsoft.com/office/drawing/2014/main" id="{EA7D0480-2FFF-5114-EB50-5BFEB6766321}"/>
                  </a:ext>
                </a:extLst>
              </p:cNvPr>
              <p:cNvSpPr/>
              <p:nvPr/>
            </p:nvSpPr>
            <p:spPr>
              <a:xfrm>
                <a:off x="813409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0" name="椭圆 39">
                <a:extLst>
                  <a:ext uri="{FF2B5EF4-FFF2-40B4-BE49-F238E27FC236}">
                    <a16:creationId xmlns:a16="http://schemas.microsoft.com/office/drawing/2014/main" id="{BD3492F1-FBE2-4711-DA58-2A4849612EC3}"/>
                  </a:ext>
                </a:extLst>
              </p:cNvPr>
              <p:cNvSpPr/>
              <p:nvPr/>
            </p:nvSpPr>
            <p:spPr>
              <a:xfrm>
                <a:off x="825730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1" name="椭圆 40">
                <a:extLst>
                  <a:ext uri="{FF2B5EF4-FFF2-40B4-BE49-F238E27FC236}">
                    <a16:creationId xmlns:a16="http://schemas.microsoft.com/office/drawing/2014/main" id="{EF1BB4FF-D233-F3B4-E5B7-873BB11E4869}"/>
                  </a:ext>
                </a:extLst>
              </p:cNvPr>
              <p:cNvSpPr/>
              <p:nvPr/>
            </p:nvSpPr>
            <p:spPr>
              <a:xfrm>
                <a:off x="838051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grpSp>
      <p:sp>
        <p:nvSpPr>
          <p:cNvPr id="82" name="coin_134641">
            <a:extLst>
              <a:ext uri="{FF2B5EF4-FFF2-40B4-BE49-F238E27FC236}">
                <a16:creationId xmlns:a16="http://schemas.microsoft.com/office/drawing/2014/main" id="{A413DB89-D388-7FCC-79A7-C120C7461EF4}"/>
              </a:ext>
            </a:extLst>
          </p:cNvPr>
          <p:cNvSpPr>
            <a:spLocks noChangeAspect="1"/>
          </p:cNvSpPr>
          <p:nvPr userDrawn="1"/>
        </p:nvSpPr>
        <p:spPr bwMode="auto">
          <a:xfrm>
            <a:off x="9066466" y="5512507"/>
            <a:ext cx="221754" cy="225265"/>
          </a:xfrm>
          <a:custGeom>
            <a:avLst/>
            <a:gdLst>
              <a:gd name="connsiteX0" fmla="*/ 149604 w 577154"/>
              <a:gd name="connsiteY0" fmla="*/ 536234 h 586292"/>
              <a:gd name="connsiteX1" fmla="*/ 214914 w 577154"/>
              <a:gd name="connsiteY1" fmla="*/ 562021 h 586292"/>
              <a:gd name="connsiteX2" fmla="*/ 211876 w 577154"/>
              <a:gd name="connsiteY2" fmla="*/ 559746 h 586292"/>
              <a:gd name="connsiteX3" fmla="*/ 202004 w 577154"/>
              <a:gd name="connsiteY3" fmla="*/ 554437 h 586292"/>
              <a:gd name="connsiteX4" fmla="*/ 196688 w 577154"/>
              <a:gd name="connsiteY4" fmla="*/ 551403 h 586292"/>
              <a:gd name="connsiteX5" fmla="*/ 184537 w 577154"/>
              <a:gd name="connsiteY5" fmla="*/ 543818 h 586292"/>
              <a:gd name="connsiteX6" fmla="*/ 177703 w 577154"/>
              <a:gd name="connsiteY6" fmla="*/ 538509 h 586292"/>
              <a:gd name="connsiteX7" fmla="*/ 173905 w 577154"/>
              <a:gd name="connsiteY7" fmla="*/ 536234 h 586292"/>
              <a:gd name="connsiteX8" fmla="*/ 299943 w 577154"/>
              <a:gd name="connsiteY8" fmla="*/ 499816 h 586292"/>
              <a:gd name="connsiteX9" fmla="*/ 318938 w 577154"/>
              <a:gd name="connsiteY9" fmla="*/ 500576 h 586292"/>
              <a:gd name="connsiteX10" fmla="*/ 329576 w 577154"/>
              <a:gd name="connsiteY10" fmla="*/ 511222 h 586292"/>
              <a:gd name="connsiteX11" fmla="*/ 319698 w 577154"/>
              <a:gd name="connsiteY11" fmla="*/ 521108 h 586292"/>
              <a:gd name="connsiteX12" fmla="*/ 318938 w 577154"/>
              <a:gd name="connsiteY12" fmla="*/ 521108 h 586292"/>
              <a:gd name="connsiteX13" fmla="*/ 297663 w 577154"/>
              <a:gd name="connsiteY13" fmla="*/ 519587 h 586292"/>
              <a:gd name="connsiteX14" fmla="*/ 288545 w 577154"/>
              <a:gd name="connsiteY14" fmla="*/ 508941 h 586292"/>
              <a:gd name="connsiteX15" fmla="*/ 299943 w 577154"/>
              <a:gd name="connsiteY15" fmla="*/ 499816 h 586292"/>
              <a:gd name="connsiteX16" fmla="*/ 88851 w 577154"/>
              <a:gd name="connsiteY16" fmla="*/ 485417 h 586292"/>
              <a:gd name="connsiteX17" fmla="*/ 119987 w 577154"/>
              <a:gd name="connsiteY17" fmla="*/ 515755 h 586292"/>
              <a:gd name="connsiteX18" fmla="*/ 150364 w 577154"/>
              <a:gd name="connsiteY18" fmla="*/ 515755 h 586292"/>
              <a:gd name="connsiteX19" fmla="*/ 148085 w 577154"/>
              <a:gd name="connsiteY19" fmla="*/ 513480 h 586292"/>
              <a:gd name="connsiteX20" fmla="*/ 142010 w 577154"/>
              <a:gd name="connsiteY20" fmla="*/ 507412 h 586292"/>
              <a:gd name="connsiteX21" fmla="*/ 136694 w 577154"/>
              <a:gd name="connsiteY21" fmla="*/ 501344 h 586292"/>
              <a:gd name="connsiteX22" fmla="*/ 127581 w 577154"/>
              <a:gd name="connsiteY22" fmla="*/ 489967 h 586292"/>
              <a:gd name="connsiteX23" fmla="*/ 123784 w 577154"/>
              <a:gd name="connsiteY23" fmla="*/ 485417 h 586292"/>
              <a:gd name="connsiteX24" fmla="*/ 399912 w 577154"/>
              <a:gd name="connsiteY24" fmla="*/ 482256 h 586292"/>
              <a:gd name="connsiteX25" fmla="*/ 405611 w 577154"/>
              <a:gd name="connsiteY25" fmla="*/ 486996 h 586292"/>
              <a:gd name="connsiteX26" fmla="*/ 401812 w 577154"/>
              <a:gd name="connsiteY26" fmla="*/ 500648 h 586292"/>
              <a:gd name="connsiteX27" fmla="*/ 382056 w 577154"/>
              <a:gd name="connsiteY27" fmla="*/ 509750 h 586292"/>
              <a:gd name="connsiteX28" fmla="*/ 378257 w 577154"/>
              <a:gd name="connsiteY28" fmla="*/ 510508 h 586292"/>
              <a:gd name="connsiteX29" fmla="*/ 369139 w 577154"/>
              <a:gd name="connsiteY29" fmla="*/ 503682 h 586292"/>
              <a:gd name="connsiteX30" fmla="*/ 375217 w 577154"/>
              <a:gd name="connsiteY30" fmla="*/ 490789 h 586292"/>
              <a:gd name="connsiteX31" fmla="*/ 391934 w 577154"/>
              <a:gd name="connsiteY31" fmla="*/ 483204 h 586292"/>
              <a:gd name="connsiteX32" fmla="*/ 399912 w 577154"/>
              <a:gd name="connsiteY32" fmla="*/ 482256 h 586292"/>
              <a:gd name="connsiteX33" fmla="*/ 229350 w 577154"/>
              <a:gd name="connsiteY33" fmla="*/ 474063 h 586292"/>
              <a:gd name="connsiteX34" fmla="*/ 246091 w 577154"/>
              <a:gd name="connsiteY34" fmla="*/ 483157 h 586292"/>
              <a:gd name="connsiteX35" fmla="*/ 250656 w 577154"/>
              <a:gd name="connsiteY35" fmla="*/ 496797 h 586292"/>
              <a:gd name="connsiteX36" fmla="*/ 241525 w 577154"/>
              <a:gd name="connsiteY36" fmla="*/ 502101 h 586292"/>
              <a:gd name="connsiteX37" fmla="*/ 236960 w 577154"/>
              <a:gd name="connsiteY37" fmla="*/ 501343 h 586292"/>
              <a:gd name="connsiteX38" fmla="*/ 218698 w 577154"/>
              <a:gd name="connsiteY38" fmla="*/ 490735 h 586292"/>
              <a:gd name="connsiteX39" fmla="*/ 215654 w 577154"/>
              <a:gd name="connsiteY39" fmla="*/ 477094 h 586292"/>
              <a:gd name="connsiteX40" fmla="*/ 229350 w 577154"/>
              <a:gd name="connsiteY40" fmla="*/ 474063 h 586292"/>
              <a:gd name="connsiteX41" fmla="*/ 464744 w 577154"/>
              <a:gd name="connsiteY41" fmla="*/ 433889 h 586292"/>
              <a:gd name="connsiteX42" fmla="*/ 466262 w 577154"/>
              <a:gd name="connsiteY42" fmla="*/ 447550 h 586292"/>
              <a:gd name="connsiteX43" fmla="*/ 451842 w 577154"/>
              <a:gd name="connsiteY43" fmla="*/ 463488 h 586292"/>
              <a:gd name="connsiteX44" fmla="*/ 445012 w 577154"/>
              <a:gd name="connsiteY44" fmla="*/ 466524 h 586292"/>
              <a:gd name="connsiteX45" fmla="*/ 438181 w 577154"/>
              <a:gd name="connsiteY45" fmla="*/ 463488 h 586292"/>
              <a:gd name="connsiteX46" fmla="*/ 437422 w 577154"/>
              <a:gd name="connsiteY46" fmla="*/ 449068 h 586292"/>
              <a:gd name="connsiteX47" fmla="*/ 450324 w 577154"/>
              <a:gd name="connsiteY47" fmla="*/ 435407 h 586292"/>
              <a:gd name="connsiteX48" fmla="*/ 464744 w 577154"/>
              <a:gd name="connsiteY48" fmla="*/ 433889 h 586292"/>
              <a:gd name="connsiteX49" fmla="*/ 49362 w 577154"/>
              <a:gd name="connsiteY49" fmla="*/ 424740 h 586292"/>
              <a:gd name="connsiteX50" fmla="*/ 73663 w 577154"/>
              <a:gd name="connsiteY50" fmla="*/ 464938 h 586292"/>
              <a:gd name="connsiteX51" fmla="*/ 109355 w 577154"/>
              <a:gd name="connsiteY51" fmla="*/ 464938 h 586292"/>
              <a:gd name="connsiteX52" fmla="*/ 104039 w 577154"/>
              <a:gd name="connsiteY52" fmla="*/ 456595 h 586292"/>
              <a:gd name="connsiteX53" fmla="*/ 101761 w 577154"/>
              <a:gd name="connsiteY53" fmla="*/ 452044 h 586292"/>
              <a:gd name="connsiteX54" fmla="*/ 94927 w 577154"/>
              <a:gd name="connsiteY54" fmla="*/ 439909 h 586292"/>
              <a:gd name="connsiteX55" fmla="*/ 92648 w 577154"/>
              <a:gd name="connsiteY55" fmla="*/ 435358 h 586292"/>
              <a:gd name="connsiteX56" fmla="*/ 88092 w 577154"/>
              <a:gd name="connsiteY56" fmla="*/ 424740 h 586292"/>
              <a:gd name="connsiteX57" fmla="*/ 161771 w 577154"/>
              <a:gd name="connsiteY57" fmla="*/ 417898 h 586292"/>
              <a:gd name="connsiteX58" fmla="*/ 176164 w 577154"/>
              <a:gd name="connsiteY58" fmla="*/ 420173 h 586292"/>
              <a:gd name="connsiteX59" fmla="*/ 187527 w 577154"/>
              <a:gd name="connsiteY59" fmla="*/ 435341 h 586292"/>
              <a:gd name="connsiteX60" fmla="*/ 186012 w 577154"/>
              <a:gd name="connsiteY60" fmla="*/ 449750 h 586292"/>
              <a:gd name="connsiteX61" fmla="*/ 179194 w 577154"/>
              <a:gd name="connsiteY61" fmla="*/ 452025 h 586292"/>
              <a:gd name="connsiteX62" fmla="*/ 171619 w 577154"/>
              <a:gd name="connsiteY62" fmla="*/ 448233 h 586292"/>
              <a:gd name="connsiteX63" fmla="*/ 159498 w 577154"/>
              <a:gd name="connsiteY63" fmla="*/ 431549 h 586292"/>
              <a:gd name="connsiteX64" fmla="*/ 161771 w 577154"/>
              <a:gd name="connsiteY64" fmla="*/ 417898 h 586292"/>
              <a:gd name="connsiteX65" fmla="*/ 31136 w 577154"/>
              <a:gd name="connsiteY65" fmla="*/ 373923 h 586292"/>
              <a:gd name="connsiteX66" fmla="*/ 41008 w 577154"/>
              <a:gd name="connsiteY66" fmla="*/ 404261 h 586292"/>
              <a:gd name="connsiteX67" fmla="*/ 79738 w 577154"/>
              <a:gd name="connsiteY67" fmla="*/ 404261 h 586292"/>
              <a:gd name="connsiteX68" fmla="*/ 78979 w 577154"/>
              <a:gd name="connsiteY68" fmla="*/ 401227 h 586292"/>
              <a:gd name="connsiteX69" fmla="*/ 77460 w 577154"/>
              <a:gd name="connsiteY69" fmla="*/ 397435 h 586292"/>
              <a:gd name="connsiteX70" fmla="*/ 72144 w 577154"/>
              <a:gd name="connsiteY70" fmla="*/ 379232 h 586292"/>
              <a:gd name="connsiteX71" fmla="*/ 71385 w 577154"/>
              <a:gd name="connsiteY71" fmla="*/ 377715 h 586292"/>
              <a:gd name="connsiteX72" fmla="*/ 70625 w 577154"/>
              <a:gd name="connsiteY72" fmla="*/ 373923 h 586292"/>
              <a:gd name="connsiteX73" fmla="*/ 499728 w 577154"/>
              <a:gd name="connsiteY73" fmla="*/ 361797 h 586292"/>
              <a:gd name="connsiteX74" fmla="*/ 506554 w 577154"/>
              <a:gd name="connsiteY74" fmla="*/ 374694 h 586292"/>
              <a:gd name="connsiteX75" fmla="*/ 498970 w 577154"/>
              <a:gd name="connsiteY75" fmla="*/ 394418 h 586292"/>
              <a:gd name="connsiteX76" fmla="*/ 489868 w 577154"/>
              <a:gd name="connsiteY76" fmla="*/ 400487 h 586292"/>
              <a:gd name="connsiteX77" fmla="*/ 485318 w 577154"/>
              <a:gd name="connsiteY77" fmla="*/ 399729 h 586292"/>
              <a:gd name="connsiteX78" fmla="*/ 480008 w 577154"/>
              <a:gd name="connsiteY78" fmla="*/ 386073 h 586292"/>
              <a:gd name="connsiteX79" fmla="*/ 486835 w 577154"/>
              <a:gd name="connsiteY79" fmla="*/ 367866 h 586292"/>
              <a:gd name="connsiteX80" fmla="*/ 499728 w 577154"/>
              <a:gd name="connsiteY80" fmla="*/ 361797 h 586292"/>
              <a:gd name="connsiteX81" fmla="*/ 132908 w 577154"/>
              <a:gd name="connsiteY81" fmla="*/ 343643 h 586292"/>
              <a:gd name="connsiteX82" fmla="*/ 145066 w 577154"/>
              <a:gd name="connsiteY82" fmla="*/ 350471 h 586292"/>
              <a:gd name="connsiteX83" fmla="*/ 150385 w 577154"/>
              <a:gd name="connsiteY83" fmla="*/ 368678 h 586292"/>
              <a:gd name="connsiteX84" fmla="*/ 144306 w 577154"/>
              <a:gd name="connsiteY84" fmla="*/ 381575 h 586292"/>
              <a:gd name="connsiteX85" fmla="*/ 141266 w 577154"/>
              <a:gd name="connsiteY85" fmla="*/ 382333 h 586292"/>
              <a:gd name="connsiteX86" fmla="*/ 131388 w 577154"/>
              <a:gd name="connsiteY86" fmla="*/ 375506 h 586292"/>
              <a:gd name="connsiteX87" fmla="*/ 125309 w 577154"/>
              <a:gd name="connsiteY87" fmla="*/ 355781 h 586292"/>
              <a:gd name="connsiteX88" fmla="*/ 132908 w 577154"/>
              <a:gd name="connsiteY88" fmla="*/ 343643 h 586292"/>
              <a:gd name="connsiteX89" fmla="*/ 21263 w 577154"/>
              <a:gd name="connsiteY89" fmla="*/ 323864 h 586292"/>
              <a:gd name="connsiteX90" fmla="*/ 25820 w 577154"/>
              <a:gd name="connsiteY90" fmla="*/ 354203 h 586292"/>
              <a:gd name="connsiteX91" fmla="*/ 66069 w 577154"/>
              <a:gd name="connsiteY91" fmla="*/ 354203 h 586292"/>
              <a:gd name="connsiteX92" fmla="*/ 63031 w 577154"/>
              <a:gd name="connsiteY92" fmla="*/ 337516 h 586292"/>
              <a:gd name="connsiteX93" fmla="*/ 63031 w 577154"/>
              <a:gd name="connsiteY93" fmla="*/ 335999 h 586292"/>
              <a:gd name="connsiteX94" fmla="*/ 61512 w 577154"/>
              <a:gd name="connsiteY94" fmla="*/ 323864 h 586292"/>
              <a:gd name="connsiteX95" fmla="*/ 509625 w 577154"/>
              <a:gd name="connsiteY95" fmla="*/ 282911 h 586292"/>
              <a:gd name="connsiteX96" fmla="*/ 519524 w 577154"/>
              <a:gd name="connsiteY96" fmla="*/ 292773 h 586292"/>
              <a:gd name="connsiteX97" fmla="*/ 519524 w 577154"/>
              <a:gd name="connsiteY97" fmla="*/ 293532 h 586292"/>
              <a:gd name="connsiteX98" fmla="*/ 518763 w 577154"/>
              <a:gd name="connsiteY98" fmla="*/ 313256 h 586292"/>
              <a:gd name="connsiteX99" fmla="*/ 508863 w 577154"/>
              <a:gd name="connsiteY99" fmla="*/ 323118 h 586292"/>
              <a:gd name="connsiteX100" fmla="*/ 508102 w 577154"/>
              <a:gd name="connsiteY100" fmla="*/ 323118 h 586292"/>
              <a:gd name="connsiteX101" fmla="*/ 498964 w 577154"/>
              <a:gd name="connsiteY101" fmla="*/ 311739 h 586292"/>
              <a:gd name="connsiteX102" fmla="*/ 498964 w 577154"/>
              <a:gd name="connsiteY102" fmla="*/ 293532 h 586292"/>
              <a:gd name="connsiteX103" fmla="*/ 509625 w 577154"/>
              <a:gd name="connsiteY103" fmla="*/ 282911 h 586292"/>
              <a:gd name="connsiteX104" fmla="*/ 20504 w 577154"/>
              <a:gd name="connsiteY104" fmla="*/ 273047 h 586292"/>
              <a:gd name="connsiteX105" fmla="*/ 19745 w 577154"/>
              <a:gd name="connsiteY105" fmla="*/ 293525 h 586292"/>
              <a:gd name="connsiteX106" fmla="*/ 20504 w 577154"/>
              <a:gd name="connsiteY106" fmla="*/ 303385 h 586292"/>
              <a:gd name="connsiteX107" fmla="*/ 60753 w 577154"/>
              <a:gd name="connsiteY107" fmla="*/ 303385 h 586292"/>
              <a:gd name="connsiteX108" fmla="*/ 60753 w 577154"/>
              <a:gd name="connsiteY108" fmla="*/ 293525 h 586292"/>
              <a:gd name="connsiteX109" fmla="*/ 61512 w 577154"/>
              <a:gd name="connsiteY109" fmla="*/ 273805 h 586292"/>
              <a:gd name="connsiteX110" fmla="*/ 61512 w 577154"/>
              <a:gd name="connsiteY110" fmla="*/ 273047 h 586292"/>
              <a:gd name="connsiteX111" fmla="*/ 129811 w 577154"/>
              <a:gd name="connsiteY111" fmla="*/ 263173 h 586292"/>
              <a:gd name="connsiteX112" fmla="*/ 138897 w 577154"/>
              <a:gd name="connsiteY112" fmla="*/ 274553 h 586292"/>
              <a:gd name="connsiteX113" fmla="*/ 138140 w 577154"/>
              <a:gd name="connsiteY113" fmla="*/ 293518 h 586292"/>
              <a:gd name="connsiteX114" fmla="*/ 128297 w 577154"/>
              <a:gd name="connsiteY114" fmla="*/ 303380 h 586292"/>
              <a:gd name="connsiteX115" fmla="*/ 117697 w 577154"/>
              <a:gd name="connsiteY115" fmla="*/ 293518 h 586292"/>
              <a:gd name="connsiteX116" fmla="*/ 118454 w 577154"/>
              <a:gd name="connsiteY116" fmla="*/ 272277 h 586292"/>
              <a:gd name="connsiteX117" fmla="*/ 129811 w 577154"/>
              <a:gd name="connsiteY117" fmla="*/ 263173 h 586292"/>
              <a:gd name="connsiteX118" fmla="*/ 28098 w 577154"/>
              <a:gd name="connsiteY118" fmla="*/ 222230 h 586292"/>
              <a:gd name="connsiteX119" fmla="*/ 22782 w 577154"/>
              <a:gd name="connsiteY119" fmla="*/ 252568 h 586292"/>
              <a:gd name="connsiteX120" fmla="*/ 63031 w 577154"/>
              <a:gd name="connsiteY120" fmla="*/ 252568 h 586292"/>
              <a:gd name="connsiteX121" fmla="*/ 63031 w 577154"/>
              <a:gd name="connsiteY121" fmla="*/ 250293 h 586292"/>
              <a:gd name="connsiteX122" fmla="*/ 63031 w 577154"/>
              <a:gd name="connsiteY122" fmla="*/ 249535 h 586292"/>
              <a:gd name="connsiteX123" fmla="*/ 66828 w 577154"/>
              <a:gd name="connsiteY123" fmla="*/ 229815 h 586292"/>
              <a:gd name="connsiteX124" fmla="*/ 67588 w 577154"/>
              <a:gd name="connsiteY124" fmla="*/ 226022 h 586292"/>
              <a:gd name="connsiteX125" fmla="*/ 68347 w 577154"/>
              <a:gd name="connsiteY125" fmla="*/ 222230 h 586292"/>
              <a:gd name="connsiteX126" fmla="*/ 492894 w 577154"/>
              <a:gd name="connsiteY126" fmla="*/ 204013 h 586292"/>
              <a:gd name="connsiteX127" fmla="*/ 505825 w 577154"/>
              <a:gd name="connsiteY127" fmla="*/ 210836 h 586292"/>
              <a:gd name="connsiteX128" fmla="*/ 511911 w 577154"/>
              <a:gd name="connsiteY128" fmla="*/ 230547 h 586292"/>
              <a:gd name="connsiteX129" fmla="*/ 504304 w 577154"/>
              <a:gd name="connsiteY129" fmla="*/ 242677 h 586292"/>
              <a:gd name="connsiteX130" fmla="*/ 502022 w 577154"/>
              <a:gd name="connsiteY130" fmla="*/ 243435 h 586292"/>
              <a:gd name="connsiteX131" fmla="*/ 492133 w 577154"/>
              <a:gd name="connsiteY131" fmla="*/ 235854 h 586292"/>
              <a:gd name="connsiteX132" fmla="*/ 486808 w 577154"/>
              <a:gd name="connsiteY132" fmla="*/ 216901 h 586292"/>
              <a:gd name="connsiteX133" fmla="*/ 492894 w 577154"/>
              <a:gd name="connsiteY133" fmla="*/ 204013 h 586292"/>
              <a:gd name="connsiteX134" fmla="*/ 151873 w 577154"/>
              <a:gd name="connsiteY134" fmla="*/ 186619 h 586292"/>
              <a:gd name="connsiteX135" fmla="*/ 157203 w 577154"/>
              <a:gd name="connsiteY135" fmla="*/ 200274 h 586292"/>
              <a:gd name="connsiteX136" fmla="*/ 150350 w 577154"/>
              <a:gd name="connsiteY136" fmla="*/ 217723 h 586292"/>
              <a:gd name="connsiteX137" fmla="*/ 140450 w 577154"/>
              <a:gd name="connsiteY137" fmla="*/ 224550 h 586292"/>
              <a:gd name="connsiteX138" fmla="*/ 137404 w 577154"/>
              <a:gd name="connsiteY138" fmla="*/ 224550 h 586292"/>
              <a:gd name="connsiteX139" fmla="*/ 131312 w 577154"/>
              <a:gd name="connsiteY139" fmla="*/ 211654 h 586292"/>
              <a:gd name="connsiteX140" fmla="*/ 138927 w 577154"/>
              <a:gd name="connsiteY140" fmla="*/ 191929 h 586292"/>
              <a:gd name="connsiteX141" fmla="*/ 151873 w 577154"/>
              <a:gd name="connsiteY141" fmla="*/ 186619 h 586292"/>
              <a:gd name="connsiteX142" fmla="*/ 44805 w 577154"/>
              <a:gd name="connsiteY142" fmla="*/ 172171 h 586292"/>
              <a:gd name="connsiteX143" fmla="*/ 33414 w 577154"/>
              <a:gd name="connsiteY143" fmla="*/ 202510 h 586292"/>
              <a:gd name="connsiteX144" fmla="*/ 73663 w 577154"/>
              <a:gd name="connsiteY144" fmla="*/ 202510 h 586292"/>
              <a:gd name="connsiteX145" fmla="*/ 77460 w 577154"/>
              <a:gd name="connsiteY145" fmla="*/ 188858 h 586292"/>
              <a:gd name="connsiteX146" fmla="*/ 78979 w 577154"/>
              <a:gd name="connsiteY146" fmla="*/ 185065 h 586292"/>
              <a:gd name="connsiteX147" fmla="*/ 83535 w 577154"/>
              <a:gd name="connsiteY147" fmla="*/ 172171 h 586292"/>
              <a:gd name="connsiteX148" fmla="*/ 333445 w 577154"/>
              <a:gd name="connsiteY148" fmla="*/ 170697 h 586292"/>
              <a:gd name="connsiteX149" fmla="*/ 404842 w 577154"/>
              <a:gd name="connsiteY149" fmla="*/ 197241 h 586292"/>
              <a:gd name="connsiteX150" fmla="*/ 404842 w 577154"/>
              <a:gd name="connsiteY150" fmla="*/ 184349 h 586292"/>
              <a:gd name="connsiteX151" fmla="*/ 415476 w 577154"/>
              <a:gd name="connsiteY151" fmla="*/ 174489 h 586292"/>
              <a:gd name="connsiteX152" fmla="*/ 425350 w 577154"/>
              <a:gd name="connsiteY152" fmla="*/ 184349 h 586292"/>
              <a:gd name="connsiteX153" fmla="*/ 425350 w 577154"/>
              <a:gd name="connsiteY153" fmla="*/ 246538 h 586292"/>
              <a:gd name="connsiteX154" fmla="*/ 415476 w 577154"/>
              <a:gd name="connsiteY154" fmla="*/ 256397 h 586292"/>
              <a:gd name="connsiteX155" fmla="*/ 404842 w 577154"/>
              <a:gd name="connsiteY155" fmla="*/ 246538 h 586292"/>
              <a:gd name="connsiteX156" fmla="*/ 404842 w 577154"/>
              <a:gd name="connsiteY156" fmla="*/ 225302 h 586292"/>
              <a:gd name="connsiteX157" fmla="*/ 386613 w 577154"/>
              <a:gd name="connsiteY157" fmla="*/ 209376 h 586292"/>
              <a:gd name="connsiteX158" fmla="*/ 331166 w 577154"/>
              <a:gd name="connsiteY158" fmla="*/ 191174 h 586292"/>
              <a:gd name="connsiteX159" fmla="*/ 277998 w 577154"/>
              <a:gd name="connsiteY159" fmla="*/ 211651 h 586292"/>
              <a:gd name="connsiteX160" fmla="*/ 248376 w 577154"/>
              <a:gd name="connsiteY160" fmla="*/ 259430 h 586292"/>
              <a:gd name="connsiteX161" fmla="*/ 336483 w 577154"/>
              <a:gd name="connsiteY161" fmla="*/ 259430 h 586292"/>
              <a:gd name="connsiteX162" fmla="*/ 346357 w 577154"/>
              <a:gd name="connsiteY162" fmla="*/ 269290 h 586292"/>
              <a:gd name="connsiteX163" fmla="*/ 336483 w 577154"/>
              <a:gd name="connsiteY163" fmla="*/ 279907 h 586292"/>
              <a:gd name="connsiteX164" fmla="*/ 245338 w 577154"/>
              <a:gd name="connsiteY164" fmla="*/ 279907 h 586292"/>
              <a:gd name="connsiteX165" fmla="*/ 244578 w 577154"/>
              <a:gd name="connsiteY165" fmla="*/ 294317 h 586292"/>
              <a:gd name="connsiteX166" fmla="*/ 245338 w 577154"/>
              <a:gd name="connsiteY166" fmla="*/ 308727 h 586292"/>
              <a:gd name="connsiteX167" fmla="*/ 329647 w 577154"/>
              <a:gd name="connsiteY167" fmla="*/ 308727 h 586292"/>
              <a:gd name="connsiteX168" fmla="*/ 339521 w 577154"/>
              <a:gd name="connsiteY168" fmla="*/ 318586 h 586292"/>
              <a:gd name="connsiteX169" fmla="*/ 329647 w 577154"/>
              <a:gd name="connsiteY169" fmla="*/ 329203 h 586292"/>
              <a:gd name="connsiteX170" fmla="*/ 248376 w 577154"/>
              <a:gd name="connsiteY170" fmla="*/ 329203 h 586292"/>
              <a:gd name="connsiteX171" fmla="*/ 279517 w 577154"/>
              <a:gd name="connsiteY171" fmla="*/ 376983 h 586292"/>
              <a:gd name="connsiteX172" fmla="*/ 339521 w 577154"/>
              <a:gd name="connsiteY172" fmla="*/ 397460 h 586292"/>
              <a:gd name="connsiteX173" fmla="*/ 410919 w 577154"/>
              <a:gd name="connsiteY173" fmla="*/ 369399 h 586292"/>
              <a:gd name="connsiteX174" fmla="*/ 418514 w 577154"/>
              <a:gd name="connsiteY174" fmla="*/ 365607 h 586292"/>
              <a:gd name="connsiteX175" fmla="*/ 424590 w 577154"/>
              <a:gd name="connsiteY175" fmla="*/ 368640 h 586292"/>
              <a:gd name="connsiteX176" fmla="*/ 428388 w 577154"/>
              <a:gd name="connsiteY176" fmla="*/ 376224 h 586292"/>
              <a:gd name="connsiteX177" fmla="*/ 425350 w 577154"/>
              <a:gd name="connsiteY177" fmla="*/ 383050 h 586292"/>
              <a:gd name="connsiteX178" fmla="*/ 339521 w 577154"/>
              <a:gd name="connsiteY178" fmla="*/ 417178 h 586292"/>
              <a:gd name="connsiteX179" fmla="*/ 265846 w 577154"/>
              <a:gd name="connsiteY179" fmla="*/ 392151 h 586292"/>
              <a:gd name="connsiteX180" fmla="*/ 227868 w 577154"/>
              <a:gd name="connsiteY180" fmla="*/ 329203 h 586292"/>
              <a:gd name="connsiteX181" fmla="*/ 201284 w 577154"/>
              <a:gd name="connsiteY181" fmla="*/ 329203 h 586292"/>
              <a:gd name="connsiteX182" fmla="*/ 191410 w 577154"/>
              <a:gd name="connsiteY182" fmla="*/ 318586 h 586292"/>
              <a:gd name="connsiteX183" fmla="*/ 201284 w 577154"/>
              <a:gd name="connsiteY183" fmla="*/ 308727 h 586292"/>
              <a:gd name="connsiteX184" fmla="*/ 224830 w 577154"/>
              <a:gd name="connsiteY184" fmla="*/ 308727 h 586292"/>
              <a:gd name="connsiteX185" fmla="*/ 224071 w 577154"/>
              <a:gd name="connsiteY185" fmla="*/ 294317 h 586292"/>
              <a:gd name="connsiteX186" fmla="*/ 224830 w 577154"/>
              <a:gd name="connsiteY186" fmla="*/ 279907 h 586292"/>
              <a:gd name="connsiteX187" fmla="*/ 208120 w 577154"/>
              <a:gd name="connsiteY187" fmla="*/ 279907 h 586292"/>
              <a:gd name="connsiteX188" fmla="*/ 198246 w 577154"/>
              <a:gd name="connsiteY188" fmla="*/ 269290 h 586292"/>
              <a:gd name="connsiteX189" fmla="*/ 208120 w 577154"/>
              <a:gd name="connsiteY189" fmla="*/ 259430 h 586292"/>
              <a:gd name="connsiteX190" fmla="*/ 227868 w 577154"/>
              <a:gd name="connsiteY190" fmla="*/ 259430 h 586292"/>
              <a:gd name="connsiteX191" fmla="*/ 264326 w 577154"/>
              <a:gd name="connsiteY191" fmla="*/ 197241 h 586292"/>
              <a:gd name="connsiteX192" fmla="*/ 333445 w 577154"/>
              <a:gd name="connsiteY192" fmla="*/ 170697 h 586292"/>
              <a:gd name="connsiteX193" fmla="*/ 451103 w 577154"/>
              <a:gd name="connsiteY193" fmla="*/ 136484 h 586292"/>
              <a:gd name="connsiteX194" fmla="*/ 465546 w 577154"/>
              <a:gd name="connsiteY194" fmla="*/ 138005 h 586292"/>
              <a:gd name="connsiteX195" fmla="*/ 477709 w 577154"/>
              <a:gd name="connsiteY195" fmla="*/ 154731 h 586292"/>
              <a:gd name="connsiteX196" fmla="*/ 475429 w 577154"/>
              <a:gd name="connsiteY196" fmla="*/ 168416 h 586292"/>
              <a:gd name="connsiteX197" fmla="*/ 469347 w 577154"/>
              <a:gd name="connsiteY197" fmla="*/ 170697 h 586292"/>
              <a:gd name="connsiteX198" fmla="*/ 460985 w 577154"/>
              <a:gd name="connsiteY198" fmla="*/ 166135 h 586292"/>
              <a:gd name="connsiteX199" fmla="*/ 449583 w 577154"/>
              <a:gd name="connsiteY199" fmla="*/ 150169 h 586292"/>
              <a:gd name="connsiteX200" fmla="*/ 451103 w 577154"/>
              <a:gd name="connsiteY200" fmla="*/ 136484 h 586292"/>
              <a:gd name="connsiteX201" fmla="*/ 185243 w 577154"/>
              <a:gd name="connsiteY201" fmla="*/ 122835 h 586292"/>
              <a:gd name="connsiteX202" fmla="*/ 199674 w 577154"/>
              <a:gd name="connsiteY202" fmla="*/ 122835 h 586292"/>
              <a:gd name="connsiteX203" fmla="*/ 199674 w 577154"/>
              <a:gd name="connsiteY203" fmla="*/ 137266 h 586292"/>
              <a:gd name="connsiteX204" fmla="*/ 186762 w 577154"/>
              <a:gd name="connsiteY204" fmla="*/ 150938 h 586292"/>
              <a:gd name="connsiteX205" fmla="*/ 179166 w 577154"/>
              <a:gd name="connsiteY205" fmla="*/ 154736 h 586292"/>
              <a:gd name="connsiteX206" fmla="*/ 173090 w 577154"/>
              <a:gd name="connsiteY206" fmla="*/ 152457 h 586292"/>
              <a:gd name="connsiteX207" fmla="*/ 171571 w 577154"/>
              <a:gd name="connsiteY207" fmla="*/ 138026 h 586292"/>
              <a:gd name="connsiteX208" fmla="*/ 185243 w 577154"/>
              <a:gd name="connsiteY208" fmla="*/ 122835 h 586292"/>
              <a:gd name="connsiteX209" fmla="*/ 81257 w 577154"/>
              <a:gd name="connsiteY209" fmla="*/ 111494 h 586292"/>
              <a:gd name="connsiteX210" fmla="*/ 54678 w 577154"/>
              <a:gd name="connsiteY210" fmla="*/ 151692 h 586292"/>
              <a:gd name="connsiteX211" fmla="*/ 92648 w 577154"/>
              <a:gd name="connsiteY211" fmla="*/ 151692 h 586292"/>
              <a:gd name="connsiteX212" fmla="*/ 92648 w 577154"/>
              <a:gd name="connsiteY212" fmla="*/ 150934 h 586292"/>
              <a:gd name="connsiteX213" fmla="*/ 94927 w 577154"/>
              <a:gd name="connsiteY213" fmla="*/ 146383 h 586292"/>
              <a:gd name="connsiteX214" fmla="*/ 101761 w 577154"/>
              <a:gd name="connsiteY214" fmla="*/ 135006 h 586292"/>
              <a:gd name="connsiteX215" fmla="*/ 104039 w 577154"/>
              <a:gd name="connsiteY215" fmla="*/ 130455 h 586292"/>
              <a:gd name="connsiteX216" fmla="*/ 113152 w 577154"/>
              <a:gd name="connsiteY216" fmla="*/ 116803 h 586292"/>
              <a:gd name="connsiteX217" fmla="*/ 116190 w 577154"/>
              <a:gd name="connsiteY217" fmla="*/ 111494 h 586292"/>
              <a:gd name="connsiteX218" fmla="*/ 400213 w 577154"/>
              <a:gd name="connsiteY218" fmla="*/ 85000 h 586292"/>
              <a:gd name="connsiteX219" fmla="*/ 418420 w 577154"/>
              <a:gd name="connsiteY219" fmla="*/ 95600 h 586292"/>
              <a:gd name="connsiteX220" fmla="*/ 421455 w 577154"/>
              <a:gd name="connsiteY220" fmla="*/ 109229 h 586292"/>
              <a:gd name="connsiteX221" fmla="*/ 413110 w 577154"/>
              <a:gd name="connsiteY221" fmla="*/ 114529 h 586292"/>
              <a:gd name="connsiteX222" fmla="*/ 407799 w 577154"/>
              <a:gd name="connsiteY222" fmla="*/ 112257 h 586292"/>
              <a:gd name="connsiteX223" fmla="*/ 391110 w 577154"/>
              <a:gd name="connsiteY223" fmla="*/ 103172 h 586292"/>
              <a:gd name="connsiteX224" fmla="*/ 386558 w 577154"/>
              <a:gd name="connsiteY224" fmla="*/ 89543 h 586292"/>
              <a:gd name="connsiteX225" fmla="*/ 400213 w 577154"/>
              <a:gd name="connsiteY225" fmla="*/ 85000 h 586292"/>
              <a:gd name="connsiteX226" fmla="*/ 255896 w 577154"/>
              <a:gd name="connsiteY226" fmla="*/ 76571 h 586292"/>
              <a:gd name="connsiteX227" fmla="*/ 268814 w 577154"/>
              <a:gd name="connsiteY227" fmla="*/ 82644 h 586292"/>
              <a:gd name="connsiteX228" fmla="*/ 262735 w 577154"/>
              <a:gd name="connsiteY228" fmla="*/ 95550 h 586292"/>
              <a:gd name="connsiteX229" fmla="*/ 245259 w 577154"/>
              <a:gd name="connsiteY229" fmla="*/ 103141 h 586292"/>
              <a:gd name="connsiteX230" fmla="*/ 240700 w 577154"/>
              <a:gd name="connsiteY230" fmla="*/ 104660 h 586292"/>
              <a:gd name="connsiteX231" fmla="*/ 231582 w 577154"/>
              <a:gd name="connsiteY231" fmla="*/ 99346 h 586292"/>
              <a:gd name="connsiteX232" fmla="*/ 236141 w 577154"/>
              <a:gd name="connsiteY232" fmla="*/ 85681 h 586292"/>
              <a:gd name="connsiteX233" fmla="*/ 255896 w 577154"/>
              <a:gd name="connsiteY233" fmla="*/ 76571 h 586292"/>
              <a:gd name="connsiteX234" fmla="*/ 318232 w 577154"/>
              <a:gd name="connsiteY234" fmla="*/ 65184 h 586292"/>
              <a:gd name="connsiteX235" fmla="*/ 339459 w 577154"/>
              <a:gd name="connsiteY235" fmla="*/ 66705 h 586292"/>
              <a:gd name="connsiteX236" fmla="*/ 348556 w 577154"/>
              <a:gd name="connsiteY236" fmla="*/ 78111 h 586292"/>
              <a:gd name="connsiteX237" fmla="*/ 337942 w 577154"/>
              <a:gd name="connsiteY237" fmla="*/ 87237 h 586292"/>
              <a:gd name="connsiteX238" fmla="*/ 337184 w 577154"/>
              <a:gd name="connsiteY238" fmla="*/ 86476 h 586292"/>
              <a:gd name="connsiteX239" fmla="*/ 318990 w 577154"/>
              <a:gd name="connsiteY239" fmla="*/ 85716 h 586292"/>
              <a:gd name="connsiteX240" fmla="*/ 308376 w 577154"/>
              <a:gd name="connsiteY240" fmla="*/ 75830 h 586292"/>
              <a:gd name="connsiteX241" fmla="*/ 318232 w 577154"/>
              <a:gd name="connsiteY241" fmla="*/ 65184 h 586292"/>
              <a:gd name="connsiteX242" fmla="*/ 133657 w 577154"/>
              <a:gd name="connsiteY242" fmla="*/ 60677 h 586292"/>
              <a:gd name="connsiteX243" fmla="*/ 98724 w 577154"/>
              <a:gd name="connsiteY243" fmla="*/ 91015 h 586292"/>
              <a:gd name="connsiteX244" fmla="*/ 132138 w 577154"/>
              <a:gd name="connsiteY244" fmla="*/ 91015 h 586292"/>
              <a:gd name="connsiteX245" fmla="*/ 136694 w 577154"/>
              <a:gd name="connsiteY245" fmla="*/ 85706 h 586292"/>
              <a:gd name="connsiteX246" fmla="*/ 142010 w 577154"/>
              <a:gd name="connsiteY246" fmla="*/ 79638 h 586292"/>
              <a:gd name="connsiteX247" fmla="*/ 148085 w 577154"/>
              <a:gd name="connsiteY247" fmla="*/ 73571 h 586292"/>
              <a:gd name="connsiteX248" fmla="*/ 154161 w 577154"/>
              <a:gd name="connsiteY248" fmla="*/ 67503 h 586292"/>
              <a:gd name="connsiteX249" fmla="*/ 161755 w 577154"/>
              <a:gd name="connsiteY249" fmla="*/ 60677 h 586292"/>
              <a:gd name="connsiteX250" fmla="*/ 214914 w 577154"/>
              <a:gd name="connsiteY250" fmla="*/ 25029 h 586292"/>
              <a:gd name="connsiteX251" fmla="*/ 168590 w 577154"/>
              <a:gd name="connsiteY251" fmla="*/ 40198 h 586292"/>
              <a:gd name="connsiteX252" fmla="*/ 188334 w 577154"/>
              <a:gd name="connsiteY252" fmla="*/ 40198 h 586292"/>
              <a:gd name="connsiteX253" fmla="*/ 196688 w 577154"/>
              <a:gd name="connsiteY253" fmla="*/ 34889 h 586292"/>
              <a:gd name="connsiteX254" fmla="*/ 202004 w 577154"/>
              <a:gd name="connsiteY254" fmla="*/ 31855 h 586292"/>
              <a:gd name="connsiteX255" fmla="*/ 211876 w 577154"/>
              <a:gd name="connsiteY255" fmla="*/ 26546 h 586292"/>
              <a:gd name="connsiteX256" fmla="*/ 214914 w 577154"/>
              <a:gd name="connsiteY256" fmla="*/ 25029 h 586292"/>
              <a:gd name="connsiteX257" fmla="*/ 318954 w 577154"/>
              <a:gd name="connsiteY257" fmla="*/ 20478 h 586292"/>
              <a:gd name="connsiteX258" fmla="*/ 294652 w 577154"/>
              <a:gd name="connsiteY258" fmla="*/ 21237 h 586292"/>
              <a:gd name="connsiteX259" fmla="*/ 290855 w 577154"/>
              <a:gd name="connsiteY259" fmla="*/ 21995 h 586292"/>
              <a:gd name="connsiteX260" fmla="*/ 289337 w 577154"/>
              <a:gd name="connsiteY260" fmla="*/ 22754 h 586292"/>
              <a:gd name="connsiteX261" fmla="*/ 278705 w 577154"/>
              <a:gd name="connsiteY261" fmla="*/ 24271 h 586292"/>
              <a:gd name="connsiteX262" fmla="*/ 277945 w 577154"/>
              <a:gd name="connsiteY262" fmla="*/ 24271 h 586292"/>
              <a:gd name="connsiteX263" fmla="*/ 268073 w 577154"/>
              <a:gd name="connsiteY263" fmla="*/ 26546 h 586292"/>
              <a:gd name="connsiteX264" fmla="*/ 266554 w 577154"/>
              <a:gd name="connsiteY264" fmla="*/ 26546 h 586292"/>
              <a:gd name="connsiteX265" fmla="*/ 257441 w 577154"/>
              <a:gd name="connsiteY265" fmla="*/ 29580 h 586292"/>
              <a:gd name="connsiteX266" fmla="*/ 254404 w 577154"/>
              <a:gd name="connsiteY266" fmla="*/ 30338 h 586292"/>
              <a:gd name="connsiteX267" fmla="*/ 246809 w 577154"/>
              <a:gd name="connsiteY267" fmla="*/ 32614 h 586292"/>
              <a:gd name="connsiteX268" fmla="*/ 240734 w 577154"/>
              <a:gd name="connsiteY268" fmla="*/ 35648 h 586292"/>
              <a:gd name="connsiteX269" fmla="*/ 236937 w 577154"/>
              <a:gd name="connsiteY269" fmla="*/ 37164 h 586292"/>
              <a:gd name="connsiteX270" fmla="*/ 109355 w 577154"/>
              <a:gd name="connsiteY270" fmla="*/ 163069 h 586292"/>
              <a:gd name="connsiteX271" fmla="*/ 109355 w 577154"/>
              <a:gd name="connsiteY271" fmla="*/ 164586 h 586292"/>
              <a:gd name="connsiteX272" fmla="*/ 104799 w 577154"/>
              <a:gd name="connsiteY272" fmla="*/ 174447 h 586292"/>
              <a:gd name="connsiteX273" fmla="*/ 103280 w 577154"/>
              <a:gd name="connsiteY273" fmla="*/ 178239 h 586292"/>
              <a:gd name="connsiteX274" fmla="*/ 100242 w 577154"/>
              <a:gd name="connsiteY274" fmla="*/ 185824 h 586292"/>
              <a:gd name="connsiteX275" fmla="*/ 97964 w 577154"/>
              <a:gd name="connsiteY275" fmla="*/ 190374 h 586292"/>
              <a:gd name="connsiteX276" fmla="*/ 95686 w 577154"/>
              <a:gd name="connsiteY276" fmla="*/ 197201 h 586292"/>
              <a:gd name="connsiteX277" fmla="*/ 94167 w 577154"/>
              <a:gd name="connsiteY277" fmla="*/ 203268 h 586292"/>
              <a:gd name="connsiteX278" fmla="*/ 92648 w 577154"/>
              <a:gd name="connsiteY278" fmla="*/ 209336 h 586292"/>
              <a:gd name="connsiteX279" fmla="*/ 90370 w 577154"/>
              <a:gd name="connsiteY279" fmla="*/ 215404 h 586292"/>
              <a:gd name="connsiteX280" fmla="*/ 88851 w 577154"/>
              <a:gd name="connsiteY280" fmla="*/ 221471 h 586292"/>
              <a:gd name="connsiteX281" fmla="*/ 87332 w 577154"/>
              <a:gd name="connsiteY281" fmla="*/ 227539 h 586292"/>
              <a:gd name="connsiteX282" fmla="*/ 86573 w 577154"/>
              <a:gd name="connsiteY282" fmla="*/ 234365 h 586292"/>
              <a:gd name="connsiteX283" fmla="*/ 85054 w 577154"/>
              <a:gd name="connsiteY283" fmla="*/ 240433 h 586292"/>
              <a:gd name="connsiteX284" fmla="*/ 84295 w 577154"/>
              <a:gd name="connsiteY284" fmla="*/ 247259 h 586292"/>
              <a:gd name="connsiteX285" fmla="*/ 83535 w 577154"/>
              <a:gd name="connsiteY285" fmla="*/ 253327 h 586292"/>
              <a:gd name="connsiteX286" fmla="*/ 82776 w 577154"/>
              <a:gd name="connsiteY286" fmla="*/ 260912 h 586292"/>
              <a:gd name="connsiteX287" fmla="*/ 82016 w 577154"/>
              <a:gd name="connsiteY287" fmla="*/ 266221 h 586292"/>
              <a:gd name="connsiteX288" fmla="*/ 81257 w 577154"/>
              <a:gd name="connsiteY288" fmla="*/ 275322 h 586292"/>
              <a:gd name="connsiteX289" fmla="*/ 81257 w 577154"/>
              <a:gd name="connsiteY289" fmla="*/ 279873 h 586292"/>
              <a:gd name="connsiteX290" fmla="*/ 80498 w 577154"/>
              <a:gd name="connsiteY290" fmla="*/ 293525 h 586292"/>
              <a:gd name="connsiteX291" fmla="*/ 81257 w 577154"/>
              <a:gd name="connsiteY291" fmla="*/ 306419 h 586292"/>
              <a:gd name="connsiteX292" fmla="*/ 81257 w 577154"/>
              <a:gd name="connsiteY292" fmla="*/ 311729 h 586292"/>
              <a:gd name="connsiteX293" fmla="*/ 82016 w 577154"/>
              <a:gd name="connsiteY293" fmla="*/ 320072 h 586292"/>
              <a:gd name="connsiteX294" fmla="*/ 82776 w 577154"/>
              <a:gd name="connsiteY294" fmla="*/ 325381 h 586292"/>
              <a:gd name="connsiteX295" fmla="*/ 83535 w 577154"/>
              <a:gd name="connsiteY295" fmla="*/ 332966 h 586292"/>
              <a:gd name="connsiteX296" fmla="*/ 84295 w 577154"/>
              <a:gd name="connsiteY296" fmla="*/ 339033 h 586292"/>
              <a:gd name="connsiteX297" fmla="*/ 85054 w 577154"/>
              <a:gd name="connsiteY297" fmla="*/ 345859 h 586292"/>
              <a:gd name="connsiteX298" fmla="*/ 86573 w 577154"/>
              <a:gd name="connsiteY298" fmla="*/ 351927 h 586292"/>
              <a:gd name="connsiteX299" fmla="*/ 87332 w 577154"/>
              <a:gd name="connsiteY299" fmla="*/ 358753 h 586292"/>
              <a:gd name="connsiteX300" fmla="*/ 88851 w 577154"/>
              <a:gd name="connsiteY300" fmla="*/ 364821 h 586292"/>
              <a:gd name="connsiteX301" fmla="*/ 90370 w 577154"/>
              <a:gd name="connsiteY301" fmla="*/ 370889 h 586292"/>
              <a:gd name="connsiteX302" fmla="*/ 91889 w 577154"/>
              <a:gd name="connsiteY302" fmla="*/ 376956 h 586292"/>
              <a:gd name="connsiteX303" fmla="*/ 94167 w 577154"/>
              <a:gd name="connsiteY303" fmla="*/ 383783 h 586292"/>
              <a:gd name="connsiteX304" fmla="*/ 95686 w 577154"/>
              <a:gd name="connsiteY304" fmla="*/ 389092 h 586292"/>
              <a:gd name="connsiteX305" fmla="*/ 97964 w 577154"/>
              <a:gd name="connsiteY305" fmla="*/ 395918 h 586292"/>
              <a:gd name="connsiteX306" fmla="*/ 100242 w 577154"/>
              <a:gd name="connsiteY306" fmla="*/ 401227 h 586292"/>
              <a:gd name="connsiteX307" fmla="*/ 103280 w 577154"/>
              <a:gd name="connsiteY307" fmla="*/ 408812 h 586292"/>
              <a:gd name="connsiteX308" fmla="*/ 104799 w 577154"/>
              <a:gd name="connsiteY308" fmla="*/ 412604 h 586292"/>
              <a:gd name="connsiteX309" fmla="*/ 109355 w 577154"/>
              <a:gd name="connsiteY309" fmla="*/ 422464 h 586292"/>
              <a:gd name="connsiteX310" fmla="*/ 109355 w 577154"/>
              <a:gd name="connsiteY310" fmla="*/ 423223 h 586292"/>
              <a:gd name="connsiteX311" fmla="*/ 236937 w 577154"/>
              <a:gd name="connsiteY311" fmla="*/ 549886 h 586292"/>
              <a:gd name="connsiteX312" fmla="*/ 240734 w 577154"/>
              <a:gd name="connsiteY312" fmla="*/ 551403 h 586292"/>
              <a:gd name="connsiteX313" fmla="*/ 246809 w 577154"/>
              <a:gd name="connsiteY313" fmla="*/ 553678 h 586292"/>
              <a:gd name="connsiteX314" fmla="*/ 254404 w 577154"/>
              <a:gd name="connsiteY314" fmla="*/ 555954 h 586292"/>
              <a:gd name="connsiteX315" fmla="*/ 257441 w 577154"/>
              <a:gd name="connsiteY315" fmla="*/ 557471 h 586292"/>
              <a:gd name="connsiteX316" fmla="*/ 266554 w 577154"/>
              <a:gd name="connsiteY316" fmla="*/ 559746 h 586292"/>
              <a:gd name="connsiteX317" fmla="*/ 268073 w 577154"/>
              <a:gd name="connsiteY317" fmla="*/ 559746 h 586292"/>
              <a:gd name="connsiteX318" fmla="*/ 277945 w 577154"/>
              <a:gd name="connsiteY318" fmla="*/ 562021 h 586292"/>
              <a:gd name="connsiteX319" fmla="*/ 278705 w 577154"/>
              <a:gd name="connsiteY319" fmla="*/ 562780 h 586292"/>
              <a:gd name="connsiteX320" fmla="*/ 289337 w 577154"/>
              <a:gd name="connsiteY320" fmla="*/ 564297 h 586292"/>
              <a:gd name="connsiteX321" fmla="*/ 290855 w 577154"/>
              <a:gd name="connsiteY321" fmla="*/ 564297 h 586292"/>
              <a:gd name="connsiteX322" fmla="*/ 294652 w 577154"/>
              <a:gd name="connsiteY322" fmla="*/ 565055 h 586292"/>
              <a:gd name="connsiteX323" fmla="*/ 318954 w 577154"/>
              <a:gd name="connsiteY323" fmla="*/ 566572 h 586292"/>
              <a:gd name="connsiteX324" fmla="*/ 556650 w 577154"/>
              <a:gd name="connsiteY324" fmla="*/ 293525 h 586292"/>
              <a:gd name="connsiteX325" fmla="*/ 318954 w 577154"/>
              <a:gd name="connsiteY325" fmla="*/ 20478 h 586292"/>
              <a:gd name="connsiteX326" fmla="*/ 258201 w 577154"/>
              <a:gd name="connsiteY326" fmla="*/ 0 h 586292"/>
              <a:gd name="connsiteX327" fmla="*/ 287818 w 577154"/>
              <a:gd name="connsiteY327" fmla="*/ 2275 h 586292"/>
              <a:gd name="connsiteX328" fmla="*/ 318954 w 577154"/>
              <a:gd name="connsiteY328" fmla="*/ 0 h 586292"/>
              <a:gd name="connsiteX329" fmla="*/ 577154 w 577154"/>
              <a:gd name="connsiteY329" fmla="*/ 293525 h 586292"/>
              <a:gd name="connsiteX330" fmla="*/ 318954 w 577154"/>
              <a:gd name="connsiteY330" fmla="*/ 586292 h 586292"/>
              <a:gd name="connsiteX331" fmla="*/ 287818 w 577154"/>
              <a:gd name="connsiteY331" fmla="*/ 584775 h 586292"/>
              <a:gd name="connsiteX332" fmla="*/ 258201 w 577154"/>
              <a:gd name="connsiteY332" fmla="*/ 586292 h 586292"/>
              <a:gd name="connsiteX333" fmla="*/ 110874 w 577154"/>
              <a:gd name="connsiteY333" fmla="*/ 533958 h 586292"/>
              <a:gd name="connsiteX334" fmla="*/ 108596 w 577154"/>
              <a:gd name="connsiteY334" fmla="*/ 532441 h 586292"/>
              <a:gd name="connsiteX335" fmla="*/ 60753 w 577154"/>
              <a:gd name="connsiteY335" fmla="*/ 482383 h 586292"/>
              <a:gd name="connsiteX336" fmla="*/ 59994 w 577154"/>
              <a:gd name="connsiteY336" fmla="*/ 480866 h 586292"/>
              <a:gd name="connsiteX337" fmla="*/ 25061 w 577154"/>
              <a:gd name="connsiteY337" fmla="*/ 419430 h 586292"/>
              <a:gd name="connsiteX338" fmla="*/ 24301 w 577154"/>
              <a:gd name="connsiteY338" fmla="*/ 417913 h 586292"/>
              <a:gd name="connsiteX339" fmla="*/ 0 w 577154"/>
              <a:gd name="connsiteY339" fmla="*/ 293525 h 586292"/>
              <a:gd name="connsiteX340" fmla="*/ 9872 w 577154"/>
              <a:gd name="connsiteY340" fmla="*/ 211611 h 586292"/>
              <a:gd name="connsiteX341" fmla="*/ 10632 w 577154"/>
              <a:gd name="connsiteY341" fmla="*/ 207819 h 586292"/>
              <a:gd name="connsiteX342" fmla="*/ 28858 w 577154"/>
              <a:gd name="connsiteY342" fmla="*/ 158519 h 586292"/>
              <a:gd name="connsiteX343" fmla="*/ 29617 w 577154"/>
              <a:gd name="connsiteY343" fmla="*/ 157002 h 586292"/>
              <a:gd name="connsiteX344" fmla="*/ 67588 w 577154"/>
              <a:gd name="connsiteY344" fmla="*/ 94808 h 586292"/>
              <a:gd name="connsiteX345" fmla="*/ 69106 w 577154"/>
              <a:gd name="connsiteY345" fmla="*/ 94049 h 586292"/>
              <a:gd name="connsiteX346" fmla="*/ 123025 w 577154"/>
              <a:gd name="connsiteY346" fmla="*/ 43232 h 586292"/>
              <a:gd name="connsiteX347" fmla="*/ 258201 w 577154"/>
              <a:gd name="connsiteY347" fmla="*/ 0 h 58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577154" h="586292">
                <a:moveTo>
                  <a:pt x="149604" y="536234"/>
                </a:moveTo>
                <a:cubicBezTo>
                  <a:pt x="170108" y="548369"/>
                  <a:pt x="191372" y="556712"/>
                  <a:pt x="214914" y="562021"/>
                </a:cubicBezTo>
                <a:cubicBezTo>
                  <a:pt x="214155" y="561263"/>
                  <a:pt x="212636" y="560504"/>
                  <a:pt x="211876" y="559746"/>
                </a:cubicBezTo>
                <a:cubicBezTo>
                  <a:pt x="208079" y="558229"/>
                  <a:pt x="205042" y="556712"/>
                  <a:pt x="202004" y="554437"/>
                </a:cubicBezTo>
                <a:cubicBezTo>
                  <a:pt x="199726" y="553678"/>
                  <a:pt x="198207" y="552920"/>
                  <a:pt x="196688" y="551403"/>
                </a:cubicBezTo>
                <a:cubicBezTo>
                  <a:pt x="192132" y="549128"/>
                  <a:pt x="188334" y="546094"/>
                  <a:pt x="184537" y="543818"/>
                </a:cubicBezTo>
                <a:cubicBezTo>
                  <a:pt x="182259" y="542301"/>
                  <a:pt x="179981" y="540784"/>
                  <a:pt x="177703" y="538509"/>
                </a:cubicBezTo>
                <a:cubicBezTo>
                  <a:pt x="176184" y="537751"/>
                  <a:pt x="175424" y="536992"/>
                  <a:pt x="173905" y="536234"/>
                </a:cubicBezTo>
                <a:close/>
                <a:moveTo>
                  <a:pt x="299943" y="499816"/>
                </a:moveTo>
                <a:cubicBezTo>
                  <a:pt x="306021" y="500576"/>
                  <a:pt x="312100" y="500576"/>
                  <a:pt x="318938" y="500576"/>
                </a:cubicBezTo>
                <a:cubicBezTo>
                  <a:pt x="324257" y="500576"/>
                  <a:pt x="329576" y="505139"/>
                  <a:pt x="329576" y="511222"/>
                </a:cubicBezTo>
                <a:cubicBezTo>
                  <a:pt x="329576" y="516546"/>
                  <a:pt x="325017" y="521108"/>
                  <a:pt x="319698" y="521108"/>
                </a:cubicBezTo>
                <a:lnTo>
                  <a:pt x="318938" y="521108"/>
                </a:lnTo>
                <a:cubicBezTo>
                  <a:pt x="311340" y="521108"/>
                  <a:pt x="304502" y="520348"/>
                  <a:pt x="297663" y="519587"/>
                </a:cubicBezTo>
                <a:cubicBezTo>
                  <a:pt x="291584" y="518827"/>
                  <a:pt x="287785" y="514264"/>
                  <a:pt x="288545" y="508941"/>
                </a:cubicBezTo>
                <a:cubicBezTo>
                  <a:pt x="289305" y="502857"/>
                  <a:pt x="293864" y="499055"/>
                  <a:pt x="299943" y="499816"/>
                </a:cubicBezTo>
                <a:close/>
                <a:moveTo>
                  <a:pt x="88851" y="485417"/>
                </a:moveTo>
                <a:cubicBezTo>
                  <a:pt x="98724" y="496794"/>
                  <a:pt x="109355" y="506654"/>
                  <a:pt x="119987" y="515755"/>
                </a:cubicBezTo>
                <a:lnTo>
                  <a:pt x="150364" y="515755"/>
                </a:lnTo>
                <a:cubicBezTo>
                  <a:pt x="149604" y="514997"/>
                  <a:pt x="148845" y="514238"/>
                  <a:pt x="148085" y="513480"/>
                </a:cubicBezTo>
                <a:cubicBezTo>
                  <a:pt x="146567" y="511204"/>
                  <a:pt x="144288" y="508929"/>
                  <a:pt x="142010" y="507412"/>
                </a:cubicBezTo>
                <a:cubicBezTo>
                  <a:pt x="140491" y="505137"/>
                  <a:pt x="138213" y="502861"/>
                  <a:pt x="136694" y="501344"/>
                </a:cubicBezTo>
                <a:cubicBezTo>
                  <a:pt x="133657" y="497552"/>
                  <a:pt x="130619" y="493760"/>
                  <a:pt x="127581" y="489967"/>
                </a:cubicBezTo>
                <a:cubicBezTo>
                  <a:pt x="126062" y="488450"/>
                  <a:pt x="125303" y="486934"/>
                  <a:pt x="123784" y="485417"/>
                </a:cubicBezTo>
                <a:close/>
                <a:moveTo>
                  <a:pt x="399912" y="482256"/>
                </a:moveTo>
                <a:cubicBezTo>
                  <a:pt x="402382" y="483015"/>
                  <a:pt x="404471" y="484721"/>
                  <a:pt x="405611" y="486996"/>
                </a:cubicBezTo>
                <a:cubicBezTo>
                  <a:pt x="408650" y="492305"/>
                  <a:pt x="406371" y="498373"/>
                  <a:pt x="401812" y="500648"/>
                </a:cubicBezTo>
                <a:cubicBezTo>
                  <a:pt x="394973" y="504441"/>
                  <a:pt x="388894" y="507474"/>
                  <a:pt x="382056" y="509750"/>
                </a:cubicBezTo>
                <a:cubicBezTo>
                  <a:pt x="380536" y="509750"/>
                  <a:pt x="379776" y="510508"/>
                  <a:pt x="378257" y="510508"/>
                </a:cubicBezTo>
                <a:cubicBezTo>
                  <a:pt x="374457" y="510508"/>
                  <a:pt x="370658" y="507474"/>
                  <a:pt x="369139" y="503682"/>
                </a:cubicBezTo>
                <a:cubicBezTo>
                  <a:pt x="366859" y="498373"/>
                  <a:pt x="369898" y="492305"/>
                  <a:pt x="375217" y="490789"/>
                </a:cubicBezTo>
                <a:cubicBezTo>
                  <a:pt x="380536" y="488513"/>
                  <a:pt x="386615" y="486238"/>
                  <a:pt x="391934" y="483204"/>
                </a:cubicBezTo>
                <a:cubicBezTo>
                  <a:pt x="394593" y="481687"/>
                  <a:pt x="397443" y="481498"/>
                  <a:pt x="399912" y="482256"/>
                </a:cubicBezTo>
                <a:close/>
                <a:moveTo>
                  <a:pt x="229350" y="474063"/>
                </a:moveTo>
                <a:cubicBezTo>
                  <a:pt x="234677" y="477094"/>
                  <a:pt x="240764" y="480126"/>
                  <a:pt x="246091" y="483157"/>
                </a:cubicBezTo>
                <a:cubicBezTo>
                  <a:pt x="250656" y="486188"/>
                  <a:pt x="252939" y="492250"/>
                  <a:pt x="250656" y="496797"/>
                </a:cubicBezTo>
                <a:cubicBezTo>
                  <a:pt x="248374" y="500586"/>
                  <a:pt x="245330" y="502101"/>
                  <a:pt x="241525" y="502101"/>
                </a:cubicBezTo>
                <a:cubicBezTo>
                  <a:pt x="240003" y="502101"/>
                  <a:pt x="238482" y="502101"/>
                  <a:pt x="236960" y="501343"/>
                </a:cubicBezTo>
                <a:cubicBezTo>
                  <a:pt x="230872" y="498312"/>
                  <a:pt x="224024" y="494523"/>
                  <a:pt x="218698" y="490735"/>
                </a:cubicBezTo>
                <a:cubicBezTo>
                  <a:pt x="214132" y="487703"/>
                  <a:pt x="212610" y="481641"/>
                  <a:pt x="215654" y="477094"/>
                </a:cubicBezTo>
                <a:cubicBezTo>
                  <a:pt x="218698" y="471790"/>
                  <a:pt x="224785" y="471032"/>
                  <a:pt x="229350" y="474063"/>
                </a:cubicBezTo>
                <a:close/>
                <a:moveTo>
                  <a:pt x="464744" y="433889"/>
                </a:moveTo>
                <a:cubicBezTo>
                  <a:pt x="469298" y="436925"/>
                  <a:pt x="470057" y="443755"/>
                  <a:pt x="466262" y="447550"/>
                </a:cubicBezTo>
                <a:cubicBezTo>
                  <a:pt x="461709" y="453622"/>
                  <a:pt x="457155" y="458935"/>
                  <a:pt x="451842" y="463488"/>
                </a:cubicBezTo>
                <a:cubicBezTo>
                  <a:pt x="450324" y="465765"/>
                  <a:pt x="447288" y="466524"/>
                  <a:pt x="445012" y="466524"/>
                </a:cubicBezTo>
                <a:cubicBezTo>
                  <a:pt x="442735" y="466524"/>
                  <a:pt x="439699" y="465765"/>
                  <a:pt x="438181" y="463488"/>
                </a:cubicBezTo>
                <a:cubicBezTo>
                  <a:pt x="433627" y="459694"/>
                  <a:pt x="433627" y="453622"/>
                  <a:pt x="437422" y="449068"/>
                </a:cubicBezTo>
                <a:cubicBezTo>
                  <a:pt x="441976" y="444514"/>
                  <a:pt x="446529" y="439961"/>
                  <a:pt x="450324" y="435407"/>
                </a:cubicBezTo>
                <a:cubicBezTo>
                  <a:pt x="454119" y="430853"/>
                  <a:pt x="460191" y="430094"/>
                  <a:pt x="464744" y="433889"/>
                </a:cubicBezTo>
                <a:close/>
                <a:moveTo>
                  <a:pt x="49362" y="424740"/>
                </a:moveTo>
                <a:cubicBezTo>
                  <a:pt x="56196" y="439150"/>
                  <a:pt x="64550" y="452803"/>
                  <a:pt x="73663" y="464938"/>
                </a:cubicBezTo>
                <a:lnTo>
                  <a:pt x="109355" y="464938"/>
                </a:lnTo>
                <a:cubicBezTo>
                  <a:pt x="107837" y="461904"/>
                  <a:pt x="106318" y="459629"/>
                  <a:pt x="104039" y="456595"/>
                </a:cubicBezTo>
                <a:cubicBezTo>
                  <a:pt x="103280" y="455078"/>
                  <a:pt x="102521" y="453561"/>
                  <a:pt x="101761" y="452044"/>
                </a:cubicBezTo>
                <a:cubicBezTo>
                  <a:pt x="99483" y="448252"/>
                  <a:pt x="97205" y="443701"/>
                  <a:pt x="94927" y="439909"/>
                </a:cubicBezTo>
                <a:cubicBezTo>
                  <a:pt x="94167" y="438392"/>
                  <a:pt x="93408" y="436875"/>
                  <a:pt x="92648" y="435358"/>
                </a:cubicBezTo>
                <a:cubicBezTo>
                  <a:pt x="91129" y="431566"/>
                  <a:pt x="89611" y="428532"/>
                  <a:pt x="88092" y="424740"/>
                </a:cubicBezTo>
                <a:close/>
                <a:moveTo>
                  <a:pt x="161771" y="417898"/>
                </a:moveTo>
                <a:cubicBezTo>
                  <a:pt x="166316" y="414864"/>
                  <a:pt x="173134" y="415623"/>
                  <a:pt x="176164" y="420173"/>
                </a:cubicBezTo>
                <a:cubicBezTo>
                  <a:pt x="179194" y="425482"/>
                  <a:pt x="183739" y="430790"/>
                  <a:pt x="187527" y="435341"/>
                </a:cubicBezTo>
                <a:cubicBezTo>
                  <a:pt x="190557" y="439891"/>
                  <a:pt x="190557" y="446717"/>
                  <a:pt x="186012" y="449750"/>
                </a:cubicBezTo>
                <a:cubicBezTo>
                  <a:pt x="183739" y="451267"/>
                  <a:pt x="181467" y="452025"/>
                  <a:pt x="179194" y="452025"/>
                </a:cubicBezTo>
                <a:cubicBezTo>
                  <a:pt x="176921" y="452025"/>
                  <a:pt x="173891" y="451267"/>
                  <a:pt x="171619" y="448233"/>
                </a:cubicBezTo>
                <a:cubicBezTo>
                  <a:pt x="167074" y="442925"/>
                  <a:pt x="163286" y="437616"/>
                  <a:pt x="159498" y="431549"/>
                </a:cubicBezTo>
                <a:cubicBezTo>
                  <a:pt x="155711" y="426998"/>
                  <a:pt x="157226" y="420931"/>
                  <a:pt x="161771" y="417898"/>
                </a:cubicBezTo>
                <a:close/>
                <a:moveTo>
                  <a:pt x="31136" y="373923"/>
                </a:moveTo>
                <a:cubicBezTo>
                  <a:pt x="33414" y="384541"/>
                  <a:pt x="37211" y="394401"/>
                  <a:pt x="41008" y="404261"/>
                </a:cubicBezTo>
                <a:lnTo>
                  <a:pt x="79738" y="404261"/>
                </a:lnTo>
                <a:cubicBezTo>
                  <a:pt x="79738" y="403503"/>
                  <a:pt x="78979" y="401986"/>
                  <a:pt x="78979" y="401227"/>
                </a:cubicBezTo>
                <a:cubicBezTo>
                  <a:pt x="78219" y="399710"/>
                  <a:pt x="77460" y="398952"/>
                  <a:pt x="77460" y="397435"/>
                </a:cubicBezTo>
                <a:cubicBezTo>
                  <a:pt x="75182" y="391367"/>
                  <a:pt x="73663" y="385300"/>
                  <a:pt x="72144" y="379232"/>
                </a:cubicBezTo>
                <a:cubicBezTo>
                  <a:pt x="71385" y="378473"/>
                  <a:pt x="71385" y="378473"/>
                  <a:pt x="71385" y="377715"/>
                </a:cubicBezTo>
                <a:cubicBezTo>
                  <a:pt x="71385" y="376956"/>
                  <a:pt x="70625" y="375439"/>
                  <a:pt x="70625" y="373923"/>
                </a:cubicBezTo>
                <a:close/>
                <a:moveTo>
                  <a:pt x="499728" y="361797"/>
                </a:moveTo>
                <a:cubicBezTo>
                  <a:pt x="505037" y="363315"/>
                  <a:pt x="508071" y="369384"/>
                  <a:pt x="506554" y="374694"/>
                </a:cubicBezTo>
                <a:cubicBezTo>
                  <a:pt x="504279" y="381522"/>
                  <a:pt x="501245" y="387591"/>
                  <a:pt x="498970" y="394418"/>
                </a:cubicBezTo>
                <a:cubicBezTo>
                  <a:pt x="497453" y="398211"/>
                  <a:pt x="493661" y="400487"/>
                  <a:pt x="489868" y="400487"/>
                </a:cubicBezTo>
                <a:cubicBezTo>
                  <a:pt x="488351" y="400487"/>
                  <a:pt x="486835" y="399729"/>
                  <a:pt x="485318" y="399729"/>
                </a:cubicBezTo>
                <a:cubicBezTo>
                  <a:pt x="480767" y="397453"/>
                  <a:pt x="477733" y="391384"/>
                  <a:pt x="480008" y="386073"/>
                </a:cubicBezTo>
                <a:cubicBezTo>
                  <a:pt x="483042" y="380004"/>
                  <a:pt x="485318" y="373935"/>
                  <a:pt x="486835" y="367866"/>
                </a:cubicBezTo>
                <a:cubicBezTo>
                  <a:pt x="489110" y="363315"/>
                  <a:pt x="494419" y="360280"/>
                  <a:pt x="499728" y="361797"/>
                </a:cubicBezTo>
                <a:close/>
                <a:moveTo>
                  <a:pt x="132908" y="343643"/>
                </a:moveTo>
                <a:cubicBezTo>
                  <a:pt x="138227" y="342126"/>
                  <a:pt x="143546" y="345161"/>
                  <a:pt x="145066" y="350471"/>
                </a:cubicBezTo>
                <a:cubicBezTo>
                  <a:pt x="146586" y="356540"/>
                  <a:pt x="148865" y="363368"/>
                  <a:pt x="150385" y="368678"/>
                </a:cubicBezTo>
                <a:cubicBezTo>
                  <a:pt x="152665" y="373988"/>
                  <a:pt x="149625" y="380057"/>
                  <a:pt x="144306" y="381575"/>
                </a:cubicBezTo>
                <a:cubicBezTo>
                  <a:pt x="142786" y="382333"/>
                  <a:pt x="142026" y="382333"/>
                  <a:pt x="141266" y="382333"/>
                </a:cubicBezTo>
                <a:cubicBezTo>
                  <a:pt x="136707" y="382333"/>
                  <a:pt x="132908" y="380057"/>
                  <a:pt x="131388" y="375506"/>
                </a:cubicBezTo>
                <a:cubicBezTo>
                  <a:pt x="129108" y="368678"/>
                  <a:pt x="126828" y="362609"/>
                  <a:pt x="125309" y="355781"/>
                </a:cubicBezTo>
                <a:cubicBezTo>
                  <a:pt x="123789" y="350471"/>
                  <a:pt x="127588" y="344402"/>
                  <a:pt x="132908" y="343643"/>
                </a:cubicBezTo>
                <a:close/>
                <a:moveTo>
                  <a:pt x="21263" y="323864"/>
                </a:moveTo>
                <a:cubicBezTo>
                  <a:pt x="22782" y="333724"/>
                  <a:pt x="24301" y="344342"/>
                  <a:pt x="25820" y="354203"/>
                </a:cubicBezTo>
                <a:lnTo>
                  <a:pt x="66069" y="354203"/>
                </a:lnTo>
                <a:cubicBezTo>
                  <a:pt x="65309" y="348135"/>
                  <a:pt x="63791" y="342826"/>
                  <a:pt x="63031" y="337516"/>
                </a:cubicBezTo>
                <a:cubicBezTo>
                  <a:pt x="63031" y="336758"/>
                  <a:pt x="63031" y="336758"/>
                  <a:pt x="63031" y="335999"/>
                </a:cubicBezTo>
                <a:cubicBezTo>
                  <a:pt x="63031" y="332207"/>
                  <a:pt x="62272" y="327656"/>
                  <a:pt x="61512" y="323864"/>
                </a:cubicBezTo>
                <a:close/>
                <a:moveTo>
                  <a:pt x="509625" y="282911"/>
                </a:moveTo>
                <a:cubicBezTo>
                  <a:pt x="514955" y="282911"/>
                  <a:pt x="519524" y="286704"/>
                  <a:pt x="519524" y="292773"/>
                </a:cubicBezTo>
                <a:lnTo>
                  <a:pt x="519524" y="293532"/>
                </a:lnTo>
                <a:cubicBezTo>
                  <a:pt x="519524" y="300360"/>
                  <a:pt x="519524" y="307187"/>
                  <a:pt x="518763" y="313256"/>
                </a:cubicBezTo>
                <a:cubicBezTo>
                  <a:pt x="518763" y="318567"/>
                  <a:pt x="514194" y="323118"/>
                  <a:pt x="508863" y="323118"/>
                </a:cubicBezTo>
                <a:cubicBezTo>
                  <a:pt x="508102" y="323118"/>
                  <a:pt x="508102" y="323118"/>
                  <a:pt x="508102" y="323118"/>
                </a:cubicBezTo>
                <a:cubicBezTo>
                  <a:pt x="502010" y="322360"/>
                  <a:pt x="498202" y="317808"/>
                  <a:pt x="498964" y="311739"/>
                </a:cubicBezTo>
                <a:cubicBezTo>
                  <a:pt x="498964" y="305670"/>
                  <a:pt x="498964" y="299601"/>
                  <a:pt x="498964" y="293532"/>
                </a:cubicBezTo>
                <a:cubicBezTo>
                  <a:pt x="498964" y="287463"/>
                  <a:pt x="503533" y="282911"/>
                  <a:pt x="509625" y="282911"/>
                </a:cubicBezTo>
                <a:close/>
                <a:moveTo>
                  <a:pt x="20504" y="273047"/>
                </a:moveTo>
                <a:cubicBezTo>
                  <a:pt x="20504" y="279873"/>
                  <a:pt x="19745" y="286699"/>
                  <a:pt x="19745" y="293525"/>
                </a:cubicBezTo>
                <a:cubicBezTo>
                  <a:pt x="19745" y="296559"/>
                  <a:pt x="20504" y="300352"/>
                  <a:pt x="20504" y="303385"/>
                </a:cubicBezTo>
                <a:lnTo>
                  <a:pt x="60753" y="303385"/>
                </a:lnTo>
                <a:cubicBezTo>
                  <a:pt x="60753" y="300352"/>
                  <a:pt x="60753" y="296559"/>
                  <a:pt x="60753" y="293525"/>
                </a:cubicBezTo>
                <a:cubicBezTo>
                  <a:pt x="60753" y="286699"/>
                  <a:pt x="60753" y="279873"/>
                  <a:pt x="61512" y="273805"/>
                </a:cubicBezTo>
                <a:cubicBezTo>
                  <a:pt x="61512" y="273047"/>
                  <a:pt x="61512" y="273047"/>
                  <a:pt x="61512" y="273047"/>
                </a:cubicBezTo>
                <a:close/>
                <a:moveTo>
                  <a:pt x="129811" y="263173"/>
                </a:moveTo>
                <a:cubicBezTo>
                  <a:pt x="135111" y="263932"/>
                  <a:pt x="138897" y="268484"/>
                  <a:pt x="138897" y="274553"/>
                </a:cubicBezTo>
                <a:cubicBezTo>
                  <a:pt x="138140" y="280622"/>
                  <a:pt x="138140" y="286691"/>
                  <a:pt x="138140" y="293518"/>
                </a:cubicBezTo>
                <a:cubicBezTo>
                  <a:pt x="138140" y="298829"/>
                  <a:pt x="133597" y="303380"/>
                  <a:pt x="128297" y="303380"/>
                </a:cubicBezTo>
                <a:cubicBezTo>
                  <a:pt x="122240" y="303380"/>
                  <a:pt x="117697" y="298829"/>
                  <a:pt x="117697" y="293518"/>
                </a:cubicBezTo>
                <a:cubicBezTo>
                  <a:pt x="117697" y="286691"/>
                  <a:pt x="118454" y="279863"/>
                  <a:pt x="118454" y="272277"/>
                </a:cubicBezTo>
                <a:cubicBezTo>
                  <a:pt x="119211" y="266966"/>
                  <a:pt x="123754" y="263173"/>
                  <a:pt x="129811" y="263173"/>
                </a:cubicBezTo>
                <a:close/>
                <a:moveTo>
                  <a:pt x="28098" y="222230"/>
                </a:moveTo>
                <a:cubicBezTo>
                  <a:pt x="25820" y="232090"/>
                  <a:pt x="24301" y="242708"/>
                  <a:pt x="22782" y="252568"/>
                </a:cubicBezTo>
                <a:lnTo>
                  <a:pt x="63031" y="252568"/>
                </a:lnTo>
                <a:cubicBezTo>
                  <a:pt x="63031" y="251810"/>
                  <a:pt x="63031" y="251052"/>
                  <a:pt x="63031" y="250293"/>
                </a:cubicBezTo>
                <a:cubicBezTo>
                  <a:pt x="63031" y="250293"/>
                  <a:pt x="63031" y="249535"/>
                  <a:pt x="63031" y="249535"/>
                </a:cubicBezTo>
                <a:cubicBezTo>
                  <a:pt x="64550" y="242708"/>
                  <a:pt x="65309" y="236641"/>
                  <a:pt x="66828" y="229815"/>
                </a:cubicBezTo>
                <a:cubicBezTo>
                  <a:pt x="66828" y="229056"/>
                  <a:pt x="66828" y="227539"/>
                  <a:pt x="67588" y="226022"/>
                </a:cubicBezTo>
                <a:cubicBezTo>
                  <a:pt x="67588" y="225264"/>
                  <a:pt x="67588" y="223747"/>
                  <a:pt x="68347" y="222230"/>
                </a:cubicBezTo>
                <a:close/>
                <a:moveTo>
                  <a:pt x="492894" y="204013"/>
                </a:moveTo>
                <a:cubicBezTo>
                  <a:pt x="498219" y="202497"/>
                  <a:pt x="504304" y="205530"/>
                  <a:pt x="505825" y="210836"/>
                </a:cubicBezTo>
                <a:cubicBezTo>
                  <a:pt x="508107" y="216901"/>
                  <a:pt x="510389" y="223724"/>
                  <a:pt x="511911" y="230547"/>
                </a:cubicBezTo>
                <a:cubicBezTo>
                  <a:pt x="513432" y="235854"/>
                  <a:pt x="509629" y="241161"/>
                  <a:pt x="504304" y="242677"/>
                </a:cubicBezTo>
                <a:cubicBezTo>
                  <a:pt x="503543" y="243435"/>
                  <a:pt x="502783" y="243435"/>
                  <a:pt x="502022" y="243435"/>
                </a:cubicBezTo>
                <a:cubicBezTo>
                  <a:pt x="497458" y="243435"/>
                  <a:pt x="493655" y="240403"/>
                  <a:pt x="492133" y="235854"/>
                </a:cubicBezTo>
                <a:cubicBezTo>
                  <a:pt x="490612" y="229031"/>
                  <a:pt x="489091" y="222966"/>
                  <a:pt x="486808" y="216901"/>
                </a:cubicBezTo>
                <a:cubicBezTo>
                  <a:pt x="485287" y="211595"/>
                  <a:pt x="487569" y="206288"/>
                  <a:pt x="492894" y="204013"/>
                </a:cubicBezTo>
                <a:close/>
                <a:moveTo>
                  <a:pt x="151873" y="186619"/>
                </a:moveTo>
                <a:cubicBezTo>
                  <a:pt x="157203" y="188895"/>
                  <a:pt x="159488" y="194964"/>
                  <a:pt x="157203" y="200274"/>
                </a:cubicBezTo>
                <a:cubicBezTo>
                  <a:pt x="154919" y="205585"/>
                  <a:pt x="152634" y="211654"/>
                  <a:pt x="150350" y="217723"/>
                </a:cubicBezTo>
                <a:cubicBezTo>
                  <a:pt x="148827" y="222274"/>
                  <a:pt x="145019" y="224550"/>
                  <a:pt x="140450" y="224550"/>
                </a:cubicBezTo>
                <a:cubicBezTo>
                  <a:pt x="139689" y="224550"/>
                  <a:pt x="138927" y="224550"/>
                  <a:pt x="137404" y="224550"/>
                </a:cubicBezTo>
                <a:cubicBezTo>
                  <a:pt x="132074" y="222274"/>
                  <a:pt x="129028" y="216964"/>
                  <a:pt x="131312" y="211654"/>
                </a:cubicBezTo>
                <a:cubicBezTo>
                  <a:pt x="133597" y="204826"/>
                  <a:pt x="135881" y="197998"/>
                  <a:pt x="138927" y="191929"/>
                </a:cubicBezTo>
                <a:cubicBezTo>
                  <a:pt x="141212" y="186619"/>
                  <a:pt x="147304" y="184343"/>
                  <a:pt x="151873" y="186619"/>
                </a:cubicBezTo>
                <a:close/>
                <a:moveTo>
                  <a:pt x="44805" y="172171"/>
                </a:moveTo>
                <a:cubicBezTo>
                  <a:pt x="41008" y="182031"/>
                  <a:pt x="37211" y="191891"/>
                  <a:pt x="33414" y="202510"/>
                </a:cubicBezTo>
                <a:lnTo>
                  <a:pt x="73663" y="202510"/>
                </a:lnTo>
                <a:cubicBezTo>
                  <a:pt x="74422" y="197959"/>
                  <a:pt x="75941" y="193408"/>
                  <a:pt x="77460" y="188858"/>
                </a:cubicBezTo>
                <a:cubicBezTo>
                  <a:pt x="77460" y="188099"/>
                  <a:pt x="78219" y="186582"/>
                  <a:pt x="78979" y="185065"/>
                </a:cubicBezTo>
                <a:cubicBezTo>
                  <a:pt x="80498" y="180514"/>
                  <a:pt x="82016" y="175964"/>
                  <a:pt x="83535" y="172171"/>
                </a:cubicBezTo>
                <a:close/>
                <a:moveTo>
                  <a:pt x="333445" y="170697"/>
                </a:moveTo>
                <a:cubicBezTo>
                  <a:pt x="359270" y="170697"/>
                  <a:pt x="383575" y="179798"/>
                  <a:pt x="404842" y="197241"/>
                </a:cubicBezTo>
                <a:lnTo>
                  <a:pt x="404842" y="184349"/>
                </a:lnTo>
                <a:cubicBezTo>
                  <a:pt x="404842" y="178281"/>
                  <a:pt x="409400" y="174489"/>
                  <a:pt x="415476" y="174489"/>
                </a:cubicBezTo>
                <a:cubicBezTo>
                  <a:pt x="421552" y="174489"/>
                  <a:pt x="425350" y="178281"/>
                  <a:pt x="425350" y="184349"/>
                </a:cubicBezTo>
                <a:lnTo>
                  <a:pt x="425350" y="246538"/>
                </a:lnTo>
                <a:cubicBezTo>
                  <a:pt x="425350" y="252605"/>
                  <a:pt x="421552" y="256397"/>
                  <a:pt x="415476" y="256397"/>
                </a:cubicBezTo>
                <a:cubicBezTo>
                  <a:pt x="409400" y="256397"/>
                  <a:pt x="404842" y="252605"/>
                  <a:pt x="404842" y="246538"/>
                </a:cubicBezTo>
                <a:lnTo>
                  <a:pt x="404842" y="225302"/>
                </a:lnTo>
                <a:cubicBezTo>
                  <a:pt x="399525" y="219993"/>
                  <a:pt x="393449" y="213926"/>
                  <a:pt x="386613" y="209376"/>
                </a:cubicBezTo>
                <a:cubicBezTo>
                  <a:pt x="369903" y="197241"/>
                  <a:pt x="350915" y="191174"/>
                  <a:pt x="331166" y="191174"/>
                </a:cubicBezTo>
                <a:cubicBezTo>
                  <a:pt x="310659" y="191174"/>
                  <a:pt x="293189" y="198000"/>
                  <a:pt x="277998" y="211651"/>
                </a:cubicBezTo>
                <a:cubicBezTo>
                  <a:pt x="263567" y="223785"/>
                  <a:pt x="254452" y="239712"/>
                  <a:pt x="248376" y="259430"/>
                </a:cubicBezTo>
                <a:lnTo>
                  <a:pt x="336483" y="259430"/>
                </a:lnTo>
                <a:cubicBezTo>
                  <a:pt x="342560" y="259430"/>
                  <a:pt x="346357" y="263222"/>
                  <a:pt x="346357" y="269290"/>
                </a:cubicBezTo>
                <a:cubicBezTo>
                  <a:pt x="346357" y="275357"/>
                  <a:pt x="342560" y="279907"/>
                  <a:pt x="336483" y="279907"/>
                </a:cubicBezTo>
                <a:lnTo>
                  <a:pt x="245338" y="279907"/>
                </a:lnTo>
                <a:cubicBezTo>
                  <a:pt x="244578" y="284458"/>
                  <a:pt x="244578" y="289008"/>
                  <a:pt x="244578" y="294317"/>
                </a:cubicBezTo>
                <a:cubicBezTo>
                  <a:pt x="244578" y="299626"/>
                  <a:pt x="244578" y="304935"/>
                  <a:pt x="245338" y="308727"/>
                </a:cubicBezTo>
                <a:lnTo>
                  <a:pt x="329647" y="308727"/>
                </a:lnTo>
                <a:cubicBezTo>
                  <a:pt x="335724" y="308727"/>
                  <a:pt x="339521" y="312519"/>
                  <a:pt x="339521" y="318586"/>
                </a:cubicBezTo>
                <a:cubicBezTo>
                  <a:pt x="339521" y="324653"/>
                  <a:pt x="335724" y="329203"/>
                  <a:pt x="329647" y="329203"/>
                </a:cubicBezTo>
                <a:lnTo>
                  <a:pt x="248376" y="329203"/>
                </a:lnTo>
                <a:cubicBezTo>
                  <a:pt x="254452" y="348922"/>
                  <a:pt x="264326" y="364848"/>
                  <a:pt x="279517" y="376983"/>
                </a:cubicBezTo>
                <a:cubicBezTo>
                  <a:pt x="295468" y="390634"/>
                  <a:pt x="315975" y="397460"/>
                  <a:pt x="339521" y="397460"/>
                </a:cubicBezTo>
                <a:cubicBezTo>
                  <a:pt x="369144" y="397460"/>
                  <a:pt x="393449" y="388359"/>
                  <a:pt x="410919" y="369399"/>
                </a:cubicBezTo>
                <a:cubicBezTo>
                  <a:pt x="413197" y="367124"/>
                  <a:pt x="415476" y="365607"/>
                  <a:pt x="418514" y="365607"/>
                </a:cubicBezTo>
                <a:cubicBezTo>
                  <a:pt x="420033" y="365607"/>
                  <a:pt x="422312" y="366365"/>
                  <a:pt x="424590" y="368640"/>
                </a:cubicBezTo>
                <a:cubicBezTo>
                  <a:pt x="426109" y="370157"/>
                  <a:pt x="428388" y="373191"/>
                  <a:pt x="428388" y="376224"/>
                </a:cubicBezTo>
                <a:cubicBezTo>
                  <a:pt x="428388" y="377741"/>
                  <a:pt x="427629" y="380775"/>
                  <a:pt x="425350" y="383050"/>
                </a:cubicBezTo>
                <a:cubicBezTo>
                  <a:pt x="401804" y="405802"/>
                  <a:pt x="372941" y="417178"/>
                  <a:pt x="339521" y="417178"/>
                </a:cubicBezTo>
                <a:cubicBezTo>
                  <a:pt x="310659" y="417178"/>
                  <a:pt x="285594" y="408836"/>
                  <a:pt x="265846" y="392151"/>
                </a:cubicBezTo>
                <a:cubicBezTo>
                  <a:pt x="246857" y="376224"/>
                  <a:pt x="233945" y="354989"/>
                  <a:pt x="227868" y="329203"/>
                </a:cubicBezTo>
                <a:lnTo>
                  <a:pt x="201284" y="329203"/>
                </a:lnTo>
                <a:cubicBezTo>
                  <a:pt x="195208" y="329203"/>
                  <a:pt x="191410" y="324653"/>
                  <a:pt x="191410" y="318586"/>
                </a:cubicBezTo>
                <a:cubicBezTo>
                  <a:pt x="191410" y="312519"/>
                  <a:pt x="195208" y="308727"/>
                  <a:pt x="201284" y="308727"/>
                </a:cubicBezTo>
                <a:lnTo>
                  <a:pt x="224830" y="308727"/>
                </a:lnTo>
                <a:cubicBezTo>
                  <a:pt x="224830" y="304935"/>
                  <a:pt x="224071" y="299626"/>
                  <a:pt x="224071" y="294317"/>
                </a:cubicBezTo>
                <a:cubicBezTo>
                  <a:pt x="224071" y="289008"/>
                  <a:pt x="224830" y="284458"/>
                  <a:pt x="224830" y="279907"/>
                </a:cubicBezTo>
                <a:lnTo>
                  <a:pt x="208120" y="279907"/>
                </a:lnTo>
                <a:cubicBezTo>
                  <a:pt x="202044" y="279907"/>
                  <a:pt x="198246" y="275357"/>
                  <a:pt x="198246" y="269290"/>
                </a:cubicBezTo>
                <a:cubicBezTo>
                  <a:pt x="198246" y="263222"/>
                  <a:pt x="202044" y="259430"/>
                  <a:pt x="208120" y="259430"/>
                </a:cubicBezTo>
                <a:lnTo>
                  <a:pt x="227868" y="259430"/>
                </a:lnTo>
                <a:cubicBezTo>
                  <a:pt x="233945" y="234403"/>
                  <a:pt x="246097" y="213168"/>
                  <a:pt x="264326" y="197241"/>
                </a:cubicBezTo>
                <a:cubicBezTo>
                  <a:pt x="283315" y="179798"/>
                  <a:pt x="306861" y="170697"/>
                  <a:pt x="333445" y="170697"/>
                </a:cubicBezTo>
                <a:close/>
                <a:moveTo>
                  <a:pt x="451103" y="136484"/>
                </a:moveTo>
                <a:cubicBezTo>
                  <a:pt x="455664" y="132683"/>
                  <a:pt x="461746" y="133443"/>
                  <a:pt x="465546" y="138005"/>
                </a:cubicBezTo>
                <a:cubicBezTo>
                  <a:pt x="470108" y="143327"/>
                  <a:pt x="473908" y="148649"/>
                  <a:pt x="477709" y="154731"/>
                </a:cubicBezTo>
                <a:cubicBezTo>
                  <a:pt x="481510" y="159293"/>
                  <a:pt x="479990" y="165375"/>
                  <a:pt x="475429" y="168416"/>
                </a:cubicBezTo>
                <a:cubicBezTo>
                  <a:pt x="473908" y="169936"/>
                  <a:pt x="471628" y="170697"/>
                  <a:pt x="469347" y="170697"/>
                </a:cubicBezTo>
                <a:cubicBezTo>
                  <a:pt x="466307" y="170697"/>
                  <a:pt x="463266" y="168416"/>
                  <a:pt x="460985" y="166135"/>
                </a:cubicBezTo>
                <a:cubicBezTo>
                  <a:pt x="457945" y="160813"/>
                  <a:pt x="454144" y="155491"/>
                  <a:pt x="449583" y="150169"/>
                </a:cubicBezTo>
                <a:cubicBezTo>
                  <a:pt x="446542" y="146368"/>
                  <a:pt x="446542" y="139525"/>
                  <a:pt x="451103" y="136484"/>
                </a:cubicBezTo>
                <a:close/>
                <a:moveTo>
                  <a:pt x="185243" y="122835"/>
                </a:moveTo>
                <a:cubicBezTo>
                  <a:pt x="189040" y="119037"/>
                  <a:pt x="195877" y="119037"/>
                  <a:pt x="199674" y="122835"/>
                </a:cubicBezTo>
                <a:cubicBezTo>
                  <a:pt x="203472" y="126632"/>
                  <a:pt x="203472" y="132709"/>
                  <a:pt x="199674" y="137266"/>
                </a:cubicBezTo>
                <a:cubicBezTo>
                  <a:pt x="195117" y="141823"/>
                  <a:pt x="191319" y="146381"/>
                  <a:pt x="186762" y="150938"/>
                </a:cubicBezTo>
                <a:cubicBezTo>
                  <a:pt x="185243" y="153976"/>
                  <a:pt x="182204" y="154736"/>
                  <a:pt x="179166" y="154736"/>
                </a:cubicBezTo>
                <a:cubicBezTo>
                  <a:pt x="176888" y="154736"/>
                  <a:pt x="174609" y="153976"/>
                  <a:pt x="173090" y="152457"/>
                </a:cubicBezTo>
                <a:cubicBezTo>
                  <a:pt x="168532" y="149419"/>
                  <a:pt x="167773" y="142583"/>
                  <a:pt x="171571" y="138026"/>
                </a:cubicBezTo>
                <a:cubicBezTo>
                  <a:pt x="176128" y="132709"/>
                  <a:pt x="180685" y="127392"/>
                  <a:pt x="185243" y="122835"/>
                </a:cubicBezTo>
                <a:close/>
                <a:moveTo>
                  <a:pt x="81257" y="111494"/>
                </a:moveTo>
                <a:cubicBezTo>
                  <a:pt x="71385" y="123629"/>
                  <a:pt x="62272" y="137282"/>
                  <a:pt x="54678" y="151692"/>
                </a:cubicBezTo>
                <a:lnTo>
                  <a:pt x="92648" y="151692"/>
                </a:lnTo>
                <a:cubicBezTo>
                  <a:pt x="92648" y="151692"/>
                  <a:pt x="92648" y="151692"/>
                  <a:pt x="92648" y="150934"/>
                </a:cubicBezTo>
                <a:cubicBezTo>
                  <a:pt x="93408" y="149417"/>
                  <a:pt x="94167" y="147900"/>
                  <a:pt x="94927" y="146383"/>
                </a:cubicBezTo>
                <a:cubicBezTo>
                  <a:pt x="97205" y="142591"/>
                  <a:pt x="99483" y="138799"/>
                  <a:pt x="101761" y="135006"/>
                </a:cubicBezTo>
                <a:cubicBezTo>
                  <a:pt x="102521" y="133489"/>
                  <a:pt x="103280" y="131972"/>
                  <a:pt x="104039" y="130455"/>
                </a:cubicBezTo>
                <a:cubicBezTo>
                  <a:pt x="107077" y="125905"/>
                  <a:pt x="110115" y="121354"/>
                  <a:pt x="113152" y="116803"/>
                </a:cubicBezTo>
                <a:cubicBezTo>
                  <a:pt x="113912" y="114528"/>
                  <a:pt x="115431" y="113011"/>
                  <a:pt x="116190" y="111494"/>
                </a:cubicBezTo>
                <a:close/>
                <a:moveTo>
                  <a:pt x="400213" y="85000"/>
                </a:moveTo>
                <a:cubicBezTo>
                  <a:pt x="406282" y="88029"/>
                  <a:pt x="412351" y="91814"/>
                  <a:pt x="418420" y="95600"/>
                </a:cubicBezTo>
                <a:cubicBezTo>
                  <a:pt x="422972" y="98629"/>
                  <a:pt x="424489" y="104686"/>
                  <a:pt x="421455" y="109229"/>
                </a:cubicBezTo>
                <a:cubicBezTo>
                  <a:pt x="419179" y="112257"/>
                  <a:pt x="416144" y="114529"/>
                  <a:pt x="413110" y="114529"/>
                </a:cubicBezTo>
                <a:cubicBezTo>
                  <a:pt x="410834" y="114529"/>
                  <a:pt x="409317" y="113772"/>
                  <a:pt x="407799" y="112257"/>
                </a:cubicBezTo>
                <a:cubicBezTo>
                  <a:pt x="402489" y="109229"/>
                  <a:pt x="396420" y="106200"/>
                  <a:pt x="391110" y="103172"/>
                </a:cubicBezTo>
                <a:cubicBezTo>
                  <a:pt x="385799" y="100900"/>
                  <a:pt x="384282" y="94843"/>
                  <a:pt x="386558" y="89543"/>
                </a:cubicBezTo>
                <a:cubicBezTo>
                  <a:pt x="388834" y="84243"/>
                  <a:pt x="394903" y="82729"/>
                  <a:pt x="400213" y="85000"/>
                </a:cubicBezTo>
                <a:close/>
                <a:moveTo>
                  <a:pt x="255896" y="76571"/>
                </a:moveTo>
                <a:cubicBezTo>
                  <a:pt x="261215" y="75053"/>
                  <a:pt x="266534" y="77330"/>
                  <a:pt x="268814" y="82644"/>
                </a:cubicBezTo>
                <a:cubicBezTo>
                  <a:pt x="271093" y="87958"/>
                  <a:pt x="268054" y="94032"/>
                  <a:pt x="262735" y="95550"/>
                </a:cubicBezTo>
                <a:cubicBezTo>
                  <a:pt x="257416" y="97827"/>
                  <a:pt x="251337" y="100864"/>
                  <a:pt x="245259" y="103141"/>
                </a:cubicBezTo>
                <a:cubicBezTo>
                  <a:pt x="243739" y="103901"/>
                  <a:pt x="242219" y="104660"/>
                  <a:pt x="240700" y="104660"/>
                </a:cubicBezTo>
                <a:cubicBezTo>
                  <a:pt x="237660" y="104660"/>
                  <a:pt x="233861" y="102382"/>
                  <a:pt x="231582" y="99346"/>
                </a:cubicBezTo>
                <a:cubicBezTo>
                  <a:pt x="229302" y="94032"/>
                  <a:pt x="231582" y="87958"/>
                  <a:pt x="236141" y="85681"/>
                </a:cubicBezTo>
                <a:cubicBezTo>
                  <a:pt x="242979" y="81885"/>
                  <a:pt x="249058" y="79608"/>
                  <a:pt x="255896" y="76571"/>
                </a:cubicBezTo>
                <a:close/>
                <a:moveTo>
                  <a:pt x="318232" y="65184"/>
                </a:moveTo>
                <a:cubicBezTo>
                  <a:pt x="325813" y="65184"/>
                  <a:pt x="332636" y="65944"/>
                  <a:pt x="339459" y="66705"/>
                </a:cubicBezTo>
                <a:cubicBezTo>
                  <a:pt x="344765" y="67465"/>
                  <a:pt x="349314" y="72028"/>
                  <a:pt x="348556" y="78111"/>
                </a:cubicBezTo>
                <a:cubicBezTo>
                  <a:pt x="347798" y="83435"/>
                  <a:pt x="343249" y="87237"/>
                  <a:pt x="337942" y="87237"/>
                </a:cubicBezTo>
                <a:cubicBezTo>
                  <a:pt x="337942" y="87237"/>
                  <a:pt x="337184" y="86476"/>
                  <a:pt x="337184" y="86476"/>
                </a:cubicBezTo>
                <a:cubicBezTo>
                  <a:pt x="331119" y="85716"/>
                  <a:pt x="325055" y="85716"/>
                  <a:pt x="318990" y="85716"/>
                </a:cubicBezTo>
                <a:cubicBezTo>
                  <a:pt x="312925" y="85716"/>
                  <a:pt x="308376" y="81153"/>
                  <a:pt x="308376" y="75830"/>
                </a:cubicBezTo>
                <a:cubicBezTo>
                  <a:pt x="308376" y="69746"/>
                  <a:pt x="312925" y="65184"/>
                  <a:pt x="318232" y="65184"/>
                </a:cubicBezTo>
                <a:close/>
                <a:moveTo>
                  <a:pt x="133657" y="60677"/>
                </a:moveTo>
                <a:cubicBezTo>
                  <a:pt x="121506" y="69778"/>
                  <a:pt x="109355" y="79638"/>
                  <a:pt x="98724" y="91015"/>
                </a:cubicBezTo>
                <a:lnTo>
                  <a:pt x="132138" y="91015"/>
                </a:lnTo>
                <a:cubicBezTo>
                  <a:pt x="133657" y="89498"/>
                  <a:pt x="135175" y="87223"/>
                  <a:pt x="136694" y="85706"/>
                </a:cubicBezTo>
                <a:cubicBezTo>
                  <a:pt x="138213" y="83431"/>
                  <a:pt x="140491" y="81155"/>
                  <a:pt x="142010" y="79638"/>
                </a:cubicBezTo>
                <a:cubicBezTo>
                  <a:pt x="144288" y="77363"/>
                  <a:pt x="146567" y="75088"/>
                  <a:pt x="148085" y="73571"/>
                </a:cubicBezTo>
                <a:cubicBezTo>
                  <a:pt x="150364" y="71295"/>
                  <a:pt x="151882" y="69020"/>
                  <a:pt x="154161" y="67503"/>
                </a:cubicBezTo>
                <a:cubicBezTo>
                  <a:pt x="156439" y="65228"/>
                  <a:pt x="159477" y="62952"/>
                  <a:pt x="161755" y="60677"/>
                </a:cubicBezTo>
                <a:close/>
                <a:moveTo>
                  <a:pt x="214914" y="25029"/>
                </a:moveTo>
                <a:cubicBezTo>
                  <a:pt x="198966" y="28063"/>
                  <a:pt x="183018" y="33372"/>
                  <a:pt x="168590" y="40198"/>
                </a:cubicBezTo>
                <a:lnTo>
                  <a:pt x="188334" y="40198"/>
                </a:lnTo>
                <a:cubicBezTo>
                  <a:pt x="190613" y="38681"/>
                  <a:pt x="193650" y="37164"/>
                  <a:pt x="196688" y="34889"/>
                </a:cubicBezTo>
                <a:cubicBezTo>
                  <a:pt x="198207" y="34131"/>
                  <a:pt x="199726" y="32614"/>
                  <a:pt x="202004" y="31855"/>
                </a:cubicBezTo>
                <a:cubicBezTo>
                  <a:pt x="205042" y="30338"/>
                  <a:pt x="208079" y="28063"/>
                  <a:pt x="211876" y="26546"/>
                </a:cubicBezTo>
                <a:cubicBezTo>
                  <a:pt x="212636" y="25787"/>
                  <a:pt x="214155" y="25029"/>
                  <a:pt x="214914" y="25029"/>
                </a:cubicBezTo>
                <a:close/>
                <a:moveTo>
                  <a:pt x="318954" y="20478"/>
                </a:moveTo>
                <a:cubicBezTo>
                  <a:pt x="310600" y="20478"/>
                  <a:pt x="303006" y="20478"/>
                  <a:pt x="294652" y="21237"/>
                </a:cubicBezTo>
                <a:lnTo>
                  <a:pt x="290855" y="21995"/>
                </a:lnTo>
                <a:cubicBezTo>
                  <a:pt x="290096" y="21995"/>
                  <a:pt x="290096" y="21995"/>
                  <a:pt x="289337" y="22754"/>
                </a:cubicBezTo>
                <a:cubicBezTo>
                  <a:pt x="285539" y="22754"/>
                  <a:pt x="282502" y="23512"/>
                  <a:pt x="278705" y="24271"/>
                </a:cubicBezTo>
                <a:cubicBezTo>
                  <a:pt x="278705" y="24271"/>
                  <a:pt x="278705" y="24271"/>
                  <a:pt x="277945" y="24271"/>
                </a:cubicBezTo>
                <a:cubicBezTo>
                  <a:pt x="274908" y="25029"/>
                  <a:pt x="271111" y="25787"/>
                  <a:pt x="268073" y="26546"/>
                </a:cubicBezTo>
                <a:cubicBezTo>
                  <a:pt x="267314" y="26546"/>
                  <a:pt x="267314" y="26546"/>
                  <a:pt x="266554" y="26546"/>
                </a:cubicBezTo>
                <a:cubicBezTo>
                  <a:pt x="263517" y="27304"/>
                  <a:pt x="260479" y="28821"/>
                  <a:pt x="257441" y="29580"/>
                </a:cubicBezTo>
                <a:cubicBezTo>
                  <a:pt x="256682" y="29580"/>
                  <a:pt x="255922" y="30338"/>
                  <a:pt x="254404" y="30338"/>
                </a:cubicBezTo>
                <a:cubicBezTo>
                  <a:pt x="252125" y="31097"/>
                  <a:pt x="249847" y="31855"/>
                  <a:pt x="246809" y="32614"/>
                </a:cubicBezTo>
                <a:cubicBezTo>
                  <a:pt x="245291" y="33372"/>
                  <a:pt x="243012" y="34131"/>
                  <a:pt x="240734" y="35648"/>
                </a:cubicBezTo>
                <a:cubicBezTo>
                  <a:pt x="239215" y="35648"/>
                  <a:pt x="238456" y="36406"/>
                  <a:pt x="236937" y="37164"/>
                </a:cubicBezTo>
                <a:cubicBezTo>
                  <a:pt x="182259" y="59918"/>
                  <a:pt x="136694" y="105426"/>
                  <a:pt x="109355" y="163069"/>
                </a:cubicBezTo>
                <a:cubicBezTo>
                  <a:pt x="109355" y="163828"/>
                  <a:pt x="109355" y="163828"/>
                  <a:pt x="109355" y="164586"/>
                </a:cubicBezTo>
                <a:cubicBezTo>
                  <a:pt x="107837" y="167620"/>
                  <a:pt x="106318" y="170654"/>
                  <a:pt x="104799" y="174447"/>
                </a:cubicBezTo>
                <a:cubicBezTo>
                  <a:pt x="104039" y="175205"/>
                  <a:pt x="103280" y="176722"/>
                  <a:pt x="103280" y="178239"/>
                </a:cubicBezTo>
                <a:cubicBezTo>
                  <a:pt x="101761" y="180514"/>
                  <a:pt x="101002" y="182790"/>
                  <a:pt x="100242" y="185824"/>
                </a:cubicBezTo>
                <a:cubicBezTo>
                  <a:pt x="99483" y="187341"/>
                  <a:pt x="98724" y="188858"/>
                  <a:pt x="97964" y="190374"/>
                </a:cubicBezTo>
                <a:cubicBezTo>
                  <a:pt x="97205" y="192650"/>
                  <a:pt x="96445" y="194925"/>
                  <a:pt x="95686" y="197201"/>
                </a:cubicBezTo>
                <a:cubicBezTo>
                  <a:pt x="95686" y="199476"/>
                  <a:pt x="94927" y="200993"/>
                  <a:pt x="94167" y="203268"/>
                </a:cubicBezTo>
                <a:cubicBezTo>
                  <a:pt x="93408" y="204785"/>
                  <a:pt x="92648" y="207061"/>
                  <a:pt x="92648" y="209336"/>
                </a:cubicBezTo>
                <a:cubicBezTo>
                  <a:pt x="91889" y="211611"/>
                  <a:pt x="91129" y="213128"/>
                  <a:pt x="90370" y="215404"/>
                </a:cubicBezTo>
                <a:cubicBezTo>
                  <a:pt x="90370" y="217679"/>
                  <a:pt x="89611" y="219955"/>
                  <a:pt x="88851" y="221471"/>
                </a:cubicBezTo>
                <a:cubicBezTo>
                  <a:pt x="88851" y="223747"/>
                  <a:pt x="88092" y="226022"/>
                  <a:pt x="87332" y="227539"/>
                </a:cubicBezTo>
                <a:cubicBezTo>
                  <a:pt x="87332" y="229815"/>
                  <a:pt x="86573" y="232090"/>
                  <a:pt x="86573" y="234365"/>
                </a:cubicBezTo>
                <a:cubicBezTo>
                  <a:pt x="85814" y="236641"/>
                  <a:pt x="85814" y="238158"/>
                  <a:pt x="85054" y="240433"/>
                </a:cubicBezTo>
                <a:cubicBezTo>
                  <a:pt x="85054" y="242708"/>
                  <a:pt x="84295" y="244984"/>
                  <a:pt x="84295" y="247259"/>
                </a:cubicBezTo>
                <a:cubicBezTo>
                  <a:pt x="83535" y="249535"/>
                  <a:pt x="83535" y="251810"/>
                  <a:pt x="83535" y="253327"/>
                </a:cubicBezTo>
                <a:cubicBezTo>
                  <a:pt x="82776" y="255602"/>
                  <a:pt x="82776" y="258636"/>
                  <a:pt x="82776" y="260912"/>
                </a:cubicBezTo>
                <a:cubicBezTo>
                  <a:pt x="82016" y="262428"/>
                  <a:pt x="82016" y="264704"/>
                  <a:pt x="82016" y="266221"/>
                </a:cubicBezTo>
                <a:cubicBezTo>
                  <a:pt x="82016" y="269255"/>
                  <a:pt x="81257" y="272288"/>
                  <a:pt x="81257" y="275322"/>
                </a:cubicBezTo>
                <a:cubicBezTo>
                  <a:pt x="81257" y="276839"/>
                  <a:pt x="81257" y="278356"/>
                  <a:pt x="81257" y="279873"/>
                </a:cubicBezTo>
                <a:cubicBezTo>
                  <a:pt x="80498" y="284424"/>
                  <a:pt x="80498" y="288975"/>
                  <a:pt x="80498" y="293525"/>
                </a:cubicBezTo>
                <a:cubicBezTo>
                  <a:pt x="80498" y="298076"/>
                  <a:pt x="80498" y="302627"/>
                  <a:pt x="81257" y="306419"/>
                </a:cubicBezTo>
                <a:cubicBezTo>
                  <a:pt x="81257" y="308695"/>
                  <a:pt x="81257" y="310212"/>
                  <a:pt x="81257" y="311729"/>
                </a:cubicBezTo>
                <a:cubicBezTo>
                  <a:pt x="81257" y="314004"/>
                  <a:pt x="81257" y="317038"/>
                  <a:pt x="82016" y="320072"/>
                </a:cubicBezTo>
                <a:cubicBezTo>
                  <a:pt x="82016" y="321589"/>
                  <a:pt x="82016" y="323864"/>
                  <a:pt x="82776" y="325381"/>
                </a:cubicBezTo>
                <a:cubicBezTo>
                  <a:pt x="82776" y="328415"/>
                  <a:pt x="82776" y="330690"/>
                  <a:pt x="83535" y="332966"/>
                </a:cubicBezTo>
                <a:cubicBezTo>
                  <a:pt x="83535" y="335241"/>
                  <a:pt x="83535" y="336758"/>
                  <a:pt x="84295" y="339033"/>
                </a:cubicBezTo>
                <a:cubicBezTo>
                  <a:pt x="84295" y="341309"/>
                  <a:pt x="85054" y="343584"/>
                  <a:pt x="85054" y="345859"/>
                </a:cubicBezTo>
                <a:cubicBezTo>
                  <a:pt x="85814" y="348135"/>
                  <a:pt x="85814" y="350410"/>
                  <a:pt x="86573" y="351927"/>
                </a:cubicBezTo>
                <a:cubicBezTo>
                  <a:pt x="86573" y="354203"/>
                  <a:pt x="87332" y="356478"/>
                  <a:pt x="87332" y="358753"/>
                </a:cubicBezTo>
                <a:cubicBezTo>
                  <a:pt x="88092" y="361029"/>
                  <a:pt x="88851" y="362546"/>
                  <a:pt x="88851" y="364821"/>
                </a:cubicBezTo>
                <a:cubicBezTo>
                  <a:pt x="89611" y="367096"/>
                  <a:pt x="90370" y="369372"/>
                  <a:pt x="90370" y="370889"/>
                </a:cubicBezTo>
                <a:cubicBezTo>
                  <a:pt x="91129" y="373164"/>
                  <a:pt x="91889" y="375439"/>
                  <a:pt x="91889" y="376956"/>
                </a:cubicBezTo>
                <a:cubicBezTo>
                  <a:pt x="92648" y="379232"/>
                  <a:pt x="93408" y="381507"/>
                  <a:pt x="94167" y="383783"/>
                </a:cubicBezTo>
                <a:cubicBezTo>
                  <a:pt x="94927" y="385300"/>
                  <a:pt x="95686" y="387575"/>
                  <a:pt x="95686" y="389092"/>
                </a:cubicBezTo>
                <a:cubicBezTo>
                  <a:pt x="96445" y="391367"/>
                  <a:pt x="97205" y="393643"/>
                  <a:pt x="97964" y="395918"/>
                </a:cubicBezTo>
                <a:cubicBezTo>
                  <a:pt x="98724" y="397435"/>
                  <a:pt x="99483" y="398952"/>
                  <a:pt x="100242" y="401227"/>
                </a:cubicBezTo>
                <a:cubicBezTo>
                  <a:pt x="101002" y="403503"/>
                  <a:pt x="101761" y="405778"/>
                  <a:pt x="103280" y="408812"/>
                </a:cubicBezTo>
                <a:cubicBezTo>
                  <a:pt x="103280" y="409570"/>
                  <a:pt x="104039" y="411087"/>
                  <a:pt x="104799" y="412604"/>
                </a:cubicBezTo>
                <a:cubicBezTo>
                  <a:pt x="106318" y="415638"/>
                  <a:pt x="107837" y="418672"/>
                  <a:pt x="109355" y="422464"/>
                </a:cubicBezTo>
                <a:cubicBezTo>
                  <a:pt x="109355" y="422464"/>
                  <a:pt x="109355" y="423223"/>
                  <a:pt x="109355" y="423223"/>
                </a:cubicBezTo>
                <a:cubicBezTo>
                  <a:pt x="136694" y="481624"/>
                  <a:pt x="182259" y="526374"/>
                  <a:pt x="236937" y="549886"/>
                </a:cubicBezTo>
                <a:cubicBezTo>
                  <a:pt x="238456" y="549886"/>
                  <a:pt x="239215" y="550644"/>
                  <a:pt x="240734" y="551403"/>
                </a:cubicBezTo>
                <a:cubicBezTo>
                  <a:pt x="243012" y="552161"/>
                  <a:pt x="245291" y="552920"/>
                  <a:pt x="246809" y="553678"/>
                </a:cubicBezTo>
                <a:cubicBezTo>
                  <a:pt x="249847" y="554437"/>
                  <a:pt x="252125" y="555195"/>
                  <a:pt x="254404" y="555954"/>
                </a:cubicBezTo>
                <a:cubicBezTo>
                  <a:pt x="255922" y="556712"/>
                  <a:pt x="256682" y="556712"/>
                  <a:pt x="257441" y="557471"/>
                </a:cubicBezTo>
                <a:cubicBezTo>
                  <a:pt x="260479" y="558229"/>
                  <a:pt x="263517" y="558988"/>
                  <a:pt x="266554" y="559746"/>
                </a:cubicBezTo>
                <a:cubicBezTo>
                  <a:pt x="267314" y="559746"/>
                  <a:pt x="267314" y="559746"/>
                  <a:pt x="268073" y="559746"/>
                </a:cubicBezTo>
                <a:cubicBezTo>
                  <a:pt x="271111" y="560504"/>
                  <a:pt x="274908" y="561263"/>
                  <a:pt x="277945" y="562021"/>
                </a:cubicBezTo>
                <a:cubicBezTo>
                  <a:pt x="278705" y="562021"/>
                  <a:pt x="278705" y="562021"/>
                  <a:pt x="278705" y="562780"/>
                </a:cubicBezTo>
                <a:cubicBezTo>
                  <a:pt x="282502" y="562780"/>
                  <a:pt x="285539" y="563538"/>
                  <a:pt x="289337" y="564297"/>
                </a:cubicBezTo>
                <a:cubicBezTo>
                  <a:pt x="290096" y="564297"/>
                  <a:pt x="290096" y="564297"/>
                  <a:pt x="290855" y="564297"/>
                </a:cubicBezTo>
                <a:lnTo>
                  <a:pt x="294652" y="565055"/>
                </a:lnTo>
                <a:cubicBezTo>
                  <a:pt x="303006" y="565814"/>
                  <a:pt x="310600" y="566572"/>
                  <a:pt x="318954" y="566572"/>
                </a:cubicBezTo>
                <a:cubicBezTo>
                  <a:pt x="449573" y="566572"/>
                  <a:pt x="556650" y="443701"/>
                  <a:pt x="556650" y="293525"/>
                </a:cubicBezTo>
                <a:cubicBezTo>
                  <a:pt x="556650" y="142591"/>
                  <a:pt x="449573" y="20478"/>
                  <a:pt x="318954" y="20478"/>
                </a:cubicBezTo>
                <a:close/>
                <a:moveTo>
                  <a:pt x="258201" y="0"/>
                </a:moveTo>
                <a:cubicBezTo>
                  <a:pt x="268073" y="0"/>
                  <a:pt x="277945" y="758"/>
                  <a:pt x="287818" y="2275"/>
                </a:cubicBezTo>
                <a:cubicBezTo>
                  <a:pt x="298450" y="758"/>
                  <a:pt x="308322" y="0"/>
                  <a:pt x="318954" y="0"/>
                </a:cubicBezTo>
                <a:cubicBezTo>
                  <a:pt x="460964" y="0"/>
                  <a:pt x="577154" y="131214"/>
                  <a:pt x="577154" y="293525"/>
                </a:cubicBezTo>
                <a:cubicBezTo>
                  <a:pt x="577154" y="455078"/>
                  <a:pt x="460964" y="586292"/>
                  <a:pt x="318954" y="586292"/>
                </a:cubicBezTo>
                <a:cubicBezTo>
                  <a:pt x="308322" y="586292"/>
                  <a:pt x="298450" y="585534"/>
                  <a:pt x="287818" y="584775"/>
                </a:cubicBezTo>
                <a:cubicBezTo>
                  <a:pt x="277945" y="585534"/>
                  <a:pt x="268073" y="586292"/>
                  <a:pt x="258201" y="586292"/>
                </a:cubicBezTo>
                <a:cubicBezTo>
                  <a:pt x="203523" y="586292"/>
                  <a:pt x="152642" y="567331"/>
                  <a:pt x="110874" y="533958"/>
                </a:cubicBezTo>
                <a:cubicBezTo>
                  <a:pt x="110115" y="533200"/>
                  <a:pt x="109355" y="533200"/>
                  <a:pt x="108596" y="532441"/>
                </a:cubicBezTo>
                <a:cubicBezTo>
                  <a:pt x="91129" y="518031"/>
                  <a:pt x="75182" y="501344"/>
                  <a:pt x="60753" y="482383"/>
                </a:cubicBezTo>
                <a:cubicBezTo>
                  <a:pt x="60753" y="482383"/>
                  <a:pt x="59994" y="481624"/>
                  <a:pt x="59994" y="480866"/>
                </a:cubicBezTo>
                <a:cubicBezTo>
                  <a:pt x="46324" y="461904"/>
                  <a:pt x="34173" y="441426"/>
                  <a:pt x="25061" y="419430"/>
                </a:cubicBezTo>
                <a:cubicBezTo>
                  <a:pt x="24301" y="418672"/>
                  <a:pt x="24301" y="417913"/>
                  <a:pt x="24301" y="417913"/>
                </a:cubicBezTo>
                <a:cubicBezTo>
                  <a:pt x="8353" y="379990"/>
                  <a:pt x="0" y="337516"/>
                  <a:pt x="0" y="293525"/>
                </a:cubicBezTo>
                <a:cubicBezTo>
                  <a:pt x="0" y="264704"/>
                  <a:pt x="3038" y="237399"/>
                  <a:pt x="9872" y="211611"/>
                </a:cubicBezTo>
                <a:cubicBezTo>
                  <a:pt x="9872" y="210095"/>
                  <a:pt x="10632" y="209336"/>
                  <a:pt x="10632" y="207819"/>
                </a:cubicBezTo>
                <a:cubicBezTo>
                  <a:pt x="15188" y="191133"/>
                  <a:pt x="21263" y="174447"/>
                  <a:pt x="28858" y="158519"/>
                </a:cubicBezTo>
                <a:cubicBezTo>
                  <a:pt x="28858" y="157760"/>
                  <a:pt x="28858" y="157760"/>
                  <a:pt x="29617" y="157002"/>
                </a:cubicBezTo>
                <a:cubicBezTo>
                  <a:pt x="39489" y="134248"/>
                  <a:pt x="52399" y="113769"/>
                  <a:pt x="67588" y="94808"/>
                </a:cubicBezTo>
                <a:cubicBezTo>
                  <a:pt x="68347" y="94808"/>
                  <a:pt x="68347" y="94049"/>
                  <a:pt x="69106" y="94049"/>
                </a:cubicBezTo>
                <a:cubicBezTo>
                  <a:pt x="85054" y="74329"/>
                  <a:pt x="103280" y="57643"/>
                  <a:pt x="123025" y="43232"/>
                </a:cubicBezTo>
                <a:cubicBezTo>
                  <a:pt x="162514" y="15927"/>
                  <a:pt x="208839" y="0"/>
                  <a:pt x="258201" y="0"/>
                </a:cubicBezTo>
                <a:close/>
              </a:path>
            </a:pathLst>
          </a:custGeom>
          <a:solidFill>
            <a:srgbClr val="D9BB8B"/>
          </a:solidFill>
          <a:ln>
            <a:noFill/>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3" name="任意多边形: 形状 82">
            <a:extLst>
              <a:ext uri="{FF2B5EF4-FFF2-40B4-BE49-F238E27FC236}">
                <a16:creationId xmlns:a16="http://schemas.microsoft.com/office/drawing/2014/main" id="{23B42DDC-FD2A-5E48-A6D5-9232436F4FB7}"/>
              </a:ext>
            </a:extLst>
          </p:cNvPr>
          <p:cNvSpPr/>
          <p:nvPr userDrawn="1"/>
        </p:nvSpPr>
        <p:spPr>
          <a:xfrm rot="20922276" flipH="1">
            <a:off x="4938120" y="4912545"/>
            <a:ext cx="7456149" cy="1328015"/>
          </a:xfrm>
          <a:custGeom>
            <a:avLst/>
            <a:gdLst>
              <a:gd name="connsiteX0" fmla="*/ 0 w 7456149"/>
              <a:gd name="connsiteY0" fmla="*/ 0 h 1328015"/>
              <a:gd name="connsiteX1" fmla="*/ 131744 w 7456149"/>
              <a:gd name="connsiteY1" fmla="*/ 659592 h 1328015"/>
              <a:gd name="connsiteX2" fmla="*/ 485920 w 7456149"/>
              <a:gd name="connsiteY2" fmla="*/ 727156 h 1328015"/>
              <a:gd name="connsiteX3" fmla="*/ 6916539 w 7456149"/>
              <a:gd name="connsiteY3" fmla="*/ 1327247 h 1328015"/>
              <a:gd name="connsiteX4" fmla="*/ 6946071 w 7456149"/>
              <a:gd name="connsiteY4" fmla="*/ 1328015 h 1328015"/>
              <a:gd name="connsiteX5" fmla="*/ 7456149 w 7456149"/>
              <a:gd name="connsiteY5" fmla="*/ 1226134 h 1328015"/>
              <a:gd name="connsiteX6" fmla="*/ 7429958 w 7456149"/>
              <a:gd name="connsiteY6" fmla="*/ 1225090 h 1328015"/>
              <a:gd name="connsiteX7" fmla="*/ 61697 w 7456149"/>
              <a:gd name="connsiteY7" fmla="*/ 22538 h 132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6149" h="1328015">
                <a:moveTo>
                  <a:pt x="0" y="0"/>
                </a:moveTo>
                <a:lnTo>
                  <a:pt x="131744" y="659592"/>
                </a:lnTo>
                <a:lnTo>
                  <a:pt x="485920" y="727156"/>
                </a:lnTo>
                <a:cubicBezTo>
                  <a:pt x="2130373" y="1023501"/>
                  <a:pt x="4369541" y="1238346"/>
                  <a:pt x="6916539" y="1327247"/>
                </a:cubicBezTo>
                <a:lnTo>
                  <a:pt x="6946071" y="1328015"/>
                </a:lnTo>
                <a:lnTo>
                  <a:pt x="7456149" y="1226134"/>
                </a:lnTo>
                <a:lnTo>
                  <a:pt x="7429958" y="1225090"/>
                </a:lnTo>
                <a:cubicBezTo>
                  <a:pt x="4440805" y="1081741"/>
                  <a:pt x="1837162" y="641455"/>
                  <a:pt x="61697" y="22538"/>
                </a:cubicBez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j-ea"/>
              <a:ea typeface="+mj-ea"/>
              <a:cs typeface="+mn-cs"/>
            </a:endParaRPr>
          </a:p>
        </p:txBody>
      </p:sp>
      <p:sp>
        <p:nvSpPr>
          <p:cNvPr id="84" name="任意多边形: 形状 83">
            <a:extLst>
              <a:ext uri="{FF2B5EF4-FFF2-40B4-BE49-F238E27FC236}">
                <a16:creationId xmlns:a16="http://schemas.microsoft.com/office/drawing/2014/main" id="{C8F7492B-9506-ECF7-D88C-ACDAD2EA7FBF}"/>
              </a:ext>
            </a:extLst>
          </p:cNvPr>
          <p:cNvSpPr/>
          <p:nvPr userDrawn="1"/>
        </p:nvSpPr>
        <p:spPr>
          <a:xfrm rot="20906813">
            <a:off x="53397" y="5209337"/>
            <a:ext cx="12549862" cy="2837326"/>
          </a:xfrm>
          <a:custGeom>
            <a:avLst/>
            <a:gdLst>
              <a:gd name="connsiteX0" fmla="*/ 12549862 w 12549862"/>
              <a:gd name="connsiteY0" fmla="*/ 0 h 2837326"/>
              <a:gd name="connsiteX1" fmla="*/ 11969861 w 12549862"/>
              <a:gd name="connsiteY1" fmla="*/ 2837326 h 2837326"/>
              <a:gd name="connsiteX2" fmla="*/ 0 w 12549862"/>
              <a:gd name="connsiteY2" fmla="*/ 390472 h 2837326"/>
              <a:gd name="connsiteX3" fmla="*/ 77272 w 12549862"/>
              <a:gd name="connsiteY3" fmla="*/ 12463 h 2837326"/>
              <a:gd name="connsiteX4" fmla="*/ 307197 w 12549862"/>
              <a:gd name="connsiteY4" fmla="*/ 97579 h 2837326"/>
              <a:gd name="connsiteX5" fmla="*/ 6296734 w 12549862"/>
              <a:gd name="connsiteY5" fmla="*/ 924651 h 2837326"/>
              <a:gd name="connsiteX6" fmla="*/ 12286273 w 12549862"/>
              <a:gd name="connsiteY6" fmla="*/ 97579 h 28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9862" h="2837326">
                <a:moveTo>
                  <a:pt x="12549862" y="0"/>
                </a:moveTo>
                <a:lnTo>
                  <a:pt x="11969861" y="2837326"/>
                </a:lnTo>
                <a:lnTo>
                  <a:pt x="0" y="390472"/>
                </a:lnTo>
                <a:lnTo>
                  <a:pt x="77272" y="12463"/>
                </a:lnTo>
                <a:lnTo>
                  <a:pt x="307197" y="97579"/>
                </a:lnTo>
                <a:cubicBezTo>
                  <a:pt x="1755186" y="603955"/>
                  <a:pt x="3901394" y="924651"/>
                  <a:pt x="6296734" y="924651"/>
                </a:cubicBezTo>
                <a:cubicBezTo>
                  <a:pt x="8692074" y="924651"/>
                  <a:pt x="10838282" y="603955"/>
                  <a:pt x="12286273" y="97579"/>
                </a:cubicBez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mj-ea"/>
              <a:ea typeface="+mj-ea"/>
              <a:cs typeface="+mn-cs"/>
            </a:endParaRPr>
          </a:p>
        </p:txBody>
      </p:sp>
      <p:sp>
        <p:nvSpPr>
          <p:cNvPr id="85" name="任意多边形: 形状 84">
            <a:extLst>
              <a:ext uri="{FF2B5EF4-FFF2-40B4-BE49-F238E27FC236}">
                <a16:creationId xmlns:a16="http://schemas.microsoft.com/office/drawing/2014/main" id="{F1F0C075-0717-74F1-05AA-680701B3975D}"/>
              </a:ext>
            </a:extLst>
          </p:cNvPr>
          <p:cNvSpPr/>
          <p:nvPr userDrawn="1"/>
        </p:nvSpPr>
        <p:spPr>
          <a:xfrm rot="20922276" flipH="1">
            <a:off x="4938120" y="4912545"/>
            <a:ext cx="7456149" cy="1328015"/>
          </a:xfrm>
          <a:custGeom>
            <a:avLst/>
            <a:gdLst>
              <a:gd name="connsiteX0" fmla="*/ 0 w 7456149"/>
              <a:gd name="connsiteY0" fmla="*/ 0 h 1328015"/>
              <a:gd name="connsiteX1" fmla="*/ 131744 w 7456149"/>
              <a:gd name="connsiteY1" fmla="*/ 659592 h 1328015"/>
              <a:gd name="connsiteX2" fmla="*/ 485920 w 7456149"/>
              <a:gd name="connsiteY2" fmla="*/ 727156 h 1328015"/>
              <a:gd name="connsiteX3" fmla="*/ 6916539 w 7456149"/>
              <a:gd name="connsiteY3" fmla="*/ 1327247 h 1328015"/>
              <a:gd name="connsiteX4" fmla="*/ 6946071 w 7456149"/>
              <a:gd name="connsiteY4" fmla="*/ 1328015 h 1328015"/>
              <a:gd name="connsiteX5" fmla="*/ 7456149 w 7456149"/>
              <a:gd name="connsiteY5" fmla="*/ 1226134 h 1328015"/>
              <a:gd name="connsiteX6" fmla="*/ 7429958 w 7456149"/>
              <a:gd name="connsiteY6" fmla="*/ 1225090 h 1328015"/>
              <a:gd name="connsiteX7" fmla="*/ 61697 w 7456149"/>
              <a:gd name="connsiteY7" fmla="*/ 22538 h 132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6149" h="1328015">
                <a:moveTo>
                  <a:pt x="0" y="0"/>
                </a:moveTo>
                <a:lnTo>
                  <a:pt x="131744" y="659592"/>
                </a:lnTo>
                <a:lnTo>
                  <a:pt x="485920" y="727156"/>
                </a:lnTo>
                <a:cubicBezTo>
                  <a:pt x="2130373" y="1023501"/>
                  <a:pt x="4369541" y="1238346"/>
                  <a:pt x="6916539" y="1327247"/>
                </a:cubicBezTo>
                <a:lnTo>
                  <a:pt x="6946071" y="1328015"/>
                </a:lnTo>
                <a:lnTo>
                  <a:pt x="7456149" y="1226134"/>
                </a:lnTo>
                <a:lnTo>
                  <a:pt x="7429958" y="1225090"/>
                </a:lnTo>
                <a:cubicBezTo>
                  <a:pt x="4440805" y="1081741"/>
                  <a:pt x="1837162" y="641455"/>
                  <a:pt x="61697" y="22538"/>
                </a:cubicBez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j-ea"/>
              <a:ea typeface="+mj-ea"/>
              <a:cs typeface="+mn-cs"/>
            </a:endParaRPr>
          </a:p>
        </p:txBody>
      </p:sp>
      <p:sp>
        <p:nvSpPr>
          <p:cNvPr id="86" name="任意多边形: 形状 85">
            <a:extLst>
              <a:ext uri="{FF2B5EF4-FFF2-40B4-BE49-F238E27FC236}">
                <a16:creationId xmlns:a16="http://schemas.microsoft.com/office/drawing/2014/main" id="{3BC0C80B-2A31-4D00-BD87-DEBC45AECA69}"/>
              </a:ext>
            </a:extLst>
          </p:cNvPr>
          <p:cNvSpPr/>
          <p:nvPr userDrawn="1"/>
        </p:nvSpPr>
        <p:spPr>
          <a:xfrm rot="21061863">
            <a:off x="17072" y="5504335"/>
            <a:ext cx="12423338" cy="2290250"/>
          </a:xfrm>
          <a:custGeom>
            <a:avLst/>
            <a:gdLst>
              <a:gd name="connsiteX0" fmla="*/ 12423338 w 12423338"/>
              <a:gd name="connsiteY0" fmla="*/ 38904 h 2290250"/>
              <a:gd name="connsiteX1" fmla="*/ 12068011 w 12423338"/>
              <a:gd name="connsiteY1" fmla="*/ 2290250 h 2290250"/>
              <a:gd name="connsiteX2" fmla="*/ 0 w 12423338"/>
              <a:gd name="connsiteY2" fmla="*/ 385569 h 2290250"/>
              <a:gd name="connsiteX3" fmla="*/ 60854 w 12423338"/>
              <a:gd name="connsiteY3" fmla="*/ 0 h 2290250"/>
              <a:gd name="connsiteX4" fmla="*/ 305104 w 12423338"/>
              <a:gd name="connsiteY4" fmla="*/ 90419 h 2290250"/>
              <a:gd name="connsiteX5" fmla="*/ 6294642 w 12423338"/>
              <a:gd name="connsiteY5" fmla="*/ 917491 h 2290250"/>
              <a:gd name="connsiteX6" fmla="*/ 12284181 w 12423338"/>
              <a:gd name="connsiteY6" fmla="*/ 90418 h 229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3338" h="2290250">
                <a:moveTo>
                  <a:pt x="12423338" y="38904"/>
                </a:moveTo>
                <a:lnTo>
                  <a:pt x="12068011" y="2290250"/>
                </a:lnTo>
                <a:lnTo>
                  <a:pt x="0" y="385569"/>
                </a:lnTo>
                <a:lnTo>
                  <a:pt x="60854" y="0"/>
                </a:lnTo>
                <a:lnTo>
                  <a:pt x="305104" y="90419"/>
                </a:lnTo>
                <a:cubicBezTo>
                  <a:pt x="1753094" y="596795"/>
                  <a:pt x="3899301" y="917491"/>
                  <a:pt x="6294642" y="917491"/>
                </a:cubicBezTo>
                <a:cubicBezTo>
                  <a:pt x="8689982" y="917491"/>
                  <a:pt x="10836190" y="596795"/>
                  <a:pt x="12284181" y="90418"/>
                </a:cubicBez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mj-ea"/>
              <a:ea typeface="+mj-ea"/>
              <a:cs typeface="+mn-cs"/>
            </a:endParaRPr>
          </a:p>
        </p:txBody>
      </p:sp>
    </p:spTree>
    <p:extLst>
      <p:ext uri="{BB962C8B-B14F-4D97-AF65-F5344CB8AC3E}">
        <p14:creationId xmlns:p14="http://schemas.microsoft.com/office/powerpoint/2010/main" val="120074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板式">
    <p:spTree>
      <p:nvGrpSpPr>
        <p:cNvPr id="1" name=""/>
        <p:cNvGrpSpPr/>
        <p:nvPr/>
      </p:nvGrpSpPr>
      <p:grpSpPr>
        <a:xfrm>
          <a:off x="0" y="0"/>
          <a:ext cx="0" cy="0"/>
          <a:chOff x="0" y="0"/>
          <a:chExt cx="0" cy="0"/>
        </a:xfrm>
      </p:grpSpPr>
      <p:sp>
        <p:nvSpPr>
          <p:cNvPr id="6" name="矩形: 圆角 5">
            <a:extLst>
              <a:ext uri="{FF2B5EF4-FFF2-40B4-BE49-F238E27FC236}">
                <a16:creationId xmlns:a16="http://schemas.microsoft.com/office/drawing/2014/main" id="{F05C7FCB-8597-9855-683C-A727760A71C1}"/>
              </a:ext>
            </a:extLst>
          </p:cNvPr>
          <p:cNvSpPr/>
          <p:nvPr userDrawn="1"/>
        </p:nvSpPr>
        <p:spPr>
          <a:xfrm>
            <a:off x="292100" y="317500"/>
            <a:ext cx="11607800" cy="6223000"/>
          </a:xfrm>
          <a:prstGeom prst="roundRect">
            <a:avLst>
              <a:gd name="adj" fmla="val 1544"/>
            </a:avLst>
          </a:prstGeom>
          <a:pattFill prst="lgGrid">
            <a:fgClr>
              <a:srgbClr val="F8F8F8"/>
            </a:fgClr>
            <a:bgClr>
              <a:sysClr val="window" lastClr="FFFFFF"/>
            </a:bgClr>
          </a:patt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mn-cs"/>
            </a:endParaRPr>
          </a:p>
        </p:txBody>
      </p:sp>
      <p:sp>
        <p:nvSpPr>
          <p:cNvPr id="7" name="图文框 6">
            <a:extLst>
              <a:ext uri="{FF2B5EF4-FFF2-40B4-BE49-F238E27FC236}">
                <a16:creationId xmlns:a16="http://schemas.microsoft.com/office/drawing/2014/main" id="{BF56E258-89E1-570A-627D-625301E042A3}"/>
              </a:ext>
            </a:extLst>
          </p:cNvPr>
          <p:cNvSpPr/>
          <p:nvPr userDrawn="1"/>
        </p:nvSpPr>
        <p:spPr>
          <a:xfrm>
            <a:off x="0" y="0"/>
            <a:ext cx="12192000" cy="6858000"/>
          </a:xfrm>
          <a:prstGeom prst="frame">
            <a:avLst>
              <a:gd name="adj1" fmla="val 439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8" name="1-3">
            <a:hlinkClick r:id="rId2"/>
            <a:extLst>
              <a:ext uri="{FF2B5EF4-FFF2-40B4-BE49-F238E27FC236}">
                <a16:creationId xmlns:a16="http://schemas.microsoft.com/office/drawing/2014/main" id="{4EA21F69-4B87-1239-1C89-D4ACAA0F14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80141" y="496672"/>
            <a:ext cx="1655266" cy="220701"/>
          </a:xfrm>
          <a:prstGeom prst="rect">
            <a:avLst/>
          </a:prstGeom>
        </p:spPr>
      </p:pic>
      <p:grpSp>
        <p:nvGrpSpPr>
          <p:cNvPr id="9" name="组合 8">
            <a:extLst>
              <a:ext uri="{FF2B5EF4-FFF2-40B4-BE49-F238E27FC236}">
                <a16:creationId xmlns:a16="http://schemas.microsoft.com/office/drawing/2014/main" id="{904EF5A8-338D-72BC-6AEC-717B8BC8FB32}"/>
              </a:ext>
            </a:extLst>
          </p:cNvPr>
          <p:cNvGrpSpPr/>
          <p:nvPr userDrawn="1"/>
        </p:nvGrpSpPr>
        <p:grpSpPr>
          <a:xfrm>
            <a:off x="538628" y="520269"/>
            <a:ext cx="996446" cy="204782"/>
            <a:chOff x="651164" y="595745"/>
            <a:chExt cx="1790697" cy="368011"/>
          </a:xfrm>
          <a:solidFill>
            <a:srgbClr val="6667AB"/>
          </a:solidFill>
        </p:grpSpPr>
        <p:sp>
          <p:nvSpPr>
            <p:cNvPr id="10" name="矩形 9">
              <a:extLst>
                <a:ext uri="{FF2B5EF4-FFF2-40B4-BE49-F238E27FC236}">
                  <a16:creationId xmlns:a16="http://schemas.microsoft.com/office/drawing/2014/main" id="{B2B8383B-C1F1-6F21-B932-C51805506E04}"/>
                </a:ext>
              </a:extLst>
            </p:cNvPr>
            <p:cNvSpPr/>
            <p:nvPr/>
          </p:nvSpPr>
          <p:spPr>
            <a:xfrm>
              <a:off x="651164" y="595745"/>
              <a:ext cx="368011" cy="368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4" tIns="45052" rIns="90104" bIns="45052" numCol="1" spcCol="0" rtlCol="0" fromWordArt="0" anchor="ctr" anchorCtr="0" forceAA="0" compatLnSpc="1">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a:ln>
                  <a:noFill/>
                </a:ln>
                <a:solidFill>
                  <a:prstClr val="white"/>
                </a:solidFill>
                <a:effectLst/>
                <a:uLnTx/>
                <a:uFillTx/>
                <a:latin typeface="+mj-ea"/>
                <a:ea typeface="+mj-ea"/>
                <a:cs typeface="+mn-ea"/>
                <a:sym typeface="Arial" panose="020B0604020202020204" pitchFamily="34" charset="0"/>
              </a:endParaRPr>
            </a:p>
          </p:txBody>
        </p:sp>
        <p:sp>
          <p:nvSpPr>
            <p:cNvPr id="11" name="矩形 10">
              <a:extLst>
                <a:ext uri="{FF2B5EF4-FFF2-40B4-BE49-F238E27FC236}">
                  <a16:creationId xmlns:a16="http://schemas.microsoft.com/office/drawing/2014/main" id="{18730347-B815-0DD4-8085-69064D37AE0B}"/>
                </a:ext>
              </a:extLst>
            </p:cNvPr>
            <p:cNvSpPr/>
            <p:nvPr/>
          </p:nvSpPr>
          <p:spPr>
            <a:xfrm>
              <a:off x="1362508" y="595745"/>
              <a:ext cx="368011" cy="368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4" tIns="45052" rIns="90104" bIns="45052" numCol="1" spcCol="0" rtlCol="0" fromWordArt="0" anchor="ctr" anchorCtr="0" forceAA="0" compatLnSpc="1">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a:ln>
                  <a:noFill/>
                </a:ln>
                <a:solidFill>
                  <a:prstClr val="white"/>
                </a:solidFill>
                <a:effectLst/>
                <a:uLnTx/>
                <a:uFillTx/>
                <a:latin typeface="+mj-ea"/>
                <a:ea typeface="+mj-ea"/>
                <a:cs typeface="+mn-ea"/>
                <a:sym typeface="Arial" panose="020B0604020202020204" pitchFamily="34" charset="0"/>
              </a:endParaRPr>
            </a:p>
          </p:txBody>
        </p:sp>
        <p:sp>
          <p:nvSpPr>
            <p:cNvPr id="12" name="矩形 11">
              <a:extLst>
                <a:ext uri="{FF2B5EF4-FFF2-40B4-BE49-F238E27FC236}">
                  <a16:creationId xmlns:a16="http://schemas.microsoft.com/office/drawing/2014/main" id="{C1202E65-BF90-416B-B6AB-BD5412D27B5E}"/>
                </a:ext>
              </a:extLst>
            </p:cNvPr>
            <p:cNvSpPr/>
            <p:nvPr/>
          </p:nvSpPr>
          <p:spPr>
            <a:xfrm>
              <a:off x="2073850" y="595745"/>
              <a:ext cx="368011" cy="368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4" tIns="45052" rIns="90104" bIns="45052" numCol="1" spcCol="0" rtlCol="0" fromWordArt="0" anchor="ctr" anchorCtr="0" forceAA="0" compatLnSpc="1">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dirty="0">
                <a:ln>
                  <a:noFill/>
                </a:ln>
                <a:solidFill>
                  <a:prstClr val="white"/>
                </a:solidFill>
                <a:effectLst/>
                <a:uLnTx/>
                <a:uFillTx/>
                <a:latin typeface="+mj-ea"/>
                <a:ea typeface="+mj-ea"/>
                <a:cs typeface="+mn-ea"/>
                <a:sym typeface="Arial" panose="020B0604020202020204" pitchFamily="34" charset="0"/>
              </a:endParaRPr>
            </a:p>
          </p:txBody>
        </p:sp>
      </p:grpSp>
      <p:pic>
        <p:nvPicPr>
          <p:cNvPr id="13" name="1-3">
            <a:hlinkClick r:id="rId2"/>
            <a:extLst>
              <a:ext uri="{FF2B5EF4-FFF2-40B4-BE49-F238E27FC236}">
                <a16:creationId xmlns:a16="http://schemas.microsoft.com/office/drawing/2014/main" id="{F8F95AFE-52FF-CA6D-1CF6-C2826B1B3B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80141" y="496672"/>
            <a:ext cx="1655266" cy="220701"/>
          </a:xfrm>
          <a:prstGeom prst="rect">
            <a:avLst/>
          </a:prstGeom>
        </p:spPr>
      </p:pic>
      <p:grpSp>
        <p:nvGrpSpPr>
          <p:cNvPr id="14" name="组合 13">
            <a:extLst>
              <a:ext uri="{FF2B5EF4-FFF2-40B4-BE49-F238E27FC236}">
                <a16:creationId xmlns:a16="http://schemas.microsoft.com/office/drawing/2014/main" id="{CA2BFE5E-BAA6-73E9-D70C-8A37C4C61DE5}"/>
              </a:ext>
            </a:extLst>
          </p:cNvPr>
          <p:cNvGrpSpPr/>
          <p:nvPr userDrawn="1"/>
        </p:nvGrpSpPr>
        <p:grpSpPr>
          <a:xfrm>
            <a:off x="538628" y="520269"/>
            <a:ext cx="996446" cy="204782"/>
            <a:chOff x="651164" y="595745"/>
            <a:chExt cx="1790697" cy="368011"/>
          </a:xfrm>
          <a:solidFill>
            <a:srgbClr val="6667AB"/>
          </a:solidFill>
        </p:grpSpPr>
        <p:sp>
          <p:nvSpPr>
            <p:cNvPr id="15" name="矩形 14">
              <a:extLst>
                <a:ext uri="{FF2B5EF4-FFF2-40B4-BE49-F238E27FC236}">
                  <a16:creationId xmlns:a16="http://schemas.microsoft.com/office/drawing/2014/main" id="{92DBBC37-F1AC-FE48-4BEE-30E379869808}"/>
                </a:ext>
              </a:extLst>
            </p:cNvPr>
            <p:cNvSpPr/>
            <p:nvPr/>
          </p:nvSpPr>
          <p:spPr>
            <a:xfrm>
              <a:off x="651164" y="595745"/>
              <a:ext cx="368011" cy="368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4" tIns="45052" rIns="90104" bIns="45052" numCol="1" spcCol="0" rtlCol="0" fromWordArt="0" anchor="ctr" anchorCtr="0" forceAA="0" compatLnSpc="1">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a:ln>
                  <a:noFill/>
                </a:ln>
                <a:solidFill>
                  <a:prstClr val="white"/>
                </a:solidFill>
                <a:effectLst/>
                <a:uLnTx/>
                <a:uFillTx/>
                <a:latin typeface="+mj-ea"/>
                <a:ea typeface="+mj-ea"/>
                <a:cs typeface="+mn-ea"/>
                <a:sym typeface="Arial" panose="020B0604020202020204" pitchFamily="34" charset="0"/>
              </a:endParaRPr>
            </a:p>
          </p:txBody>
        </p:sp>
        <p:sp>
          <p:nvSpPr>
            <p:cNvPr id="16" name="矩形 15">
              <a:extLst>
                <a:ext uri="{FF2B5EF4-FFF2-40B4-BE49-F238E27FC236}">
                  <a16:creationId xmlns:a16="http://schemas.microsoft.com/office/drawing/2014/main" id="{008F1014-292C-3058-784E-4A39121FA331}"/>
                </a:ext>
              </a:extLst>
            </p:cNvPr>
            <p:cNvSpPr/>
            <p:nvPr/>
          </p:nvSpPr>
          <p:spPr>
            <a:xfrm>
              <a:off x="1362508" y="595745"/>
              <a:ext cx="368011" cy="368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4" tIns="45052" rIns="90104" bIns="45052" numCol="1" spcCol="0" rtlCol="0" fromWordArt="0" anchor="ctr" anchorCtr="0" forceAA="0" compatLnSpc="1">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a:ln>
                  <a:noFill/>
                </a:ln>
                <a:solidFill>
                  <a:prstClr val="white"/>
                </a:solidFill>
                <a:effectLst/>
                <a:uLnTx/>
                <a:uFillTx/>
                <a:latin typeface="+mj-ea"/>
                <a:ea typeface="+mj-ea"/>
                <a:cs typeface="+mn-ea"/>
                <a:sym typeface="Arial" panose="020B0604020202020204" pitchFamily="34" charset="0"/>
              </a:endParaRPr>
            </a:p>
          </p:txBody>
        </p:sp>
        <p:sp>
          <p:nvSpPr>
            <p:cNvPr id="17" name="矩形 16">
              <a:extLst>
                <a:ext uri="{FF2B5EF4-FFF2-40B4-BE49-F238E27FC236}">
                  <a16:creationId xmlns:a16="http://schemas.microsoft.com/office/drawing/2014/main" id="{0698AF39-3D03-D7AF-CBEE-9BC96F154C52}"/>
                </a:ext>
              </a:extLst>
            </p:cNvPr>
            <p:cNvSpPr/>
            <p:nvPr/>
          </p:nvSpPr>
          <p:spPr>
            <a:xfrm>
              <a:off x="2073850" y="595745"/>
              <a:ext cx="368011" cy="368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4" tIns="45052" rIns="90104" bIns="45052" numCol="1" spcCol="0" rtlCol="0" fromWordArt="0" anchor="ctr" anchorCtr="0" forceAA="0" compatLnSpc="1">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dirty="0">
                <a:ln>
                  <a:noFill/>
                </a:ln>
                <a:solidFill>
                  <a:prstClr val="white"/>
                </a:solidFill>
                <a:effectLst/>
                <a:uLnTx/>
                <a:uFillTx/>
                <a:latin typeface="+mj-ea"/>
                <a:ea typeface="+mj-ea"/>
                <a:cs typeface="+mn-ea"/>
                <a:sym typeface="Arial" panose="020B0604020202020204" pitchFamily="34" charset="0"/>
              </a:endParaRPr>
            </a:p>
          </p:txBody>
        </p:sp>
      </p:grpSp>
      <p:sp>
        <p:nvSpPr>
          <p:cNvPr id="18" name="梯形 17">
            <a:extLst>
              <a:ext uri="{FF2B5EF4-FFF2-40B4-BE49-F238E27FC236}">
                <a16:creationId xmlns:a16="http://schemas.microsoft.com/office/drawing/2014/main" id="{0831A9FB-CB28-2A5D-7C4C-00D8318E747B}"/>
              </a:ext>
            </a:extLst>
          </p:cNvPr>
          <p:cNvSpPr/>
          <p:nvPr userDrawn="1"/>
        </p:nvSpPr>
        <p:spPr>
          <a:xfrm flipH="1" flipV="1">
            <a:off x="8720075" y="4389791"/>
            <a:ext cx="1719419" cy="258080"/>
          </a:xfrm>
          <a:prstGeom prst="trapezoid">
            <a:avLst>
              <a:gd name="adj" fmla="val 643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 name="梯形 18">
            <a:extLst>
              <a:ext uri="{FF2B5EF4-FFF2-40B4-BE49-F238E27FC236}">
                <a16:creationId xmlns:a16="http://schemas.microsoft.com/office/drawing/2014/main" id="{4C1D4D6E-F1BB-D6AF-BCD8-65821D89B356}"/>
              </a:ext>
            </a:extLst>
          </p:cNvPr>
          <p:cNvSpPr/>
          <p:nvPr userDrawn="1"/>
        </p:nvSpPr>
        <p:spPr>
          <a:xfrm flipH="1" flipV="1">
            <a:off x="8720075" y="1975972"/>
            <a:ext cx="1719419" cy="258080"/>
          </a:xfrm>
          <a:prstGeom prst="trapezoid">
            <a:avLst>
              <a:gd name="adj" fmla="val 643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 name="梯形 19">
            <a:extLst>
              <a:ext uri="{FF2B5EF4-FFF2-40B4-BE49-F238E27FC236}">
                <a16:creationId xmlns:a16="http://schemas.microsoft.com/office/drawing/2014/main" id="{5744A7DF-F777-043F-A669-A220B98ED9E6}"/>
              </a:ext>
            </a:extLst>
          </p:cNvPr>
          <p:cNvSpPr/>
          <p:nvPr userDrawn="1"/>
        </p:nvSpPr>
        <p:spPr>
          <a:xfrm flipH="1" flipV="1">
            <a:off x="5266480" y="4389791"/>
            <a:ext cx="1719419" cy="258080"/>
          </a:xfrm>
          <a:prstGeom prst="trapezoid">
            <a:avLst>
              <a:gd name="adj" fmla="val 643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 name="梯形 20">
            <a:extLst>
              <a:ext uri="{FF2B5EF4-FFF2-40B4-BE49-F238E27FC236}">
                <a16:creationId xmlns:a16="http://schemas.microsoft.com/office/drawing/2014/main" id="{DE3A1FD9-3CFD-E9D6-4498-E6C7FE1C3932}"/>
              </a:ext>
            </a:extLst>
          </p:cNvPr>
          <p:cNvSpPr/>
          <p:nvPr userDrawn="1"/>
        </p:nvSpPr>
        <p:spPr>
          <a:xfrm flipH="1" flipV="1">
            <a:off x="1812885" y="4389791"/>
            <a:ext cx="1719419" cy="258080"/>
          </a:xfrm>
          <a:prstGeom prst="trapezoid">
            <a:avLst>
              <a:gd name="adj" fmla="val 643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梯形 21">
            <a:extLst>
              <a:ext uri="{FF2B5EF4-FFF2-40B4-BE49-F238E27FC236}">
                <a16:creationId xmlns:a16="http://schemas.microsoft.com/office/drawing/2014/main" id="{A31423CA-B23E-F555-F8FB-070ABE9BC933}"/>
              </a:ext>
            </a:extLst>
          </p:cNvPr>
          <p:cNvSpPr/>
          <p:nvPr userDrawn="1"/>
        </p:nvSpPr>
        <p:spPr>
          <a:xfrm flipH="1" flipV="1">
            <a:off x="5266480" y="1975972"/>
            <a:ext cx="1719419" cy="258080"/>
          </a:xfrm>
          <a:prstGeom prst="trapezoid">
            <a:avLst>
              <a:gd name="adj" fmla="val 643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梯形 22">
            <a:extLst>
              <a:ext uri="{FF2B5EF4-FFF2-40B4-BE49-F238E27FC236}">
                <a16:creationId xmlns:a16="http://schemas.microsoft.com/office/drawing/2014/main" id="{BCF3445F-A44C-D4F7-AA42-94B6617F1C5F}"/>
              </a:ext>
            </a:extLst>
          </p:cNvPr>
          <p:cNvSpPr/>
          <p:nvPr userDrawn="1"/>
        </p:nvSpPr>
        <p:spPr>
          <a:xfrm flipH="1" flipV="1">
            <a:off x="1812885" y="1975972"/>
            <a:ext cx="1719419" cy="258080"/>
          </a:xfrm>
          <a:prstGeom prst="trapezoid">
            <a:avLst>
              <a:gd name="adj" fmla="val 643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4" name="矩形 23">
            <a:extLst>
              <a:ext uri="{FF2B5EF4-FFF2-40B4-BE49-F238E27FC236}">
                <a16:creationId xmlns:a16="http://schemas.microsoft.com/office/drawing/2014/main" id="{A0CB0493-25F0-7D78-98F1-3099FD1207E0}"/>
              </a:ext>
            </a:extLst>
          </p:cNvPr>
          <p:cNvSpPr/>
          <p:nvPr userDrawn="1"/>
        </p:nvSpPr>
        <p:spPr>
          <a:xfrm>
            <a:off x="1234827" y="1975972"/>
            <a:ext cx="2875537" cy="1588532"/>
          </a:xfrm>
          <a:prstGeom prst="rect">
            <a:avLst/>
          </a:prstGeom>
          <a:noFill/>
          <a:ln>
            <a:solidFill>
              <a:srgbClr val="666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矩形 24">
            <a:extLst>
              <a:ext uri="{FF2B5EF4-FFF2-40B4-BE49-F238E27FC236}">
                <a16:creationId xmlns:a16="http://schemas.microsoft.com/office/drawing/2014/main" id="{CDCBA8B9-720A-4C6A-44EE-C736D4CC6C5D}"/>
              </a:ext>
            </a:extLst>
          </p:cNvPr>
          <p:cNvSpPr/>
          <p:nvPr userDrawn="1"/>
        </p:nvSpPr>
        <p:spPr>
          <a:xfrm>
            <a:off x="1234827" y="4389791"/>
            <a:ext cx="2875537" cy="1588532"/>
          </a:xfrm>
          <a:prstGeom prst="rect">
            <a:avLst/>
          </a:prstGeom>
          <a:noFill/>
          <a:ln>
            <a:solidFill>
              <a:srgbClr val="666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矩形 25">
            <a:extLst>
              <a:ext uri="{FF2B5EF4-FFF2-40B4-BE49-F238E27FC236}">
                <a16:creationId xmlns:a16="http://schemas.microsoft.com/office/drawing/2014/main" id="{AAB4F24E-5A2B-157F-3634-FD48AC8394AD}"/>
              </a:ext>
            </a:extLst>
          </p:cNvPr>
          <p:cNvSpPr/>
          <p:nvPr userDrawn="1"/>
        </p:nvSpPr>
        <p:spPr>
          <a:xfrm>
            <a:off x="4688422" y="1975972"/>
            <a:ext cx="2875537" cy="1588532"/>
          </a:xfrm>
          <a:prstGeom prst="rect">
            <a:avLst/>
          </a:prstGeom>
          <a:noFill/>
          <a:ln>
            <a:solidFill>
              <a:srgbClr val="666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矩形 26">
            <a:extLst>
              <a:ext uri="{FF2B5EF4-FFF2-40B4-BE49-F238E27FC236}">
                <a16:creationId xmlns:a16="http://schemas.microsoft.com/office/drawing/2014/main" id="{96386482-1C0B-B2BA-A2FB-3F4725ED5C48}"/>
              </a:ext>
            </a:extLst>
          </p:cNvPr>
          <p:cNvSpPr/>
          <p:nvPr userDrawn="1"/>
        </p:nvSpPr>
        <p:spPr>
          <a:xfrm>
            <a:off x="4688422" y="4389791"/>
            <a:ext cx="2875537" cy="1588532"/>
          </a:xfrm>
          <a:prstGeom prst="rect">
            <a:avLst/>
          </a:prstGeom>
          <a:noFill/>
          <a:ln>
            <a:solidFill>
              <a:srgbClr val="666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矩形 27">
            <a:extLst>
              <a:ext uri="{FF2B5EF4-FFF2-40B4-BE49-F238E27FC236}">
                <a16:creationId xmlns:a16="http://schemas.microsoft.com/office/drawing/2014/main" id="{8C9C7E2C-2939-C781-A3C0-5D89341A537A}"/>
              </a:ext>
            </a:extLst>
          </p:cNvPr>
          <p:cNvSpPr/>
          <p:nvPr userDrawn="1"/>
        </p:nvSpPr>
        <p:spPr>
          <a:xfrm>
            <a:off x="8142017" y="1975972"/>
            <a:ext cx="2875537" cy="1588532"/>
          </a:xfrm>
          <a:prstGeom prst="rect">
            <a:avLst/>
          </a:prstGeom>
          <a:noFill/>
          <a:ln>
            <a:solidFill>
              <a:srgbClr val="666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矩形 28">
            <a:extLst>
              <a:ext uri="{FF2B5EF4-FFF2-40B4-BE49-F238E27FC236}">
                <a16:creationId xmlns:a16="http://schemas.microsoft.com/office/drawing/2014/main" id="{CD102570-91A7-B0BE-99A1-14D77D9C75EB}"/>
              </a:ext>
            </a:extLst>
          </p:cNvPr>
          <p:cNvSpPr/>
          <p:nvPr userDrawn="1"/>
        </p:nvSpPr>
        <p:spPr>
          <a:xfrm>
            <a:off x="8142017" y="4389791"/>
            <a:ext cx="2875537" cy="1588532"/>
          </a:xfrm>
          <a:prstGeom prst="rect">
            <a:avLst/>
          </a:prstGeom>
          <a:noFill/>
          <a:ln>
            <a:solidFill>
              <a:srgbClr val="666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文本框 29">
            <a:extLst>
              <a:ext uri="{FF2B5EF4-FFF2-40B4-BE49-F238E27FC236}">
                <a16:creationId xmlns:a16="http://schemas.microsoft.com/office/drawing/2014/main" id="{E4A7EFFD-F8EA-D86C-E672-5307C95AC1BD}"/>
              </a:ext>
            </a:extLst>
          </p:cNvPr>
          <p:cNvSpPr txBox="1"/>
          <p:nvPr userDrawn="1"/>
        </p:nvSpPr>
        <p:spPr>
          <a:xfrm>
            <a:off x="4987876" y="557358"/>
            <a:ext cx="2216248" cy="923330"/>
          </a:xfrm>
          <a:prstGeom prst="rect">
            <a:avLst/>
          </a:prstGeom>
          <a:noFill/>
        </p:spPr>
        <p:txBody>
          <a:bodyPr wrap="square" lIns="0" tIns="0" rIns="0" bIns="0" rtlCol="0">
            <a:noAutofit/>
          </a:bodyPr>
          <a:lstStyle/>
          <a:p>
            <a:pPr algn="dist"/>
            <a:r>
              <a:rPr kumimoji="1" lang="zh-CN" altLang="en-US" sz="6000" dirty="0">
                <a:solidFill>
                  <a:srgbClr val="6667AB"/>
                </a:solidFill>
                <a:latin typeface="+mj-ea"/>
                <a:ea typeface="+mj-ea"/>
                <a:cs typeface="阿里巴巴普惠体 M" panose="00020600040101010101" pitchFamily="18" charset="-122"/>
              </a:rPr>
              <a:t>目</a:t>
            </a:r>
            <a:r>
              <a:rPr kumimoji="1" lang="en-US" altLang="zh-CN" sz="6000" dirty="0">
                <a:solidFill>
                  <a:srgbClr val="6667AB"/>
                </a:solidFill>
                <a:latin typeface="+mj-ea"/>
                <a:ea typeface="+mj-ea"/>
                <a:cs typeface="阿里巴巴普惠体 M" panose="00020600040101010101" pitchFamily="18" charset="-122"/>
              </a:rPr>
              <a:t>/</a:t>
            </a:r>
            <a:r>
              <a:rPr kumimoji="1" lang="zh-CN" altLang="en-US" sz="6000" dirty="0">
                <a:solidFill>
                  <a:srgbClr val="6667AB"/>
                </a:solidFill>
                <a:latin typeface="+mj-ea"/>
                <a:ea typeface="+mj-ea"/>
                <a:cs typeface="阿里巴巴普惠体 M" panose="00020600040101010101" pitchFamily="18" charset="-122"/>
              </a:rPr>
              <a:t>录</a:t>
            </a:r>
          </a:p>
        </p:txBody>
      </p:sp>
      <p:sp>
        <p:nvSpPr>
          <p:cNvPr id="31" name="文本框 30">
            <a:extLst>
              <a:ext uri="{FF2B5EF4-FFF2-40B4-BE49-F238E27FC236}">
                <a16:creationId xmlns:a16="http://schemas.microsoft.com/office/drawing/2014/main" id="{F3C1CA84-6E9F-6C16-1E39-F3FACD914598}"/>
              </a:ext>
            </a:extLst>
          </p:cNvPr>
          <p:cNvSpPr txBox="1"/>
          <p:nvPr userDrawn="1"/>
        </p:nvSpPr>
        <p:spPr>
          <a:xfrm>
            <a:off x="2109945" y="1924537"/>
            <a:ext cx="1016000" cy="923330"/>
          </a:xfrm>
          <a:prstGeom prst="rect">
            <a:avLst/>
          </a:prstGeom>
          <a:noFill/>
        </p:spPr>
        <p:txBody>
          <a:bodyPr wrap="square" rtlCol="0">
            <a:noAutofit/>
          </a:bodyPr>
          <a:lstStyle/>
          <a:p>
            <a:r>
              <a:rPr lang="en-US" altLang="zh-CN" sz="5400" i="1" dirty="0">
                <a:solidFill>
                  <a:srgbClr val="6667AB"/>
                </a:solidFill>
              </a:rPr>
              <a:t>01</a:t>
            </a:r>
            <a:endParaRPr lang="zh-CN" altLang="en-US" sz="5400" i="1" dirty="0">
              <a:solidFill>
                <a:srgbClr val="6667AB"/>
              </a:solidFill>
            </a:endParaRPr>
          </a:p>
        </p:txBody>
      </p:sp>
      <p:grpSp>
        <p:nvGrpSpPr>
          <p:cNvPr id="32" name="组合 31">
            <a:extLst>
              <a:ext uri="{FF2B5EF4-FFF2-40B4-BE49-F238E27FC236}">
                <a16:creationId xmlns:a16="http://schemas.microsoft.com/office/drawing/2014/main" id="{6B0BE20E-8198-B1F8-727E-30D28F4D3E1B}"/>
              </a:ext>
            </a:extLst>
          </p:cNvPr>
          <p:cNvGrpSpPr/>
          <p:nvPr userDrawn="1"/>
        </p:nvGrpSpPr>
        <p:grpSpPr>
          <a:xfrm>
            <a:off x="2323305" y="3389530"/>
            <a:ext cx="709455" cy="74455"/>
            <a:chOff x="2323305" y="3389530"/>
            <a:chExt cx="709455" cy="74455"/>
          </a:xfrm>
        </p:grpSpPr>
        <p:sp>
          <p:nvSpPr>
            <p:cNvPr id="33" name="椭圆 32">
              <a:extLst>
                <a:ext uri="{FF2B5EF4-FFF2-40B4-BE49-F238E27FC236}">
                  <a16:creationId xmlns:a16="http://schemas.microsoft.com/office/drawing/2014/main" id="{17B6F080-6F4F-3E54-C0D5-E1ACD60CF759}"/>
                </a:ext>
              </a:extLst>
            </p:cNvPr>
            <p:cNvSpPr/>
            <p:nvPr/>
          </p:nvSpPr>
          <p:spPr>
            <a:xfrm>
              <a:off x="2323305" y="3389530"/>
              <a:ext cx="74455" cy="744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椭圆 33">
              <a:extLst>
                <a:ext uri="{FF2B5EF4-FFF2-40B4-BE49-F238E27FC236}">
                  <a16:creationId xmlns:a16="http://schemas.microsoft.com/office/drawing/2014/main" id="{D3CA34A8-BA3C-6ED3-ED95-FAFE203E429C}"/>
                </a:ext>
              </a:extLst>
            </p:cNvPr>
            <p:cNvSpPr/>
            <p:nvPr/>
          </p:nvSpPr>
          <p:spPr>
            <a:xfrm>
              <a:off x="2450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椭圆 34">
              <a:extLst>
                <a:ext uri="{FF2B5EF4-FFF2-40B4-BE49-F238E27FC236}">
                  <a16:creationId xmlns:a16="http://schemas.microsoft.com/office/drawing/2014/main" id="{CC6F7E51-317E-83A6-D9B4-A92BF49A7319}"/>
                </a:ext>
              </a:extLst>
            </p:cNvPr>
            <p:cNvSpPr/>
            <p:nvPr/>
          </p:nvSpPr>
          <p:spPr>
            <a:xfrm>
              <a:off x="2577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椭圆 35">
              <a:extLst>
                <a:ext uri="{FF2B5EF4-FFF2-40B4-BE49-F238E27FC236}">
                  <a16:creationId xmlns:a16="http://schemas.microsoft.com/office/drawing/2014/main" id="{32E68169-C2CE-1E62-51E4-0C23B7424D6F}"/>
                </a:ext>
              </a:extLst>
            </p:cNvPr>
            <p:cNvSpPr/>
            <p:nvPr/>
          </p:nvSpPr>
          <p:spPr>
            <a:xfrm>
              <a:off x="2704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椭圆 36">
              <a:extLst>
                <a:ext uri="{FF2B5EF4-FFF2-40B4-BE49-F238E27FC236}">
                  <a16:creationId xmlns:a16="http://schemas.microsoft.com/office/drawing/2014/main" id="{4EB63BC0-5133-B8A3-BE7C-BE9F039AF99E}"/>
                </a:ext>
              </a:extLst>
            </p:cNvPr>
            <p:cNvSpPr/>
            <p:nvPr/>
          </p:nvSpPr>
          <p:spPr>
            <a:xfrm>
              <a:off x="2831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椭圆 37">
              <a:extLst>
                <a:ext uri="{FF2B5EF4-FFF2-40B4-BE49-F238E27FC236}">
                  <a16:creationId xmlns:a16="http://schemas.microsoft.com/office/drawing/2014/main" id="{4D576984-5665-A512-F968-4D3E13B8DE22}"/>
                </a:ext>
              </a:extLst>
            </p:cNvPr>
            <p:cNvSpPr/>
            <p:nvPr/>
          </p:nvSpPr>
          <p:spPr>
            <a:xfrm>
              <a:off x="2958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39" name="文本框 38">
            <a:extLst>
              <a:ext uri="{FF2B5EF4-FFF2-40B4-BE49-F238E27FC236}">
                <a16:creationId xmlns:a16="http://schemas.microsoft.com/office/drawing/2014/main" id="{D4D03302-1CFA-6FF1-D0DA-5E98EBC9539A}"/>
              </a:ext>
            </a:extLst>
          </p:cNvPr>
          <p:cNvSpPr txBox="1"/>
          <p:nvPr userDrawn="1"/>
        </p:nvSpPr>
        <p:spPr>
          <a:xfrm>
            <a:off x="5519129" y="1926006"/>
            <a:ext cx="1016000" cy="923330"/>
          </a:xfrm>
          <a:prstGeom prst="rect">
            <a:avLst/>
          </a:prstGeom>
          <a:noFill/>
        </p:spPr>
        <p:txBody>
          <a:bodyPr wrap="square" rtlCol="0">
            <a:noAutofit/>
          </a:bodyPr>
          <a:lstStyle/>
          <a:p>
            <a:r>
              <a:rPr lang="en-US" altLang="zh-CN" sz="5400" i="1" dirty="0">
                <a:solidFill>
                  <a:srgbClr val="6667AB"/>
                </a:solidFill>
              </a:rPr>
              <a:t>02</a:t>
            </a:r>
            <a:endParaRPr lang="zh-CN" altLang="en-US" sz="5400" i="1" dirty="0">
              <a:solidFill>
                <a:srgbClr val="6667AB"/>
              </a:solidFill>
            </a:endParaRPr>
          </a:p>
        </p:txBody>
      </p:sp>
      <p:sp>
        <p:nvSpPr>
          <p:cNvPr id="40" name="文本框 39">
            <a:extLst>
              <a:ext uri="{FF2B5EF4-FFF2-40B4-BE49-F238E27FC236}">
                <a16:creationId xmlns:a16="http://schemas.microsoft.com/office/drawing/2014/main" id="{C0966150-E2EF-AF7D-AAE0-EBC66C75E2F3}"/>
              </a:ext>
            </a:extLst>
          </p:cNvPr>
          <p:cNvSpPr txBox="1"/>
          <p:nvPr userDrawn="1"/>
        </p:nvSpPr>
        <p:spPr>
          <a:xfrm>
            <a:off x="8928313" y="1927475"/>
            <a:ext cx="1016000" cy="923330"/>
          </a:xfrm>
          <a:prstGeom prst="rect">
            <a:avLst/>
          </a:prstGeom>
          <a:noFill/>
        </p:spPr>
        <p:txBody>
          <a:bodyPr wrap="square" rtlCol="0">
            <a:noAutofit/>
          </a:bodyPr>
          <a:lstStyle/>
          <a:p>
            <a:r>
              <a:rPr lang="en-US" altLang="zh-CN" sz="5400" i="1" dirty="0">
                <a:solidFill>
                  <a:srgbClr val="6667AB"/>
                </a:solidFill>
              </a:rPr>
              <a:t>03</a:t>
            </a:r>
            <a:endParaRPr lang="zh-CN" altLang="en-US" sz="5400" i="1" dirty="0">
              <a:solidFill>
                <a:srgbClr val="6667AB"/>
              </a:solidFill>
            </a:endParaRPr>
          </a:p>
        </p:txBody>
      </p:sp>
      <p:sp>
        <p:nvSpPr>
          <p:cNvPr id="41" name="文本框 40">
            <a:extLst>
              <a:ext uri="{FF2B5EF4-FFF2-40B4-BE49-F238E27FC236}">
                <a16:creationId xmlns:a16="http://schemas.microsoft.com/office/drawing/2014/main" id="{90E0CFBD-D324-4D9D-0240-8084393D40AF}"/>
              </a:ext>
            </a:extLst>
          </p:cNvPr>
          <p:cNvSpPr txBox="1"/>
          <p:nvPr userDrawn="1"/>
        </p:nvSpPr>
        <p:spPr>
          <a:xfrm>
            <a:off x="2109945" y="4335012"/>
            <a:ext cx="1016000" cy="923330"/>
          </a:xfrm>
          <a:prstGeom prst="rect">
            <a:avLst/>
          </a:prstGeom>
          <a:noFill/>
        </p:spPr>
        <p:txBody>
          <a:bodyPr wrap="square" rtlCol="0">
            <a:noAutofit/>
          </a:bodyPr>
          <a:lstStyle/>
          <a:p>
            <a:r>
              <a:rPr lang="en-US" altLang="zh-CN" sz="5400" i="1" dirty="0">
                <a:solidFill>
                  <a:srgbClr val="6667AB"/>
                </a:solidFill>
              </a:rPr>
              <a:t>04</a:t>
            </a:r>
            <a:endParaRPr lang="zh-CN" altLang="en-US" sz="5400" i="1" dirty="0">
              <a:solidFill>
                <a:srgbClr val="6667AB"/>
              </a:solidFill>
            </a:endParaRPr>
          </a:p>
        </p:txBody>
      </p:sp>
      <p:sp>
        <p:nvSpPr>
          <p:cNvPr id="42" name="文本框 41">
            <a:extLst>
              <a:ext uri="{FF2B5EF4-FFF2-40B4-BE49-F238E27FC236}">
                <a16:creationId xmlns:a16="http://schemas.microsoft.com/office/drawing/2014/main" id="{629B193E-FAE4-3DD6-F39B-785450EFA07A}"/>
              </a:ext>
            </a:extLst>
          </p:cNvPr>
          <p:cNvSpPr txBox="1"/>
          <p:nvPr userDrawn="1"/>
        </p:nvSpPr>
        <p:spPr>
          <a:xfrm>
            <a:off x="5519129" y="4335012"/>
            <a:ext cx="1016000" cy="923330"/>
          </a:xfrm>
          <a:prstGeom prst="rect">
            <a:avLst/>
          </a:prstGeom>
          <a:noFill/>
        </p:spPr>
        <p:txBody>
          <a:bodyPr wrap="square" rtlCol="0">
            <a:noAutofit/>
          </a:bodyPr>
          <a:lstStyle/>
          <a:p>
            <a:r>
              <a:rPr lang="en-US" altLang="zh-CN" sz="5400" i="1" dirty="0">
                <a:solidFill>
                  <a:srgbClr val="6667AB"/>
                </a:solidFill>
              </a:rPr>
              <a:t>05</a:t>
            </a:r>
            <a:endParaRPr lang="zh-CN" altLang="en-US" sz="5400" i="1" dirty="0">
              <a:solidFill>
                <a:srgbClr val="6667AB"/>
              </a:solidFill>
            </a:endParaRPr>
          </a:p>
        </p:txBody>
      </p:sp>
      <p:sp>
        <p:nvSpPr>
          <p:cNvPr id="43" name="文本框 42">
            <a:extLst>
              <a:ext uri="{FF2B5EF4-FFF2-40B4-BE49-F238E27FC236}">
                <a16:creationId xmlns:a16="http://schemas.microsoft.com/office/drawing/2014/main" id="{5F54567F-E7FF-447C-E7BE-88BC9058E59D}"/>
              </a:ext>
            </a:extLst>
          </p:cNvPr>
          <p:cNvSpPr txBox="1"/>
          <p:nvPr userDrawn="1"/>
        </p:nvSpPr>
        <p:spPr>
          <a:xfrm>
            <a:off x="8928313" y="4335012"/>
            <a:ext cx="1016000" cy="923330"/>
          </a:xfrm>
          <a:prstGeom prst="rect">
            <a:avLst/>
          </a:prstGeom>
          <a:noFill/>
        </p:spPr>
        <p:txBody>
          <a:bodyPr wrap="square" rtlCol="0">
            <a:noAutofit/>
          </a:bodyPr>
          <a:lstStyle/>
          <a:p>
            <a:r>
              <a:rPr lang="en-US" altLang="zh-CN" sz="5400" i="1" dirty="0">
                <a:solidFill>
                  <a:srgbClr val="6667AB"/>
                </a:solidFill>
              </a:rPr>
              <a:t>06</a:t>
            </a:r>
            <a:endParaRPr lang="zh-CN" altLang="en-US" sz="5400" i="1" dirty="0">
              <a:solidFill>
                <a:srgbClr val="6667AB"/>
              </a:solidFill>
            </a:endParaRPr>
          </a:p>
        </p:txBody>
      </p:sp>
      <p:grpSp>
        <p:nvGrpSpPr>
          <p:cNvPr id="44" name="组合 43">
            <a:extLst>
              <a:ext uri="{FF2B5EF4-FFF2-40B4-BE49-F238E27FC236}">
                <a16:creationId xmlns:a16="http://schemas.microsoft.com/office/drawing/2014/main" id="{17E4E77E-D389-40C3-D589-2D07C0DEBA20}"/>
              </a:ext>
            </a:extLst>
          </p:cNvPr>
          <p:cNvGrpSpPr/>
          <p:nvPr userDrawn="1"/>
        </p:nvGrpSpPr>
        <p:grpSpPr>
          <a:xfrm>
            <a:off x="2323305" y="5805572"/>
            <a:ext cx="709455" cy="74455"/>
            <a:chOff x="2323305" y="3389530"/>
            <a:chExt cx="709455" cy="74455"/>
          </a:xfrm>
        </p:grpSpPr>
        <p:sp>
          <p:nvSpPr>
            <p:cNvPr id="45" name="椭圆 44">
              <a:extLst>
                <a:ext uri="{FF2B5EF4-FFF2-40B4-BE49-F238E27FC236}">
                  <a16:creationId xmlns:a16="http://schemas.microsoft.com/office/drawing/2014/main" id="{A6B1DF2C-6B2F-1C0F-9F5F-EE40799C46EC}"/>
                </a:ext>
              </a:extLst>
            </p:cNvPr>
            <p:cNvSpPr/>
            <p:nvPr/>
          </p:nvSpPr>
          <p:spPr>
            <a:xfrm>
              <a:off x="2323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椭圆 45">
              <a:extLst>
                <a:ext uri="{FF2B5EF4-FFF2-40B4-BE49-F238E27FC236}">
                  <a16:creationId xmlns:a16="http://schemas.microsoft.com/office/drawing/2014/main" id="{13F17815-6E90-7F45-75CB-B3FB8FAC6F53}"/>
                </a:ext>
              </a:extLst>
            </p:cNvPr>
            <p:cNvSpPr/>
            <p:nvPr/>
          </p:nvSpPr>
          <p:spPr>
            <a:xfrm>
              <a:off x="2450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椭圆 46">
              <a:extLst>
                <a:ext uri="{FF2B5EF4-FFF2-40B4-BE49-F238E27FC236}">
                  <a16:creationId xmlns:a16="http://schemas.microsoft.com/office/drawing/2014/main" id="{42D95EB3-30CE-38E3-F6E3-B6856A262C07}"/>
                </a:ext>
              </a:extLst>
            </p:cNvPr>
            <p:cNvSpPr/>
            <p:nvPr/>
          </p:nvSpPr>
          <p:spPr>
            <a:xfrm>
              <a:off x="2577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椭圆 47">
              <a:extLst>
                <a:ext uri="{FF2B5EF4-FFF2-40B4-BE49-F238E27FC236}">
                  <a16:creationId xmlns:a16="http://schemas.microsoft.com/office/drawing/2014/main" id="{902B4B0C-4C4B-4FE3-6154-82936B59B812}"/>
                </a:ext>
              </a:extLst>
            </p:cNvPr>
            <p:cNvSpPr/>
            <p:nvPr/>
          </p:nvSpPr>
          <p:spPr>
            <a:xfrm>
              <a:off x="2704305" y="3389530"/>
              <a:ext cx="74455" cy="744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椭圆 48">
              <a:extLst>
                <a:ext uri="{FF2B5EF4-FFF2-40B4-BE49-F238E27FC236}">
                  <a16:creationId xmlns:a16="http://schemas.microsoft.com/office/drawing/2014/main" id="{01D0C916-9635-F1AE-18AD-7F11A9A030C1}"/>
                </a:ext>
              </a:extLst>
            </p:cNvPr>
            <p:cNvSpPr/>
            <p:nvPr/>
          </p:nvSpPr>
          <p:spPr>
            <a:xfrm>
              <a:off x="2831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椭圆 49">
              <a:extLst>
                <a:ext uri="{FF2B5EF4-FFF2-40B4-BE49-F238E27FC236}">
                  <a16:creationId xmlns:a16="http://schemas.microsoft.com/office/drawing/2014/main" id="{BEEB86A8-AA69-A4D0-9D69-D13E937EDA6B}"/>
                </a:ext>
              </a:extLst>
            </p:cNvPr>
            <p:cNvSpPr/>
            <p:nvPr/>
          </p:nvSpPr>
          <p:spPr>
            <a:xfrm>
              <a:off x="2958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51" name="组合 50">
            <a:extLst>
              <a:ext uri="{FF2B5EF4-FFF2-40B4-BE49-F238E27FC236}">
                <a16:creationId xmlns:a16="http://schemas.microsoft.com/office/drawing/2014/main" id="{88B74251-ACB8-8DC3-8C74-299170A3E756}"/>
              </a:ext>
            </a:extLst>
          </p:cNvPr>
          <p:cNvGrpSpPr/>
          <p:nvPr userDrawn="1"/>
        </p:nvGrpSpPr>
        <p:grpSpPr>
          <a:xfrm>
            <a:off x="5741272" y="5805572"/>
            <a:ext cx="709455" cy="74455"/>
            <a:chOff x="2323305" y="3389530"/>
            <a:chExt cx="709455" cy="74455"/>
          </a:xfrm>
        </p:grpSpPr>
        <p:sp>
          <p:nvSpPr>
            <p:cNvPr id="52" name="椭圆 51">
              <a:extLst>
                <a:ext uri="{FF2B5EF4-FFF2-40B4-BE49-F238E27FC236}">
                  <a16:creationId xmlns:a16="http://schemas.microsoft.com/office/drawing/2014/main" id="{E6F10AF7-036B-39B5-8CC5-3D9E30E5EA53}"/>
                </a:ext>
              </a:extLst>
            </p:cNvPr>
            <p:cNvSpPr/>
            <p:nvPr/>
          </p:nvSpPr>
          <p:spPr>
            <a:xfrm>
              <a:off x="2323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椭圆 52">
              <a:extLst>
                <a:ext uri="{FF2B5EF4-FFF2-40B4-BE49-F238E27FC236}">
                  <a16:creationId xmlns:a16="http://schemas.microsoft.com/office/drawing/2014/main" id="{44A188A4-FCA5-C173-5C94-77627F06860E}"/>
                </a:ext>
              </a:extLst>
            </p:cNvPr>
            <p:cNvSpPr/>
            <p:nvPr/>
          </p:nvSpPr>
          <p:spPr>
            <a:xfrm>
              <a:off x="2450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椭圆 53">
              <a:extLst>
                <a:ext uri="{FF2B5EF4-FFF2-40B4-BE49-F238E27FC236}">
                  <a16:creationId xmlns:a16="http://schemas.microsoft.com/office/drawing/2014/main" id="{7F12FD28-F395-282A-3B72-7D27988A5F15}"/>
                </a:ext>
              </a:extLst>
            </p:cNvPr>
            <p:cNvSpPr/>
            <p:nvPr/>
          </p:nvSpPr>
          <p:spPr>
            <a:xfrm>
              <a:off x="2577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椭圆 54">
              <a:extLst>
                <a:ext uri="{FF2B5EF4-FFF2-40B4-BE49-F238E27FC236}">
                  <a16:creationId xmlns:a16="http://schemas.microsoft.com/office/drawing/2014/main" id="{587EFB49-B8B2-8519-637A-00E09288F9BC}"/>
                </a:ext>
              </a:extLst>
            </p:cNvPr>
            <p:cNvSpPr/>
            <p:nvPr/>
          </p:nvSpPr>
          <p:spPr>
            <a:xfrm>
              <a:off x="2704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椭圆 55">
              <a:extLst>
                <a:ext uri="{FF2B5EF4-FFF2-40B4-BE49-F238E27FC236}">
                  <a16:creationId xmlns:a16="http://schemas.microsoft.com/office/drawing/2014/main" id="{A3C1A4E4-D67D-BAFF-7BD3-34389D6EFB26}"/>
                </a:ext>
              </a:extLst>
            </p:cNvPr>
            <p:cNvSpPr/>
            <p:nvPr/>
          </p:nvSpPr>
          <p:spPr>
            <a:xfrm>
              <a:off x="2831305" y="3389530"/>
              <a:ext cx="74455" cy="744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椭圆 56">
              <a:extLst>
                <a:ext uri="{FF2B5EF4-FFF2-40B4-BE49-F238E27FC236}">
                  <a16:creationId xmlns:a16="http://schemas.microsoft.com/office/drawing/2014/main" id="{5BEF0683-1F54-4E27-76B5-791201497B6F}"/>
                </a:ext>
              </a:extLst>
            </p:cNvPr>
            <p:cNvSpPr/>
            <p:nvPr/>
          </p:nvSpPr>
          <p:spPr>
            <a:xfrm>
              <a:off x="2958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58" name="组合 57">
            <a:extLst>
              <a:ext uri="{FF2B5EF4-FFF2-40B4-BE49-F238E27FC236}">
                <a16:creationId xmlns:a16="http://schemas.microsoft.com/office/drawing/2014/main" id="{B7BA2EFA-0350-94AC-8EE2-1D065555957B}"/>
              </a:ext>
            </a:extLst>
          </p:cNvPr>
          <p:cNvGrpSpPr/>
          <p:nvPr userDrawn="1"/>
        </p:nvGrpSpPr>
        <p:grpSpPr>
          <a:xfrm>
            <a:off x="9159239" y="5805572"/>
            <a:ext cx="709455" cy="74455"/>
            <a:chOff x="2323305" y="3389530"/>
            <a:chExt cx="709455" cy="74455"/>
          </a:xfrm>
          <a:solidFill>
            <a:schemeClr val="bg1">
              <a:lumMod val="85000"/>
            </a:schemeClr>
          </a:solidFill>
        </p:grpSpPr>
        <p:sp>
          <p:nvSpPr>
            <p:cNvPr id="59" name="椭圆 58">
              <a:extLst>
                <a:ext uri="{FF2B5EF4-FFF2-40B4-BE49-F238E27FC236}">
                  <a16:creationId xmlns:a16="http://schemas.microsoft.com/office/drawing/2014/main" id="{7863EC1D-1A96-846E-EDD7-AD4C643802AA}"/>
                </a:ext>
              </a:extLst>
            </p:cNvPr>
            <p:cNvSpPr/>
            <p:nvPr/>
          </p:nvSpPr>
          <p:spPr>
            <a:xfrm>
              <a:off x="2323305" y="3389530"/>
              <a:ext cx="74455" cy="744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10FD3149-9C94-DEF4-2E25-D2BD37408969}"/>
                </a:ext>
              </a:extLst>
            </p:cNvPr>
            <p:cNvSpPr/>
            <p:nvPr/>
          </p:nvSpPr>
          <p:spPr>
            <a:xfrm>
              <a:off x="2450305" y="3389530"/>
              <a:ext cx="74455" cy="744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椭圆 60">
              <a:extLst>
                <a:ext uri="{FF2B5EF4-FFF2-40B4-BE49-F238E27FC236}">
                  <a16:creationId xmlns:a16="http://schemas.microsoft.com/office/drawing/2014/main" id="{77D9F290-E5FC-97D3-D0C3-30929AE8D803}"/>
                </a:ext>
              </a:extLst>
            </p:cNvPr>
            <p:cNvSpPr/>
            <p:nvPr/>
          </p:nvSpPr>
          <p:spPr>
            <a:xfrm>
              <a:off x="2577305" y="3389530"/>
              <a:ext cx="74455" cy="744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a:extLst>
                <a:ext uri="{FF2B5EF4-FFF2-40B4-BE49-F238E27FC236}">
                  <a16:creationId xmlns:a16="http://schemas.microsoft.com/office/drawing/2014/main" id="{E3181513-B224-B181-4ACD-AC7A953318A6}"/>
                </a:ext>
              </a:extLst>
            </p:cNvPr>
            <p:cNvSpPr/>
            <p:nvPr/>
          </p:nvSpPr>
          <p:spPr>
            <a:xfrm>
              <a:off x="2704305" y="3389530"/>
              <a:ext cx="74455" cy="744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椭圆 62">
              <a:extLst>
                <a:ext uri="{FF2B5EF4-FFF2-40B4-BE49-F238E27FC236}">
                  <a16:creationId xmlns:a16="http://schemas.microsoft.com/office/drawing/2014/main" id="{DD3CE382-A3D2-EC45-1A38-9E069C234ABD}"/>
                </a:ext>
              </a:extLst>
            </p:cNvPr>
            <p:cNvSpPr/>
            <p:nvPr/>
          </p:nvSpPr>
          <p:spPr>
            <a:xfrm>
              <a:off x="2831305" y="3389530"/>
              <a:ext cx="74455" cy="744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4" name="椭圆 63">
              <a:extLst>
                <a:ext uri="{FF2B5EF4-FFF2-40B4-BE49-F238E27FC236}">
                  <a16:creationId xmlns:a16="http://schemas.microsoft.com/office/drawing/2014/main" id="{AD1D2D99-117B-908B-A6E1-F1656D3D362B}"/>
                </a:ext>
              </a:extLst>
            </p:cNvPr>
            <p:cNvSpPr/>
            <p:nvPr/>
          </p:nvSpPr>
          <p:spPr>
            <a:xfrm>
              <a:off x="2958305" y="3389530"/>
              <a:ext cx="74455" cy="744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65" name="组合 64">
            <a:extLst>
              <a:ext uri="{FF2B5EF4-FFF2-40B4-BE49-F238E27FC236}">
                <a16:creationId xmlns:a16="http://schemas.microsoft.com/office/drawing/2014/main" id="{CAF05D46-91FE-51B2-C74A-E0E46EC95A5A}"/>
              </a:ext>
            </a:extLst>
          </p:cNvPr>
          <p:cNvGrpSpPr/>
          <p:nvPr userDrawn="1"/>
        </p:nvGrpSpPr>
        <p:grpSpPr>
          <a:xfrm>
            <a:off x="5778499" y="3389530"/>
            <a:ext cx="709455" cy="74455"/>
            <a:chOff x="2323305" y="3389530"/>
            <a:chExt cx="709455" cy="74455"/>
          </a:xfrm>
        </p:grpSpPr>
        <p:sp>
          <p:nvSpPr>
            <p:cNvPr id="66" name="椭圆 65">
              <a:extLst>
                <a:ext uri="{FF2B5EF4-FFF2-40B4-BE49-F238E27FC236}">
                  <a16:creationId xmlns:a16="http://schemas.microsoft.com/office/drawing/2014/main" id="{E3107DDF-DFA3-40D5-62A9-CABADAA9A9A1}"/>
                </a:ext>
              </a:extLst>
            </p:cNvPr>
            <p:cNvSpPr/>
            <p:nvPr/>
          </p:nvSpPr>
          <p:spPr>
            <a:xfrm>
              <a:off x="2323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椭圆 66">
              <a:extLst>
                <a:ext uri="{FF2B5EF4-FFF2-40B4-BE49-F238E27FC236}">
                  <a16:creationId xmlns:a16="http://schemas.microsoft.com/office/drawing/2014/main" id="{80DDB4E3-6971-2519-CF50-1029E4233808}"/>
                </a:ext>
              </a:extLst>
            </p:cNvPr>
            <p:cNvSpPr/>
            <p:nvPr/>
          </p:nvSpPr>
          <p:spPr>
            <a:xfrm>
              <a:off x="2450305" y="3389530"/>
              <a:ext cx="74455" cy="744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椭圆 67">
              <a:extLst>
                <a:ext uri="{FF2B5EF4-FFF2-40B4-BE49-F238E27FC236}">
                  <a16:creationId xmlns:a16="http://schemas.microsoft.com/office/drawing/2014/main" id="{D9261961-C681-619A-05ED-7666394E8AA5}"/>
                </a:ext>
              </a:extLst>
            </p:cNvPr>
            <p:cNvSpPr/>
            <p:nvPr/>
          </p:nvSpPr>
          <p:spPr>
            <a:xfrm>
              <a:off x="2577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椭圆 68">
              <a:extLst>
                <a:ext uri="{FF2B5EF4-FFF2-40B4-BE49-F238E27FC236}">
                  <a16:creationId xmlns:a16="http://schemas.microsoft.com/office/drawing/2014/main" id="{6143DEDA-B9FA-63DF-D60B-6C0F9FE123BD}"/>
                </a:ext>
              </a:extLst>
            </p:cNvPr>
            <p:cNvSpPr/>
            <p:nvPr/>
          </p:nvSpPr>
          <p:spPr>
            <a:xfrm>
              <a:off x="2704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a:extLst>
                <a:ext uri="{FF2B5EF4-FFF2-40B4-BE49-F238E27FC236}">
                  <a16:creationId xmlns:a16="http://schemas.microsoft.com/office/drawing/2014/main" id="{CCBA222D-8CC9-559A-31FE-F144AF8F2E00}"/>
                </a:ext>
              </a:extLst>
            </p:cNvPr>
            <p:cNvSpPr/>
            <p:nvPr/>
          </p:nvSpPr>
          <p:spPr>
            <a:xfrm>
              <a:off x="2831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8D19FE6D-C3DD-1B07-4EDF-503170DDA243}"/>
                </a:ext>
              </a:extLst>
            </p:cNvPr>
            <p:cNvSpPr/>
            <p:nvPr/>
          </p:nvSpPr>
          <p:spPr>
            <a:xfrm>
              <a:off x="2958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72" name="组合 71">
            <a:extLst>
              <a:ext uri="{FF2B5EF4-FFF2-40B4-BE49-F238E27FC236}">
                <a16:creationId xmlns:a16="http://schemas.microsoft.com/office/drawing/2014/main" id="{7A67B34A-8E0B-C307-75B8-ECA446568F1B}"/>
              </a:ext>
            </a:extLst>
          </p:cNvPr>
          <p:cNvGrpSpPr/>
          <p:nvPr userDrawn="1"/>
        </p:nvGrpSpPr>
        <p:grpSpPr>
          <a:xfrm>
            <a:off x="9219326" y="3393869"/>
            <a:ext cx="709455" cy="74455"/>
            <a:chOff x="2323305" y="3389530"/>
            <a:chExt cx="709455" cy="74455"/>
          </a:xfrm>
        </p:grpSpPr>
        <p:sp>
          <p:nvSpPr>
            <p:cNvPr id="73" name="椭圆 72">
              <a:extLst>
                <a:ext uri="{FF2B5EF4-FFF2-40B4-BE49-F238E27FC236}">
                  <a16:creationId xmlns:a16="http://schemas.microsoft.com/office/drawing/2014/main" id="{A8A23E1B-EF9D-01F0-B2CC-DC299DEF1981}"/>
                </a:ext>
              </a:extLst>
            </p:cNvPr>
            <p:cNvSpPr/>
            <p:nvPr/>
          </p:nvSpPr>
          <p:spPr>
            <a:xfrm>
              <a:off x="2323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9B86CD94-11D4-34B5-88A7-CB107D68B6C0}"/>
                </a:ext>
              </a:extLst>
            </p:cNvPr>
            <p:cNvSpPr/>
            <p:nvPr/>
          </p:nvSpPr>
          <p:spPr>
            <a:xfrm>
              <a:off x="2450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椭圆 74">
              <a:extLst>
                <a:ext uri="{FF2B5EF4-FFF2-40B4-BE49-F238E27FC236}">
                  <a16:creationId xmlns:a16="http://schemas.microsoft.com/office/drawing/2014/main" id="{E842702D-E509-296F-6633-3C663E577C5F}"/>
                </a:ext>
              </a:extLst>
            </p:cNvPr>
            <p:cNvSpPr/>
            <p:nvPr/>
          </p:nvSpPr>
          <p:spPr>
            <a:xfrm>
              <a:off x="2577305" y="3389530"/>
              <a:ext cx="74455" cy="744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BB55A75E-9D0E-CFE0-6B92-C91ACA8DB39B}"/>
                </a:ext>
              </a:extLst>
            </p:cNvPr>
            <p:cNvSpPr/>
            <p:nvPr/>
          </p:nvSpPr>
          <p:spPr>
            <a:xfrm>
              <a:off x="2704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47E2BFE2-4913-9D41-85DD-FBEE574317B8}"/>
                </a:ext>
              </a:extLst>
            </p:cNvPr>
            <p:cNvSpPr/>
            <p:nvPr/>
          </p:nvSpPr>
          <p:spPr>
            <a:xfrm>
              <a:off x="2831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0524730B-25A4-87EA-2B01-477160BACDC8}"/>
                </a:ext>
              </a:extLst>
            </p:cNvPr>
            <p:cNvSpPr/>
            <p:nvPr/>
          </p:nvSpPr>
          <p:spPr>
            <a:xfrm>
              <a:off x="2958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79" name="组合 78">
            <a:extLst>
              <a:ext uri="{FF2B5EF4-FFF2-40B4-BE49-F238E27FC236}">
                <a16:creationId xmlns:a16="http://schemas.microsoft.com/office/drawing/2014/main" id="{A12C1BB2-6134-2C44-EF25-88D342B7193B}"/>
              </a:ext>
            </a:extLst>
          </p:cNvPr>
          <p:cNvGrpSpPr/>
          <p:nvPr userDrawn="1"/>
        </p:nvGrpSpPr>
        <p:grpSpPr>
          <a:xfrm>
            <a:off x="3127691" y="2008606"/>
            <a:ext cx="160005" cy="165791"/>
            <a:chOff x="3127691" y="2008606"/>
            <a:chExt cx="160005" cy="165791"/>
          </a:xfrm>
        </p:grpSpPr>
        <p:sp>
          <p:nvSpPr>
            <p:cNvPr id="80" name="矩形: 圆角 79">
              <a:extLst>
                <a:ext uri="{FF2B5EF4-FFF2-40B4-BE49-F238E27FC236}">
                  <a16:creationId xmlns:a16="http://schemas.microsoft.com/office/drawing/2014/main" id="{CB65ABCE-2602-B408-7B31-FCB51FA8F1FD}"/>
                </a:ext>
              </a:extLst>
            </p:cNvPr>
            <p:cNvSpPr/>
            <p:nvPr/>
          </p:nvSpPr>
          <p:spPr>
            <a:xfrm rot="18726341">
              <a:off x="3086877" y="2082149"/>
              <a:ext cx="127347"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矩形: 圆角 80">
              <a:extLst>
                <a:ext uri="{FF2B5EF4-FFF2-40B4-BE49-F238E27FC236}">
                  <a16:creationId xmlns:a16="http://schemas.microsoft.com/office/drawing/2014/main" id="{AC5E3E84-C2BA-F651-C4D4-061A70087D3C}"/>
                </a:ext>
              </a:extLst>
            </p:cNvPr>
            <p:cNvSpPr/>
            <p:nvPr/>
          </p:nvSpPr>
          <p:spPr>
            <a:xfrm rot="18726341">
              <a:off x="3181941" y="2068642"/>
              <a:ext cx="16579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82" name="组合 81">
            <a:extLst>
              <a:ext uri="{FF2B5EF4-FFF2-40B4-BE49-F238E27FC236}">
                <a16:creationId xmlns:a16="http://schemas.microsoft.com/office/drawing/2014/main" id="{747BEAA5-B997-FA6D-7E8E-FC5C8937B50E}"/>
              </a:ext>
            </a:extLst>
          </p:cNvPr>
          <p:cNvGrpSpPr/>
          <p:nvPr userDrawn="1"/>
        </p:nvGrpSpPr>
        <p:grpSpPr>
          <a:xfrm>
            <a:off x="6542712" y="2008605"/>
            <a:ext cx="160005" cy="165791"/>
            <a:chOff x="3127691" y="2008606"/>
            <a:chExt cx="160005" cy="165791"/>
          </a:xfrm>
        </p:grpSpPr>
        <p:sp>
          <p:nvSpPr>
            <p:cNvPr id="83" name="矩形: 圆角 82">
              <a:extLst>
                <a:ext uri="{FF2B5EF4-FFF2-40B4-BE49-F238E27FC236}">
                  <a16:creationId xmlns:a16="http://schemas.microsoft.com/office/drawing/2014/main" id="{1A6772EA-ED2F-79A1-8E50-F987059BA99A}"/>
                </a:ext>
              </a:extLst>
            </p:cNvPr>
            <p:cNvSpPr/>
            <p:nvPr/>
          </p:nvSpPr>
          <p:spPr>
            <a:xfrm rot="18726341">
              <a:off x="3086877" y="2082149"/>
              <a:ext cx="127347"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矩形: 圆角 83">
              <a:extLst>
                <a:ext uri="{FF2B5EF4-FFF2-40B4-BE49-F238E27FC236}">
                  <a16:creationId xmlns:a16="http://schemas.microsoft.com/office/drawing/2014/main" id="{4F38CB77-D96C-2389-71EC-7642C3F74DF6}"/>
                </a:ext>
              </a:extLst>
            </p:cNvPr>
            <p:cNvSpPr/>
            <p:nvPr/>
          </p:nvSpPr>
          <p:spPr>
            <a:xfrm rot="18726341">
              <a:off x="3181941" y="2068642"/>
              <a:ext cx="16579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85" name="组合 84">
            <a:extLst>
              <a:ext uri="{FF2B5EF4-FFF2-40B4-BE49-F238E27FC236}">
                <a16:creationId xmlns:a16="http://schemas.microsoft.com/office/drawing/2014/main" id="{12C6C18E-852D-6F3D-3D11-160DDF21B904}"/>
              </a:ext>
            </a:extLst>
          </p:cNvPr>
          <p:cNvGrpSpPr/>
          <p:nvPr userDrawn="1"/>
        </p:nvGrpSpPr>
        <p:grpSpPr>
          <a:xfrm>
            <a:off x="9957733" y="2008604"/>
            <a:ext cx="160005" cy="165791"/>
            <a:chOff x="3127691" y="2008606"/>
            <a:chExt cx="160005" cy="165791"/>
          </a:xfrm>
        </p:grpSpPr>
        <p:sp>
          <p:nvSpPr>
            <p:cNvPr id="86" name="矩形: 圆角 85">
              <a:extLst>
                <a:ext uri="{FF2B5EF4-FFF2-40B4-BE49-F238E27FC236}">
                  <a16:creationId xmlns:a16="http://schemas.microsoft.com/office/drawing/2014/main" id="{8628FB36-9DB3-00CB-0DC9-6B557305BCCC}"/>
                </a:ext>
              </a:extLst>
            </p:cNvPr>
            <p:cNvSpPr/>
            <p:nvPr/>
          </p:nvSpPr>
          <p:spPr>
            <a:xfrm rot="18726341">
              <a:off x="3086877" y="2082149"/>
              <a:ext cx="127347"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矩形: 圆角 86">
              <a:extLst>
                <a:ext uri="{FF2B5EF4-FFF2-40B4-BE49-F238E27FC236}">
                  <a16:creationId xmlns:a16="http://schemas.microsoft.com/office/drawing/2014/main" id="{383CDE1D-4028-7508-49C7-B0A99D0348D6}"/>
                </a:ext>
              </a:extLst>
            </p:cNvPr>
            <p:cNvSpPr/>
            <p:nvPr/>
          </p:nvSpPr>
          <p:spPr>
            <a:xfrm rot="18726341">
              <a:off x="3181941" y="2068642"/>
              <a:ext cx="16579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88" name="组合 87">
            <a:extLst>
              <a:ext uri="{FF2B5EF4-FFF2-40B4-BE49-F238E27FC236}">
                <a16:creationId xmlns:a16="http://schemas.microsoft.com/office/drawing/2014/main" id="{3874A858-5BA4-C392-09C2-3EAFFCED008E}"/>
              </a:ext>
            </a:extLst>
          </p:cNvPr>
          <p:cNvGrpSpPr/>
          <p:nvPr userDrawn="1"/>
        </p:nvGrpSpPr>
        <p:grpSpPr>
          <a:xfrm>
            <a:off x="3150088" y="4435935"/>
            <a:ext cx="160005" cy="165791"/>
            <a:chOff x="3127691" y="2008606"/>
            <a:chExt cx="160005" cy="165791"/>
          </a:xfrm>
        </p:grpSpPr>
        <p:sp>
          <p:nvSpPr>
            <p:cNvPr id="89" name="矩形: 圆角 88">
              <a:extLst>
                <a:ext uri="{FF2B5EF4-FFF2-40B4-BE49-F238E27FC236}">
                  <a16:creationId xmlns:a16="http://schemas.microsoft.com/office/drawing/2014/main" id="{E336B960-972F-7418-03C0-CD1AC2CA3C4C}"/>
                </a:ext>
              </a:extLst>
            </p:cNvPr>
            <p:cNvSpPr/>
            <p:nvPr/>
          </p:nvSpPr>
          <p:spPr>
            <a:xfrm rot="18726341">
              <a:off x="3086877" y="2082149"/>
              <a:ext cx="127347"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矩形: 圆角 89">
              <a:extLst>
                <a:ext uri="{FF2B5EF4-FFF2-40B4-BE49-F238E27FC236}">
                  <a16:creationId xmlns:a16="http://schemas.microsoft.com/office/drawing/2014/main" id="{E2208C16-90BE-F876-7FA4-3DAB04909B57}"/>
                </a:ext>
              </a:extLst>
            </p:cNvPr>
            <p:cNvSpPr/>
            <p:nvPr/>
          </p:nvSpPr>
          <p:spPr>
            <a:xfrm rot="18726341">
              <a:off x="3181941" y="2068642"/>
              <a:ext cx="16579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91" name="组合 90">
            <a:extLst>
              <a:ext uri="{FF2B5EF4-FFF2-40B4-BE49-F238E27FC236}">
                <a16:creationId xmlns:a16="http://schemas.microsoft.com/office/drawing/2014/main" id="{E654C445-77A4-17FA-BDA8-343AC190A0D2}"/>
              </a:ext>
            </a:extLst>
          </p:cNvPr>
          <p:cNvGrpSpPr/>
          <p:nvPr userDrawn="1"/>
        </p:nvGrpSpPr>
        <p:grpSpPr>
          <a:xfrm>
            <a:off x="6565571" y="4429114"/>
            <a:ext cx="160005" cy="165791"/>
            <a:chOff x="3127691" y="2008606"/>
            <a:chExt cx="160005" cy="165791"/>
          </a:xfrm>
        </p:grpSpPr>
        <p:sp>
          <p:nvSpPr>
            <p:cNvPr id="92" name="矩形: 圆角 91">
              <a:extLst>
                <a:ext uri="{FF2B5EF4-FFF2-40B4-BE49-F238E27FC236}">
                  <a16:creationId xmlns:a16="http://schemas.microsoft.com/office/drawing/2014/main" id="{5080CAB1-88AD-615A-A205-7F2273447614}"/>
                </a:ext>
              </a:extLst>
            </p:cNvPr>
            <p:cNvSpPr/>
            <p:nvPr/>
          </p:nvSpPr>
          <p:spPr>
            <a:xfrm rot="18726341">
              <a:off x="3086877" y="2082149"/>
              <a:ext cx="127347"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矩形: 圆角 92">
              <a:extLst>
                <a:ext uri="{FF2B5EF4-FFF2-40B4-BE49-F238E27FC236}">
                  <a16:creationId xmlns:a16="http://schemas.microsoft.com/office/drawing/2014/main" id="{6CA08A13-75EC-546D-161E-93E5993603F3}"/>
                </a:ext>
              </a:extLst>
            </p:cNvPr>
            <p:cNvSpPr/>
            <p:nvPr/>
          </p:nvSpPr>
          <p:spPr>
            <a:xfrm rot="18726341">
              <a:off x="3181941" y="2068642"/>
              <a:ext cx="16579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94" name="组合 93">
            <a:extLst>
              <a:ext uri="{FF2B5EF4-FFF2-40B4-BE49-F238E27FC236}">
                <a16:creationId xmlns:a16="http://schemas.microsoft.com/office/drawing/2014/main" id="{5D1EDDC3-2180-8EE7-0518-15DC2979F276}"/>
              </a:ext>
            </a:extLst>
          </p:cNvPr>
          <p:cNvGrpSpPr/>
          <p:nvPr userDrawn="1"/>
        </p:nvGrpSpPr>
        <p:grpSpPr>
          <a:xfrm>
            <a:off x="9981054" y="4422293"/>
            <a:ext cx="160005" cy="165791"/>
            <a:chOff x="3127691" y="2008606"/>
            <a:chExt cx="160005" cy="165791"/>
          </a:xfrm>
        </p:grpSpPr>
        <p:sp>
          <p:nvSpPr>
            <p:cNvPr id="95" name="矩形: 圆角 94">
              <a:extLst>
                <a:ext uri="{FF2B5EF4-FFF2-40B4-BE49-F238E27FC236}">
                  <a16:creationId xmlns:a16="http://schemas.microsoft.com/office/drawing/2014/main" id="{173E4A7C-B7E2-0A19-B235-E89DA07DC1F3}"/>
                </a:ext>
              </a:extLst>
            </p:cNvPr>
            <p:cNvSpPr/>
            <p:nvPr/>
          </p:nvSpPr>
          <p:spPr>
            <a:xfrm rot="18726341">
              <a:off x="3086877" y="2082149"/>
              <a:ext cx="127347"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矩形: 圆角 95">
              <a:extLst>
                <a:ext uri="{FF2B5EF4-FFF2-40B4-BE49-F238E27FC236}">
                  <a16:creationId xmlns:a16="http://schemas.microsoft.com/office/drawing/2014/main" id="{561107C1-23D8-BFF7-9CB0-F7EDBCFA91D0}"/>
                </a:ext>
              </a:extLst>
            </p:cNvPr>
            <p:cNvSpPr/>
            <p:nvPr/>
          </p:nvSpPr>
          <p:spPr>
            <a:xfrm rot="18726341">
              <a:off x="3181941" y="2068642"/>
              <a:ext cx="16579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Tree>
    <p:extLst>
      <p:ext uri="{BB962C8B-B14F-4D97-AF65-F5344CB8AC3E}">
        <p14:creationId xmlns:p14="http://schemas.microsoft.com/office/powerpoint/2010/main" val="12525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内容页">
    <p:spTree>
      <p:nvGrpSpPr>
        <p:cNvPr id="1" name=""/>
        <p:cNvGrpSpPr/>
        <p:nvPr/>
      </p:nvGrpSpPr>
      <p:grpSpPr>
        <a:xfrm>
          <a:off x="0" y="0"/>
          <a:ext cx="0" cy="0"/>
          <a:chOff x="0" y="0"/>
          <a:chExt cx="0" cy="0"/>
        </a:xfrm>
      </p:grpSpPr>
      <p:sp>
        <p:nvSpPr>
          <p:cNvPr id="103" name="矩形: 圆角 102">
            <a:extLst>
              <a:ext uri="{FF2B5EF4-FFF2-40B4-BE49-F238E27FC236}">
                <a16:creationId xmlns:a16="http://schemas.microsoft.com/office/drawing/2014/main" id="{4243436C-51A2-5DD1-F790-BE7E567726D1}"/>
              </a:ext>
            </a:extLst>
          </p:cNvPr>
          <p:cNvSpPr/>
          <p:nvPr userDrawn="1"/>
        </p:nvSpPr>
        <p:spPr>
          <a:xfrm>
            <a:off x="292100" y="317500"/>
            <a:ext cx="11607800" cy="6223000"/>
          </a:xfrm>
          <a:prstGeom prst="roundRect">
            <a:avLst>
              <a:gd name="adj" fmla="val 1544"/>
            </a:avLst>
          </a:prstGeom>
          <a:pattFill prst="lgGrid">
            <a:fgClr>
              <a:srgbClr val="F8F8F8"/>
            </a:fgClr>
            <a:bgClr>
              <a:sysClr val="window" lastClr="FFFFFF"/>
            </a:bgClr>
          </a:patt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mn-cs"/>
            </a:endParaRPr>
          </a:p>
        </p:txBody>
      </p:sp>
      <p:sp>
        <p:nvSpPr>
          <p:cNvPr id="104" name="图文框 103">
            <a:extLst>
              <a:ext uri="{FF2B5EF4-FFF2-40B4-BE49-F238E27FC236}">
                <a16:creationId xmlns:a16="http://schemas.microsoft.com/office/drawing/2014/main" id="{08F54F00-DAA0-6980-25D0-960A4FCEF984}"/>
              </a:ext>
            </a:extLst>
          </p:cNvPr>
          <p:cNvSpPr/>
          <p:nvPr userDrawn="1"/>
        </p:nvSpPr>
        <p:spPr>
          <a:xfrm>
            <a:off x="0" y="0"/>
            <a:ext cx="12192000" cy="6858000"/>
          </a:xfrm>
          <a:prstGeom prst="frame">
            <a:avLst>
              <a:gd name="adj1" fmla="val 439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05" name="1-3">
            <a:hlinkClick r:id="rId2"/>
            <a:extLst>
              <a:ext uri="{FF2B5EF4-FFF2-40B4-BE49-F238E27FC236}">
                <a16:creationId xmlns:a16="http://schemas.microsoft.com/office/drawing/2014/main" id="{30AFF26D-6FB4-2592-8823-DA6B02C23A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80141" y="496672"/>
            <a:ext cx="1655266" cy="220701"/>
          </a:xfrm>
          <a:prstGeom prst="rect">
            <a:avLst/>
          </a:prstGeom>
        </p:spPr>
      </p:pic>
      <p:grpSp>
        <p:nvGrpSpPr>
          <p:cNvPr id="106" name="组合 105">
            <a:extLst>
              <a:ext uri="{FF2B5EF4-FFF2-40B4-BE49-F238E27FC236}">
                <a16:creationId xmlns:a16="http://schemas.microsoft.com/office/drawing/2014/main" id="{A9FB94A9-BB6A-E03E-3785-B24C94D6F1A7}"/>
              </a:ext>
            </a:extLst>
          </p:cNvPr>
          <p:cNvGrpSpPr/>
          <p:nvPr userDrawn="1"/>
        </p:nvGrpSpPr>
        <p:grpSpPr>
          <a:xfrm>
            <a:off x="538628" y="520269"/>
            <a:ext cx="996446" cy="204782"/>
            <a:chOff x="651164" y="595745"/>
            <a:chExt cx="1790697" cy="368011"/>
          </a:xfrm>
          <a:solidFill>
            <a:srgbClr val="6667AB"/>
          </a:solidFill>
        </p:grpSpPr>
        <p:sp>
          <p:nvSpPr>
            <p:cNvPr id="107" name="矩形 106">
              <a:extLst>
                <a:ext uri="{FF2B5EF4-FFF2-40B4-BE49-F238E27FC236}">
                  <a16:creationId xmlns:a16="http://schemas.microsoft.com/office/drawing/2014/main" id="{FF5C891B-DE67-F865-D730-C96D05753182}"/>
                </a:ext>
              </a:extLst>
            </p:cNvPr>
            <p:cNvSpPr/>
            <p:nvPr/>
          </p:nvSpPr>
          <p:spPr>
            <a:xfrm>
              <a:off x="651164" y="595745"/>
              <a:ext cx="368011" cy="368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4" tIns="45052" rIns="90104" bIns="45052" numCol="1" spcCol="0" rtlCol="0" fromWordArt="0" anchor="ctr" anchorCtr="0" forceAA="0" compatLnSpc="1">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a:ln>
                  <a:noFill/>
                </a:ln>
                <a:solidFill>
                  <a:prstClr val="white"/>
                </a:solidFill>
                <a:effectLst/>
                <a:uLnTx/>
                <a:uFillTx/>
                <a:latin typeface="+mj-ea"/>
                <a:ea typeface="+mj-ea"/>
                <a:cs typeface="+mn-ea"/>
                <a:sym typeface="Arial" panose="020B0604020202020204" pitchFamily="34" charset="0"/>
              </a:endParaRPr>
            </a:p>
          </p:txBody>
        </p:sp>
        <p:sp>
          <p:nvSpPr>
            <p:cNvPr id="108" name="矩形 107">
              <a:extLst>
                <a:ext uri="{FF2B5EF4-FFF2-40B4-BE49-F238E27FC236}">
                  <a16:creationId xmlns:a16="http://schemas.microsoft.com/office/drawing/2014/main" id="{00ED26F5-DD1C-C8C0-5B7A-FEC610D96327}"/>
                </a:ext>
              </a:extLst>
            </p:cNvPr>
            <p:cNvSpPr/>
            <p:nvPr/>
          </p:nvSpPr>
          <p:spPr>
            <a:xfrm>
              <a:off x="1362508" y="595745"/>
              <a:ext cx="368011" cy="368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4" tIns="45052" rIns="90104" bIns="45052" numCol="1" spcCol="0" rtlCol="0" fromWordArt="0" anchor="ctr" anchorCtr="0" forceAA="0" compatLnSpc="1">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a:ln>
                  <a:noFill/>
                </a:ln>
                <a:solidFill>
                  <a:prstClr val="white"/>
                </a:solidFill>
                <a:effectLst/>
                <a:uLnTx/>
                <a:uFillTx/>
                <a:latin typeface="+mj-ea"/>
                <a:ea typeface="+mj-ea"/>
                <a:cs typeface="+mn-ea"/>
                <a:sym typeface="Arial" panose="020B0604020202020204" pitchFamily="34" charset="0"/>
              </a:endParaRPr>
            </a:p>
          </p:txBody>
        </p:sp>
        <p:sp>
          <p:nvSpPr>
            <p:cNvPr id="109" name="矩形 108">
              <a:extLst>
                <a:ext uri="{FF2B5EF4-FFF2-40B4-BE49-F238E27FC236}">
                  <a16:creationId xmlns:a16="http://schemas.microsoft.com/office/drawing/2014/main" id="{56062302-CBDE-B8E8-3476-CB2918C9CD47}"/>
                </a:ext>
              </a:extLst>
            </p:cNvPr>
            <p:cNvSpPr/>
            <p:nvPr/>
          </p:nvSpPr>
          <p:spPr>
            <a:xfrm>
              <a:off x="2073850" y="595745"/>
              <a:ext cx="368011" cy="368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4" tIns="45052" rIns="90104" bIns="45052" numCol="1" spcCol="0" rtlCol="0" fromWordArt="0" anchor="ctr" anchorCtr="0" forceAA="0" compatLnSpc="1">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dirty="0">
                <a:ln>
                  <a:noFill/>
                </a:ln>
                <a:solidFill>
                  <a:prstClr val="white"/>
                </a:solidFill>
                <a:effectLst/>
                <a:uLnTx/>
                <a:uFillTx/>
                <a:latin typeface="+mj-ea"/>
                <a:ea typeface="+mj-ea"/>
                <a:cs typeface="+mn-ea"/>
                <a:sym typeface="Arial" panose="020B0604020202020204" pitchFamily="34" charset="0"/>
              </a:endParaRPr>
            </a:p>
          </p:txBody>
        </p:sp>
      </p:grpSp>
    </p:spTree>
    <p:extLst>
      <p:ext uri="{BB962C8B-B14F-4D97-AF65-F5344CB8AC3E}">
        <p14:creationId xmlns:p14="http://schemas.microsoft.com/office/powerpoint/2010/main" val="2534912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过渡页">
    <p:spTree>
      <p:nvGrpSpPr>
        <p:cNvPr id="1" name=""/>
        <p:cNvGrpSpPr/>
        <p:nvPr/>
      </p:nvGrpSpPr>
      <p:grpSpPr>
        <a:xfrm>
          <a:off x="0" y="0"/>
          <a:ext cx="0" cy="0"/>
          <a:chOff x="0" y="0"/>
          <a:chExt cx="0" cy="0"/>
        </a:xfrm>
      </p:grpSpPr>
      <p:grpSp>
        <p:nvGrpSpPr>
          <p:cNvPr id="55" name="组合 54">
            <a:extLst>
              <a:ext uri="{FF2B5EF4-FFF2-40B4-BE49-F238E27FC236}">
                <a16:creationId xmlns:a16="http://schemas.microsoft.com/office/drawing/2014/main" id="{BEA7B85F-CE5B-A166-FBC4-9489BE6F5066}"/>
              </a:ext>
            </a:extLst>
          </p:cNvPr>
          <p:cNvGrpSpPr/>
          <p:nvPr userDrawn="1"/>
        </p:nvGrpSpPr>
        <p:grpSpPr>
          <a:xfrm>
            <a:off x="10607915" y="6243522"/>
            <a:ext cx="1062179" cy="451968"/>
            <a:chOff x="1026270" y="-500258"/>
            <a:chExt cx="1062179" cy="451968"/>
          </a:xfrm>
          <a:solidFill>
            <a:schemeClr val="accent1"/>
          </a:solidFill>
        </p:grpSpPr>
        <p:sp>
          <p:nvSpPr>
            <p:cNvPr id="56" name="矩形: 圆角 55">
              <a:extLst>
                <a:ext uri="{FF2B5EF4-FFF2-40B4-BE49-F238E27FC236}">
                  <a16:creationId xmlns:a16="http://schemas.microsoft.com/office/drawing/2014/main" id="{3C160A55-FFF5-03F5-F706-000987DDCDCA}"/>
                </a:ext>
              </a:extLst>
            </p:cNvPr>
            <p:cNvSpPr/>
            <p:nvPr/>
          </p:nvSpPr>
          <p:spPr>
            <a:xfrm>
              <a:off x="1416320" y="-500258"/>
              <a:ext cx="672129" cy="709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57" name="矩形: 圆角 56">
              <a:extLst>
                <a:ext uri="{FF2B5EF4-FFF2-40B4-BE49-F238E27FC236}">
                  <a16:creationId xmlns:a16="http://schemas.microsoft.com/office/drawing/2014/main" id="{CD3F0A4E-5933-9ABA-8A6A-31B4850F885A}"/>
                </a:ext>
              </a:extLst>
            </p:cNvPr>
            <p:cNvSpPr/>
            <p:nvPr/>
          </p:nvSpPr>
          <p:spPr>
            <a:xfrm flipV="1">
              <a:off x="1113952" y="-316881"/>
              <a:ext cx="974497" cy="9434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58" name="矩形: 圆角 57">
              <a:extLst>
                <a:ext uri="{FF2B5EF4-FFF2-40B4-BE49-F238E27FC236}">
                  <a16:creationId xmlns:a16="http://schemas.microsoft.com/office/drawing/2014/main" id="{85DD5B18-B6B1-DCB5-C6BC-F2010216DC42}"/>
                </a:ext>
              </a:extLst>
            </p:cNvPr>
            <p:cNvSpPr/>
            <p:nvPr/>
          </p:nvSpPr>
          <p:spPr>
            <a:xfrm flipV="1">
              <a:off x="1026270" y="-130886"/>
              <a:ext cx="539484" cy="825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sp>
        <p:nvSpPr>
          <p:cNvPr id="59" name="矩形: 圆角 58">
            <a:extLst>
              <a:ext uri="{FF2B5EF4-FFF2-40B4-BE49-F238E27FC236}">
                <a16:creationId xmlns:a16="http://schemas.microsoft.com/office/drawing/2014/main" id="{E382311C-ADAE-134C-3825-5B8614DBA32E}"/>
              </a:ext>
            </a:extLst>
          </p:cNvPr>
          <p:cNvSpPr/>
          <p:nvPr userDrawn="1"/>
        </p:nvSpPr>
        <p:spPr>
          <a:xfrm>
            <a:off x="18370" y="0"/>
            <a:ext cx="12173629" cy="6857999"/>
          </a:xfrm>
          <a:prstGeom prst="roundRect">
            <a:avLst>
              <a:gd name="adj" fmla="val 0"/>
            </a:avLst>
          </a:prstGeom>
          <a:pattFill prst="lgGrid">
            <a:fgClr>
              <a:srgbClr val="F8F8F8"/>
            </a:fgClr>
            <a:bgClr>
              <a:sysClr val="window" lastClr="FFFFFF"/>
            </a:bgClr>
          </a:patt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60" name="任意多边形: 形状 59">
            <a:extLst>
              <a:ext uri="{FF2B5EF4-FFF2-40B4-BE49-F238E27FC236}">
                <a16:creationId xmlns:a16="http://schemas.microsoft.com/office/drawing/2014/main" id="{007CE02D-0B46-51F2-CF8F-07CB84A35D34}"/>
              </a:ext>
            </a:extLst>
          </p:cNvPr>
          <p:cNvSpPr/>
          <p:nvPr userDrawn="1"/>
        </p:nvSpPr>
        <p:spPr>
          <a:xfrm>
            <a:off x="-18370" y="4442127"/>
            <a:ext cx="6096000" cy="1296683"/>
          </a:xfrm>
          <a:custGeom>
            <a:avLst/>
            <a:gdLst>
              <a:gd name="connsiteX0" fmla="*/ 0 w 6096000"/>
              <a:gd name="connsiteY0" fmla="*/ 0 h 1296683"/>
              <a:gd name="connsiteX1" fmla="*/ 176209 w 6096000"/>
              <a:gd name="connsiteY1" fmla="*/ 92112 h 1296683"/>
              <a:gd name="connsiteX2" fmla="*/ 6096000 w 6096000"/>
              <a:gd name="connsiteY2" fmla="*/ 1210057 h 1296683"/>
              <a:gd name="connsiteX3" fmla="*/ 6096000 w 6096000"/>
              <a:gd name="connsiteY3" fmla="*/ 1296683 h 1296683"/>
              <a:gd name="connsiteX4" fmla="*/ 176209 w 6096000"/>
              <a:gd name="connsiteY4" fmla="*/ 648623 h 1296683"/>
              <a:gd name="connsiteX5" fmla="*/ 0 w 6096000"/>
              <a:gd name="connsiteY5" fmla="*/ 595227 h 129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1296683">
                <a:moveTo>
                  <a:pt x="0" y="0"/>
                </a:moveTo>
                <a:lnTo>
                  <a:pt x="176209" y="92112"/>
                </a:lnTo>
                <a:cubicBezTo>
                  <a:pt x="1538763" y="771805"/>
                  <a:pt x="3683562" y="1210057"/>
                  <a:pt x="6096000" y="1210057"/>
                </a:cubicBezTo>
                <a:lnTo>
                  <a:pt x="6096000" y="1296683"/>
                </a:lnTo>
                <a:cubicBezTo>
                  <a:pt x="3683562" y="1296683"/>
                  <a:pt x="1538763" y="1042634"/>
                  <a:pt x="176209" y="648623"/>
                </a:cubicBezTo>
                <a:lnTo>
                  <a:pt x="0" y="595227"/>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j-ea"/>
              <a:ea typeface="+mj-ea"/>
              <a:cs typeface="+mn-cs"/>
            </a:endParaRPr>
          </a:p>
        </p:txBody>
      </p:sp>
      <p:sp>
        <p:nvSpPr>
          <p:cNvPr id="61" name="任意多边形: 形状 60">
            <a:extLst>
              <a:ext uri="{FF2B5EF4-FFF2-40B4-BE49-F238E27FC236}">
                <a16:creationId xmlns:a16="http://schemas.microsoft.com/office/drawing/2014/main" id="{2963EAB2-4C2A-1241-1E13-121655D2EFCE}"/>
              </a:ext>
            </a:extLst>
          </p:cNvPr>
          <p:cNvSpPr/>
          <p:nvPr userDrawn="1"/>
        </p:nvSpPr>
        <p:spPr>
          <a:xfrm flipH="1">
            <a:off x="6059260" y="4442127"/>
            <a:ext cx="6132740" cy="1296683"/>
          </a:xfrm>
          <a:custGeom>
            <a:avLst/>
            <a:gdLst>
              <a:gd name="connsiteX0" fmla="*/ 0 w 6096000"/>
              <a:gd name="connsiteY0" fmla="*/ 0 h 1296683"/>
              <a:gd name="connsiteX1" fmla="*/ 176209 w 6096000"/>
              <a:gd name="connsiteY1" fmla="*/ 92112 h 1296683"/>
              <a:gd name="connsiteX2" fmla="*/ 6096000 w 6096000"/>
              <a:gd name="connsiteY2" fmla="*/ 1210057 h 1296683"/>
              <a:gd name="connsiteX3" fmla="*/ 6096000 w 6096000"/>
              <a:gd name="connsiteY3" fmla="*/ 1296683 h 1296683"/>
              <a:gd name="connsiteX4" fmla="*/ 176209 w 6096000"/>
              <a:gd name="connsiteY4" fmla="*/ 648623 h 1296683"/>
              <a:gd name="connsiteX5" fmla="*/ 0 w 6096000"/>
              <a:gd name="connsiteY5" fmla="*/ 595227 h 129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1296683">
                <a:moveTo>
                  <a:pt x="0" y="0"/>
                </a:moveTo>
                <a:lnTo>
                  <a:pt x="176209" y="92112"/>
                </a:lnTo>
                <a:cubicBezTo>
                  <a:pt x="1538763" y="771805"/>
                  <a:pt x="3683562" y="1210057"/>
                  <a:pt x="6096000" y="1210057"/>
                </a:cubicBezTo>
                <a:lnTo>
                  <a:pt x="6096000" y="1296683"/>
                </a:lnTo>
                <a:cubicBezTo>
                  <a:pt x="3683562" y="1296683"/>
                  <a:pt x="1538763" y="1042634"/>
                  <a:pt x="176209" y="648623"/>
                </a:cubicBezTo>
                <a:lnTo>
                  <a:pt x="0" y="595227"/>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j-ea"/>
              <a:ea typeface="+mj-ea"/>
              <a:cs typeface="+mn-cs"/>
            </a:endParaRPr>
          </a:p>
        </p:txBody>
      </p:sp>
      <p:sp>
        <p:nvSpPr>
          <p:cNvPr id="62" name="任意多边形: 形状 61">
            <a:extLst>
              <a:ext uri="{FF2B5EF4-FFF2-40B4-BE49-F238E27FC236}">
                <a16:creationId xmlns:a16="http://schemas.microsoft.com/office/drawing/2014/main" id="{DF1A136F-4D9E-6C5E-2020-1A8259FD927B}"/>
              </a:ext>
            </a:extLst>
          </p:cNvPr>
          <p:cNvSpPr/>
          <p:nvPr userDrawn="1"/>
        </p:nvSpPr>
        <p:spPr>
          <a:xfrm>
            <a:off x="-36740" y="5029734"/>
            <a:ext cx="12228740" cy="2170468"/>
          </a:xfrm>
          <a:custGeom>
            <a:avLst/>
            <a:gdLst>
              <a:gd name="connsiteX0" fmla="*/ 0 w 12192000"/>
              <a:gd name="connsiteY0" fmla="*/ 0 h 2170468"/>
              <a:gd name="connsiteX1" fmla="*/ 176209 w 12192000"/>
              <a:gd name="connsiteY1" fmla="*/ 53396 h 2170468"/>
              <a:gd name="connsiteX2" fmla="*/ 6096000 w 12192000"/>
              <a:gd name="connsiteY2" fmla="*/ 701456 h 2170468"/>
              <a:gd name="connsiteX3" fmla="*/ 12015792 w 12192000"/>
              <a:gd name="connsiteY3" fmla="*/ 53396 h 2170468"/>
              <a:gd name="connsiteX4" fmla="*/ 12192000 w 12192000"/>
              <a:gd name="connsiteY4" fmla="*/ 0 h 2170468"/>
              <a:gd name="connsiteX5" fmla="*/ 12192000 w 12192000"/>
              <a:gd name="connsiteY5" fmla="*/ 2170468 h 2170468"/>
              <a:gd name="connsiteX6" fmla="*/ 0 w 12192000"/>
              <a:gd name="connsiteY6" fmla="*/ 2170468 h 217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170468">
                <a:moveTo>
                  <a:pt x="0" y="0"/>
                </a:moveTo>
                <a:lnTo>
                  <a:pt x="176209" y="53396"/>
                </a:lnTo>
                <a:cubicBezTo>
                  <a:pt x="1538763" y="447407"/>
                  <a:pt x="3683562" y="701456"/>
                  <a:pt x="6096000" y="701456"/>
                </a:cubicBezTo>
                <a:cubicBezTo>
                  <a:pt x="8508438" y="701456"/>
                  <a:pt x="10653237" y="447407"/>
                  <a:pt x="12015792" y="53396"/>
                </a:cubicBezTo>
                <a:lnTo>
                  <a:pt x="12192000" y="0"/>
                </a:lnTo>
                <a:lnTo>
                  <a:pt x="12192000" y="2170468"/>
                </a:lnTo>
                <a:lnTo>
                  <a:pt x="0" y="2170468"/>
                </a:lnTo>
                <a:close/>
              </a:path>
            </a:pathLst>
          </a:custGeom>
          <a:blipFill dpi="0" rotWithShape="1">
            <a:blip r:embed="rId2"/>
            <a:srcRect/>
            <a:tile tx="0" ty="-419100" sx="100000" sy="100000" flip="none" algn="tl"/>
          </a:blipFill>
          <a:ln w="12700" cap="flat" cmpd="sng" algn="ctr">
            <a:noFill/>
            <a:prstDash val="solid"/>
            <a:miter lim="800000"/>
          </a:ln>
          <a:effectLst>
            <a:outerShdw blurRad="190500" dist="88900" dir="16200000" rotWithShape="0">
              <a:srgbClr val="B81C22">
                <a:alpha val="54000"/>
              </a:srgb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mj-ea"/>
              <a:ea typeface="+mj-ea"/>
              <a:cs typeface="+mn-cs"/>
            </a:endParaRPr>
          </a:p>
        </p:txBody>
      </p:sp>
      <p:sp>
        <p:nvSpPr>
          <p:cNvPr id="63" name="矩形 62">
            <a:extLst>
              <a:ext uri="{FF2B5EF4-FFF2-40B4-BE49-F238E27FC236}">
                <a16:creationId xmlns:a16="http://schemas.microsoft.com/office/drawing/2014/main" id="{111CFA76-D0C7-6A1E-DB3C-BA56D1F75EC2}"/>
              </a:ext>
            </a:extLst>
          </p:cNvPr>
          <p:cNvSpPr/>
          <p:nvPr userDrawn="1"/>
        </p:nvSpPr>
        <p:spPr>
          <a:xfrm flipH="1">
            <a:off x="4547845" y="1210320"/>
            <a:ext cx="3143465" cy="3329543"/>
          </a:xfrm>
          <a:prstGeom prst="rect">
            <a:avLst/>
          </a:prstGeom>
          <a:noFill/>
          <a:ln w="19050" cap="flat" cmpd="sng" algn="ctr">
            <a:solidFill>
              <a:srgbClr val="7F7F7F"/>
            </a:solidFill>
            <a:prstDash val="solid"/>
            <a:miter lim="800000"/>
          </a:ln>
          <a:effectLst>
            <a:outerShdw blurRad="114300" sx="101000" sy="101000" algn="ctr" rotWithShape="0">
              <a:sysClr val="window" lastClr="FFFFFF">
                <a:lumMod val="50000"/>
                <a:alpha val="37000"/>
              </a:sysClr>
            </a:outerShdw>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64" name="矩形: 圆角 63">
            <a:extLst>
              <a:ext uri="{FF2B5EF4-FFF2-40B4-BE49-F238E27FC236}">
                <a16:creationId xmlns:a16="http://schemas.microsoft.com/office/drawing/2014/main" id="{FA18E8DD-4EF7-7B47-0CAA-1740927B47F3}"/>
              </a:ext>
            </a:extLst>
          </p:cNvPr>
          <p:cNvSpPr/>
          <p:nvPr userDrawn="1"/>
        </p:nvSpPr>
        <p:spPr>
          <a:xfrm>
            <a:off x="2466567" y="1772056"/>
            <a:ext cx="5855629" cy="2910263"/>
          </a:xfrm>
          <a:prstGeom prst="roundRect">
            <a:avLst>
              <a:gd name="adj" fmla="val 0"/>
            </a:avLst>
          </a:prstGeom>
          <a:pattFill prst="lgGrid">
            <a:fgClr>
              <a:srgbClr val="F8F8F8"/>
            </a:fgClr>
            <a:bgClr>
              <a:sysClr val="window" lastClr="FFFFFF"/>
            </a:bgClr>
          </a:patt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68" name="矩形: 圆角 67">
            <a:extLst>
              <a:ext uri="{FF2B5EF4-FFF2-40B4-BE49-F238E27FC236}">
                <a16:creationId xmlns:a16="http://schemas.microsoft.com/office/drawing/2014/main" id="{C147299E-45F9-343F-DC1D-D863797BC057}"/>
              </a:ext>
            </a:extLst>
          </p:cNvPr>
          <p:cNvSpPr/>
          <p:nvPr/>
        </p:nvSpPr>
        <p:spPr>
          <a:xfrm flipH="1">
            <a:off x="5466994" y="4333065"/>
            <a:ext cx="1305165" cy="338554"/>
          </a:xfrm>
          <a:prstGeom prst="roundRect">
            <a:avLst>
              <a:gd name="adj" fmla="val 50000"/>
            </a:avLst>
          </a:prstGeom>
          <a:solidFill>
            <a:schemeClr val="accent2"/>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grpSp>
        <p:nvGrpSpPr>
          <p:cNvPr id="70" name="组合 69">
            <a:extLst>
              <a:ext uri="{FF2B5EF4-FFF2-40B4-BE49-F238E27FC236}">
                <a16:creationId xmlns:a16="http://schemas.microsoft.com/office/drawing/2014/main" id="{0738CE1F-46E0-ED7F-4997-1210515F80C5}"/>
              </a:ext>
            </a:extLst>
          </p:cNvPr>
          <p:cNvGrpSpPr/>
          <p:nvPr userDrawn="1"/>
        </p:nvGrpSpPr>
        <p:grpSpPr>
          <a:xfrm flipH="1">
            <a:off x="7653208" y="1916928"/>
            <a:ext cx="76200" cy="888722"/>
            <a:chOff x="1371600" y="1689100"/>
            <a:chExt cx="76200" cy="888722"/>
          </a:xfrm>
        </p:grpSpPr>
        <p:sp>
          <p:nvSpPr>
            <p:cNvPr id="71" name="椭圆 70">
              <a:extLst>
                <a:ext uri="{FF2B5EF4-FFF2-40B4-BE49-F238E27FC236}">
                  <a16:creationId xmlns:a16="http://schemas.microsoft.com/office/drawing/2014/main" id="{152EC1D6-8920-AA5F-C16E-4E9FEF695237}"/>
                </a:ext>
              </a:extLst>
            </p:cNvPr>
            <p:cNvSpPr/>
            <p:nvPr/>
          </p:nvSpPr>
          <p:spPr>
            <a:xfrm>
              <a:off x="1371600" y="1689100"/>
              <a:ext cx="76200" cy="76200"/>
            </a:xfrm>
            <a:prstGeom prst="ellipse">
              <a:avLst/>
            </a:prstGeom>
            <a:solidFill>
              <a:srgbClr val="262626"/>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72" name="椭圆 71">
              <a:extLst>
                <a:ext uri="{FF2B5EF4-FFF2-40B4-BE49-F238E27FC236}">
                  <a16:creationId xmlns:a16="http://schemas.microsoft.com/office/drawing/2014/main" id="{3F527F72-D57A-272D-6F75-0F2272C3FBA1}"/>
                </a:ext>
              </a:extLst>
            </p:cNvPr>
            <p:cNvSpPr/>
            <p:nvPr/>
          </p:nvSpPr>
          <p:spPr>
            <a:xfrm>
              <a:off x="1371600" y="1851605"/>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73" name="椭圆 72">
              <a:extLst>
                <a:ext uri="{FF2B5EF4-FFF2-40B4-BE49-F238E27FC236}">
                  <a16:creationId xmlns:a16="http://schemas.microsoft.com/office/drawing/2014/main" id="{594E27AA-7E71-5DBD-8C50-E2E6E29E43C8}"/>
                </a:ext>
              </a:extLst>
            </p:cNvPr>
            <p:cNvSpPr/>
            <p:nvPr/>
          </p:nvSpPr>
          <p:spPr>
            <a:xfrm>
              <a:off x="1371600" y="201411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74" name="椭圆 73">
              <a:extLst>
                <a:ext uri="{FF2B5EF4-FFF2-40B4-BE49-F238E27FC236}">
                  <a16:creationId xmlns:a16="http://schemas.microsoft.com/office/drawing/2014/main" id="{7D5E5907-6CA9-75B1-4FBD-96EBCEAD5A22}"/>
                </a:ext>
              </a:extLst>
            </p:cNvPr>
            <p:cNvSpPr/>
            <p:nvPr/>
          </p:nvSpPr>
          <p:spPr>
            <a:xfrm>
              <a:off x="1371600" y="2176614"/>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75" name="椭圆 74">
              <a:extLst>
                <a:ext uri="{FF2B5EF4-FFF2-40B4-BE49-F238E27FC236}">
                  <a16:creationId xmlns:a16="http://schemas.microsoft.com/office/drawing/2014/main" id="{6E7E8460-7E99-F7D4-C1F0-CD0D9FC4222A}"/>
                </a:ext>
              </a:extLst>
            </p:cNvPr>
            <p:cNvSpPr/>
            <p:nvPr/>
          </p:nvSpPr>
          <p:spPr>
            <a:xfrm>
              <a:off x="1371600" y="2339118"/>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76" name="椭圆 75">
              <a:extLst>
                <a:ext uri="{FF2B5EF4-FFF2-40B4-BE49-F238E27FC236}">
                  <a16:creationId xmlns:a16="http://schemas.microsoft.com/office/drawing/2014/main" id="{B18ABD58-90E3-8797-51C2-AD9A411CBB2D}"/>
                </a:ext>
              </a:extLst>
            </p:cNvPr>
            <p:cNvSpPr/>
            <p:nvPr/>
          </p:nvSpPr>
          <p:spPr>
            <a:xfrm>
              <a:off x="1371600" y="2501622"/>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grpSp>
      <p:grpSp>
        <p:nvGrpSpPr>
          <p:cNvPr id="77" name="组合 76">
            <a:extLst>
              <a:ext uri="{FF2B5EF4-FFF2-40B4-BE49-F238E27FC236}">
                <a16:creationId xmlns:a16="http://schemas.microsoft.com/office/drawing/2014/main" id="{2CF59190-4663-6109-1669-3EBDEAC11575}"/>
              </a:ext>
            </a:extLst>
          </p:cNvPr>
          <p:cNvGrpSpPr/>
          <p:nvPr userDrawn="1"/>
        </p:nvGrpSpPr>
        <p:grpSpPr>
          <a:xfrm>
            <a:off x="538628" y="520269"/>
            <a:ext cx="996446" cy="204782"/>
            <a:chOff x="651164" y="595745"/>
            <a:chExt cx="1790697" cy="368011"/>
          </a:xfrm>
          <a:solidFill>
            <a:srgbClr val="6667AB"/>
          </a:solidFill>
        </p:grpSpPr>
        <p:sp>
          <p:nvSpPr>
            <p:cNvPr id="78" name="矩形 77">
              <a:extLst>
                <a:ext uri="{FF2B5EF4-FFF2-40B4-BE49-F238E27FC236}">
                  <a16:creationId xmlns:a16="http://schemas.microsoft.com/office/drawing/2014/main" id="{B175C58F-D45A-5DF2-A275-08B0762BE1E3}"/>
                </a:ext>
              </a:extLst>
            </p:cNvPr>
            <p:cNvSpPr/>
            <p:nvPr/>
          </p:nvSpPr>
          <p:spPr>
            <a:xfrm>
              <a:off x="651164" y="595745"/>
              <a:ext cx="368011" cy="368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4" tIns="45052" rIns="90104" bIns="45052" numCol="1" spcCol="0" rtlCol="0" fromWordArt="0" anchor="ctr" anchorCtr="0" forceAA="0" compatLnSpc="1">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a:ln>
                  <a:noFill/>
                </a:ln>
                <a:solidFill>
                  <a:prstClr val="white"/>
                </a:solidFill>
                <a:effectLst/>
                <a:uLnTx/>
                <a:uFillTx/>
                <a:latin typeface="+mj-ea"/>
                <a:ea typeface="+mj-ea"/>
                <a:cs typeface="+mn-ea"/>
                <a:sym typeface="Arial" panose="020B0604020202020204" pitchFamily="34" charset="0"/>
              </a:endParaRPr>
            </a:p>
          </p:txBody>
        </p:sp>
        <p:sp>
          <p:nvSpPr>
            <p:cNvPr id="79" name="矩形 78">
              <a:extLst>
                <a:ext uri="{FF2B5EF4-FFF2-40B4-BE49-F238E27FC236}">
                  <a16:creationId xmlns:a16="http://schemas.microsoft.com/office/drawing/2014/main" id="{970DE27F-07D3-0997-9B6C-D9851C462BA4}"/>
                </a:ext>
              </a:extLst>
            </p:cNvPr>
            <p:cNvSpPr/>
            <p:nvPr/>
          </p:nvSpPr>
          <p:spPr>
            <a:xfrm>
              <a:off x="1362508" y="595745"/>
              <a:ext cx="368011" cy="368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4" tIns="45052" rIns="90104" bIns="45052" numCol="1" spcCol="0" rtlCol="0" fromWordArt="0" anchor="ctr" anchorCtr="0" forceAA="0" compatLnSpc="1">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a:ln>
                  <a:noFill/>
                </a:ln>
                <a:solidFill>
                  <a:prstClr val="white"/>
                </a:solidFill>
                <a:effectLst/>
                <a:uLnTx/>
                <a:uFillTx/>
                <a:latin typeface="+mj-ea"/>
                <a:ea typeface="+mj-ea"/>
                <a:cs typeface="+mn-ea"/>
                <a:sym typeface="Arial" panose="020B0604020202020204" pitchFamily="34" charset="0"/>
              </a:endParaRPr>
            </a:p>
          </p:txBody>
        </p:sp>
        <p:sp>
          <p:nvSpPr>
            <p:cNvPr id="80" name="矩形 79">
              <a:extLst>
                <a:ext uri="{FF2B5EF4-FFF2-40B4-BE49-F238E27FC236}">
                  <a16:creationId xmlns:a16="http://schemas.microsoft.com/office/drawing/2014/main" id="{9FACA99C-24AA-3DF0-34F7-D88B0A5CCE89}"/>
                </a:ext>
              </a:extLst>
            </p:cNvPr>
            <p:cNvSpPr/>
            <p:nvPr/>
          </p:nvSpPr>
          <p:spPr>
            <a:xfrm>
              <a:off x="2073850" y="595745"/>
              <a:ext cx="368011" cy="368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4" tIns="45052" rIns="90104" bIns="45052" numCol="1" spcCol="0" rtlCol="0" fromWordArt="0" anchor="ctr" anchorCtr="0" forceAA="0" compatLnSpc="1">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a:ln>
                  <a:noFill/>
                </a:ln>
                <a:solidFill>
                  <a:prstClr val="white"/>
                </a:solidFill>
                <a:effectLst/>
                <a:uLnTx/>
                <a:uFillTx/>
                <a:latin typeface="+mj-ea"/>
                <a:ea typeface="+mj-ea"/>
                <a:cs typeface="+mn-ea"/>
                <a:sym typeface="Arial" panose="020B0604020202020204" pitchFamily="34" charset="0"/>
              </a:endParaRPr>
            </a:p>
          </p:txBody>
        </p:sp>
      </p:grpSp>
      <p:pic>
        <p:nvPicPr>
          <p:cNvPr id="81" name="1-3">
            <a:hlinkClick r:id="rId3"/>
            <a:extLst>
              <a:ext uri="{FF2B5EF4-FFF2-40B4-BE49-F238E27FC236}">
                <a16:creationId xmlns:a16="http://schemas.microsoft.com/office/drawing/2014/main" id="{2AF8F000-D9E0-10CE-D38A-BDEE01F475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73230" y="520269"/>
            <a:ext cx="1655266" cy="220701"/>
          </a:xfrm>
          <a:prstGeom prst="rect">
            <a:avLst/>
          </a:prstGeom>
        </p:spPr>
      </p:pic>
      <p:sp>
        <p:nvSpPr>
          <p:cNvPr id="82" name="文本框 81">
            <a:extLst>
              <a:ext uri="{FF2B5EF4-FFF2-40B4-BE49-F238E27FC236}">
                <a16:creationId xmlns:a16="http://schemas.microsoft.com/office/drawing/2014/main" id="{837CF366-567D-42DE-2CF8-BBE6B5BDE70B}"/>
              </a:ext>
            </a:extLst>
          </p:cNvPr>
          <p:cNvSpPr txBox="1"/>
          <p:nvPr userDrawn="1"/>
        </p:nvSpPr>
        <p:spPr>
          <a:xfrm>
            <a:off x="3503700" y="3826370"/>
            <a:ext cx="5347503" cy="307777"/>
          </a:xfrm>
          <a:prstGeom prst="rect">
            <a:avLst/>
          </a:prstGeom>
          <a:noFill/>
        </p:spPr>
        <p:txBody>
          <a:bodyPr wrap="square" rtlCol="0">
            <a:noAutofit/>
          </a:bodyPr>
          <a:lstStyle/>
          <a:p>
            <a:pPr algn="dist"/>
            <a:r>
              <a:rPr lang="en-US" altLang="zh-CN" sz="1400" dirty="0">
                <a:solidFill>
                  <a:schemeClr val="bg1">
                    <a:lumMod val="75000"/>
                  </a:schemeClr>
                </a:solidFill>
              </a:rPr>
              <a:t>MID YEAR WORK REVIEW</a:t>
            </a:r>
            <a:endParaRPr lang="zh-CN" altLang="en-US" sz="1400" dirty="0">
              <a:solidFill>
                <a:schemeClr val="bg1">
                  <a:lumMod val="75000"/>
                </a:schemeClr>
              </a:solidFill>
            </a:endParaRPr>
          </a:p>
        </p:txBody>
      </p:sp>
      <p:grpSp>
        <p:nvGrpSpPr>
          <p:cNvPr id="83" name="组合 82">
            <a:extLst>
              <a:ext uri="{FF2B5EF4-FFF2-40B4-BE49-F238E27FC236}">
                <a16:creationId xmlns:a16="http://schemas.microsoft.com/office/drawing/2014/main" id="{D3073D23-5549-C9EB-D7E4-08173C805F4E}"/>
              </a:ext>
            </a:extLst>
          </p:cNvPr>
          <p:cNvGrpSpPr/>
          <p:nvPr userDrawn="1"/>
        </p:nvGrpSpPr>
        <p:grpSpPr>
          <a:xfrm flipH="1">
            <a:off x="4514231" y="1916928"/>
            <a:ext cx="76200" cy="888722"/>
            <a:chOff x="1371600" y="1689100"/>
            <a:chExt cx="76200" cy="888722"/>
          </a:xfrm>
        </p:grpSpPr>
        <p:sp>
          <p:nvSpPr>
            <p:cNvPr id="84" name="椭圆 83">
              <a:extLst>
                <a:ext uri="{FF2B5EF4-FFF2-40B4-BE49-F238E27FC236}">
                  <a16:creationId xmlns:a16="http://schemas.microsoft.com/office/drawing/2014/main" id="{57A00CD0-7CA8-1349-CE75-FCE71DD5600E}"/>
                </a:ext>
              </a:extLst>
            </p:cNvPr>
            <p:cNvSpPr/>
            <p:nvPr/>
          </p:nvSpPr>
          <p:spPr>
            <a:xfrm>
              <a:off x="1371600" y="1689100"/>
              <a:ext cx="76200" cy="76200"/>
            </a:xfrm>
            <a:prstGeom prst="ellipse">
              <a:avLst/>
            </a:prstGeom>
            <a:solidFill>
              <a:srgbClr val="262626"/>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85" name="椭圆 84">
              <a:extLst>
                <a:ext uri="{FF2B5EF4-FFF2-40B4-BE49-F238E27FC236}">
                  <a16:creationId xmlns:a16="http://schemas.microsoft.com/office/drawing/2014/main" id="{67500951-2D8A-19DE-68DF-7DEE16C14257}"/>
                </a:ext>
              </a:extLst>
            </p:cNvPr>
            <p:cNvSpPr/>
            <p:nvPr/>
          </p:nvSpPr>
          <p:spPr>
            <a:xfrm>
              <a:off x="1371600" y="1851605"/>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86" name="椭圆 85">
              <a:extLst>
                <a:ext uri="{FF2B5EF4-FFF2-40B4-BE49-F238E27FC236}">
                  <a16:creationId xmlns:a16="http://schemas.microsoft.com/office/drawing/2014/main" id="{7755FC95-4A6C-D0C3-1781-CFC8E82D446E}"/>
                </a:ext>
              </a:extLst>
            </p:cNvPr>
            <p:cNvSpPr/>
            <p:nvPr/>
          </p:nvSpPr>
          <p:spPr>
            <a:xfrm>
              <a:off x="1371600" y="201411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87" name="椭圆 86">
              <a:extLst>
                <a:ext uri="{FF2B5EF4-FFF2-40B4-BE49-F238E27FC236}">
                  <a16:creationId xmlns:a16="http://schemas.microsoft.com/office/drawing/2014/main" id="{070930AC-1D16-E904-1CAB-2CC90F24EBA6}"/>
                </a:ext>
              </a:extLst>
            </p:cNvPr>
            <p:cNvSpPr/>
            <p:nvPr/>
          </p:nvSpPr>
          <p:spPr>
            <a:xfrm>
              <a:off x="1371600" y="2176614"/>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88" name="椭圆 87">
              <a:extLst>
                <a:ext uri="{FF2B5EF4-FFF2-40B4-BE49-F238E27FC236}">
                  <a16:creationId xmlns:a16="http://schemas.microsoft.com/office/drawing/2014/main" id="{A55EE012-34C3-95B6-79D1-F03BBB1CE8CC}"/>
                </a:ext>
              </a:extLst>
            </p:cNvPr>
            <p:cNvSpPr/>
            <p:nvPr/>
          </p:nvSpPr>
          <p:spPr>
            <a:xfrm>
              <a:off x="1371600" y="2339118"/>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89" name="椭圆 88">
              <a:extLst>
                <a:ext uri="{FF2B5EF4-FFF2-40B4-BE49-F238E27FC236}">
                  <a16:creationId xmlns:a16="http://schemas.microsoft.com/office/drawing/2014/main" id="{27D0250B-7B9A-E302-A971-48C84F79F600}"/>
                </a:ext>
              </a:extLst>
            </p:cNvPr>
            <p:cNvSpPr/>
            <p:nvPr/>
          </p:nvSpPr>
          <p:spPr>
            <a:xfrm>
              <a:off x="1371600" y="2501622"/>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grpSp>
      <p:sp>
        <p:nvSpPr>
          <p:cNvPr id="90" name="任意多边形: 形状 89">
            <a:extLst>
              <a:ext uri="{FF2B5EF4-FFF2-40B4-BE49-F238E27FC236}">
                <a16:creationId xmlns:a16="http://schemas.microsoft.com/office/drawing/2014/main" id="{DCB55724-3CCE-2A26-28C0-2B655DC9E81E}"/>
              </a:ext>
            </a:extLst>
          </p:cNvPr>
          <p:cNvSpPr/>
          <p:nvPr userDrawn="1"/>
        </p:nvSpPr>
        <p:spPr>
          <a:xfrm>
            <a:off x="-36740" y="5029734"/>
            <a:ext cx="12228740" cy="2170468"/>
          </a:xfrm>
          <a:custGeom>
            <a:avLst/>
            <a:gdLst>
              <a:gd name="connsiteX0" fmla="*/ 0 w 12192000"/>
              <a:gd name="connsiteY0" fmla="*/ 0 h 2170468"/>
              <a:gd name="connsiteX1" fmla="*/ 176209 w 12192000"/>
              <a:gd name="connsiteY1" fmla="*/ 53396 h 2170468"/>
              <a:gd name="connsiteX2" fmla="*/ 6096000 w 12192000"/>
              <a:gd name="connsiteY2" fmla="*/ 701456 h 2170468"/>
              <a:gd name="connsiteX3" fmla="*/ 12015792 w 12192000"/>
              <a:gd name="connsiteY3" fmla="*/ 53396 h 2170468"/>
              <a:gd name="connsiteX4" fmla="*/ 12192000 w 12192000"/>
              <a:gd name="connsiteY4" fmla="*/ 0 h 2170468"/>
              <a:gd name="connsiteX5" fmla="*/ 12192000 w 12192000"/>
              <a:gd name="connsiteY5" fmla="*/ 2170468 h 2170468"/>
              <a:gd name="connsiteX6" fmla="*/ 0 w 12192000"/>
              <a:gd name="connsiteY6" fmla="*/ 2170468 h 217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170468">
                <a:moveTo>
                  <a:pt x="0" y="0"/>
                </a:moveTo>
                <a:lnTo>
                  <a:pt x="176209" y="53396"/>
                </a:lnTo>
                <a:cubicBezTo>
                  <a:pt x="1538763" y="447407"/>
                  <a:pt x="3683562" y="701456"/>
                  <a:pt x="6096000" y="701456"/>
                </a:cubicBezTo>
                <a:cubicBezTo>
                  <a:pt x="8508438" y="701456"/>
                  <a:pt x="10653237" y="447407"/>
                  <a:pt x="12015792" y="53396"/>
                </a:cubicBezTo>
                <a:lnTo>
                  <a:pt x="12192000" y="0"/>
                </a:lnTo>
                <a:lnTo>
                  <a:pt x="12192000" y="2170468"/>
                </a:lnTo>
                <a:lnTo>
                  <a:pt x="0" y="2170468"/>
                </a:lnTo>
                <a:close/>
              </a:path>
            </a:pathLst>
          </a:custGeom>
          <a:solidFill>
            <a:srgbClr val="FFFFFF">
              <a:alpha val="72000"/>
            </a:srgb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mj-ea"/>
              <a:ea typeface="+mj-ea"/>
              <a:cs typeface="+mn-cs"/>
            </a:endParaRPr>
          </a:p>
        </p:txBody>
      </p:sp>
      <p:grpSp>
        <p:nvGrpSpPr>
          <p:cNvPr id="91" name="组合 90">
            <a:extLst>
              <a:ext uri="{FF2B5EF4-FFF2-40B4-BE49-F238E27FC236}">
                <a16:creationId xmlns:a16="http://schemas.microsoft.com/office/drawing/2014/main" id="{9A47B5ED-78B0-0319-E97D-C25D32AEF3BC}"/>
              </a:ext>
            </a:extLst>
          </p:cNvPr>
          <p:cNvGrpSpPr/>
          <p:nvPr userDrawn="1"/>
        </p:nvGrpSpPr>
        <p:grpSpPr>
          <a:xfrm>
            <a:off x="109929" y="6017538"/>
            <a:ext cx="1062179" cy="451968"/>
            <a:chOff x="1026270" y="-500258"/>
            <a:chExt cx="1062179" cy="451968"/>
          </a:xfrm>
          <a:solidFill>
            <a:schemeClr val="accent2"/>
          </a:solidFill>
        </p:grpSpPr>
        <p:sp>
          <p:nvSpPr>
            <p:cNvPr id="92" name="矩形: 圆角 91">
              <a:extLst>
                <a:ext uri="{FF2B5EF4-FFF2-40B4-BE49-F238E27FC236}">
                  <a16:creationId xmlns:a16="http://schemas.microsoft.com/office/drawing/2014/main" id="{0D679AB7-D2C4-A41C-0FA1-B881D858DAAC}"/>
                </a:ext>
              </a:extLst>
            </p:cNvPr>
            <p:cNvSpPr/>
            <p:nvPr/>
          </p:nvSpPr>
          <p:spPr>
            <a:xfrm>
              <a:off x="1416320" y="-500258"/>
              <a:ext cx="672129" cy="709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93" name="矩形: 圆角 92">
              <a:extLst>
                <a:ext uri="{FF2B5EF4-FFF2-40B4-BE49-F238E27FC236}">
                  <a16:creationId xmlns:a16="http://schemas.microsoft.com/office/drawing/2014/main" id="{C551C483-713D-4A0C-DEAC-F6BE1B60064B}"/>
                </a:ext>
              </a:extLst>
            </p:cNvPr>
            <p:cNvSpPr/>
            <p:nvPr/>
          </p:nvSpPr>
          <p:spPr>
            <a:xfrm flipV="1">
              <a:off x="1113952" y="-316881"/>
              <a:ext cx="974497" cy="9434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94" name="矩形: 圆角 93">
              <a:extLst>
                <a:ext uri="{FF2B5EF4-FFF2-40B4-BE49-F238E27FC236}">
                  <a16:creationId xmlns:a16="http://schemas.microsoft.com/office/drawing/2014/main" id="{28DC00E7-76CE-6E03-00A7-533EBD3904E6}"/>
                </a:ext>
              </a:extLst>
            </p:cNvPr>
            <p:cNvSpPr/>
            <p:nvPr/>
          </p:nvSpPr>
          <p:spPr>
            <a:xfrm flipV="1">
              <a:off x="1026270" y="-130886"/>
              <a:ext cx="539484" cy="825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grpSp>
        <p:nvGrpSpPr>
          <p:cNvPr id="95" name="组合 94">
            <a:extLst>
              <a:ext uri="{FF2B5EF4-FFF2-40B4-BE49-F238E27FC236}">
                <a16:creationId xmlns:a16="http://schemas.microsoft.com/office/drawing/2014/main" id="{31D85D96-0655-99B3-1973-D3465CAA5BA5}"/>
              </a:ext>
            </a:extLst>
          </p:cNvPr>
          <p:cNvGrpSpPr/>
          <p:nvPr userDrawn="1"/>
        </p:nvGrpSpPr>
        <p:grpSpPr>
          <a:xfrm>
            <a:off x="10802939" y="6011668"/>
            <a:ext cx="1062179" cy="451968"/>
            <a:chOff x="1026270" y="-500258"/>
            <a:chExt cx="1062179" cy="451968"/>
          </a:xfrm>
          <a:solidFill>
            <a:schemeClr val="accent2"/>
          </a:solidFill>
        </p:grpSpPr>
        <p:sp>
          <p:nvSpPr>
            <p:cNvPr id="96" name="矩形: 圆角 95">
              <a:extLst>
                <a:ext uri="{FF2B5EF4-FFF2-40B4-BE49-F238E27FC236}">
                  <a16:creationId xmlns:a16="http://schemas.microsoft.com/office/drawing/2014/main" id="{278702FD-D553-B107-EA87-6E5B4DF5FFC5}"/>
                </a:ext>
              </a:extLst>
            </p:cNvPr>
            <p:cNvSpPr/>
            <p:nvPr/>
          </p:nvSpPr>
          <p:spPr>
            <a:xfrm>
              <a:off x="1416320" y="-500258"/>
              <a:ext cx="672129" cy="709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97" name="矩形: 圆角 96">
              <a:extLst>
                <a:ext uri="{FF2B5EF4-FFF2-40B4-BE49-F238E27FC236}">
                  <a16:creationId xmlns:a16="http://schemas.microsoft.com/office/drawing/2014/main" id="{67846AEA-0FD5-B6FF-8761-550905FD0B05}"/>
                </a:ext>
              </a:extLst>
            </p:cNvPr>
            <p:cNvSpPr/>
            <p:nvPr/>
          </p:nvSpPr>
          <p:spPr>
            <a:xfrm flipV="1">
              <a:off x="1113952" y="-316881"/>
              <a:ext cx="974497" cy="9434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98" name="矩形: 圆角 97">
              <a:extLst>
                <a:ext uri="{FF2B5EF4-FFF2-40B4-BE49-F238E27FC236}">
                  <a16:creationId xmlns:a16="http://schemas.microsoft.com/office/drawing/2014/main" id="{34A8992F-4DAE-4792-EF1B-8EB25BF66FFB}"/>
                </a:ext>
              </a:extLst>
            </p:cNvPr>
            <p:cNvSpPr/>
            <p:nvPr/>
          </p:nvSpPr>
          <p:spPr>
            <a:xfrm flipV="1">
              <a:off x="1026270" y="-130886"/>
              <a:ext cx="539484" cy="825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spTree>
    <p:extLst>
      <p:ext uri="{BB962C8B-B14F-4D97-AF65-F5344CB8AC3E}">
        <p14:creationId xmlns:p14="http://schemas.microsoft.com/office/powerpoint/2010/main" val="78511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881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fficePLUS">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p:cNvSpPr>
            <a:spLocks noGrp="1"/>
          </p:cNvSpPr>
          <p:nvPr>
            <p:ph type="body" sz="quarter" idx="11" hasCustomPrompt="1"/>
          </p:nvPr>
        </p:nvSpPr>
        <p:spPr>
          <a:xfrm>
            <a:off x="440603" y="182445"/>
            <a:ext cx="1657139"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dirty="0" err="1"/>
              <a:t>OfficePLUS</a:t>
            </a:r>
            <a:endParaRPr kumimoji="1" lang="zh-CN" altLang="en-US" dirty="0"/>
          </a:p>
        </p:txBody>
      </p:sp>
      <p:sp>
        <p:nvSpPr>
          <p:cNvPr id="9" name="文本占位符 2"/>
          <p:cNvSpPr>
            <a:spLocks noGrp="1"/>
          </p:cNvSpPr>
          <p:nvPr>
            <p:ph type="body" sz="quarter" idx="13" hasCustomPrompt="1"/>
          </p:nvPr>
        </p:nvSpPr>
        <p:spPr>
          <a:xfrm>
            <a:off x="4153013" y="759876"/>
            <a:ext cx="7074345"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pPr lvl="0"/>
            <a:r>
              <a:rPr kumimoji="1" lang="en-US" altLang="zh-CN" dirty="0" err="1"/>
              <a:t>OfficePLUS</a:t>
            </a:r>
            <a:endParaRPr kumimoji="1" lang="zh-CN" altLang="en-US" dirty="0"/>
          </a:p>
        </p:txBody>
      </p:sp>
      <p:sp>
        <p:nvSpPr>
          <p:cNvPr id="10" name="文本占位符 2"/>
          <p:cNvSpPr>
            <a:spLocks noGrp="1"/>
          </p:cNvSpPr>
          <p:nvPr>
            <p:ph type="body" sz="quarter" idx="14" hasCustomPrompt="1"/>
          </p:nvPr>
        </p:nvSpPr>
        <p:spPr>
          <a:xfrm>
            <a:off x="4153014" y="182445"/>
            <a:ext cx="2259871"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a:t>OfficePLUS</a:t>
            </a:r>
            <a:endParaRPr kumimoji="1" lang="zh-CN" altLang="en-US"/>
          </a:p>
        </p:txBody>
      </p:sp>
      <p:sp>
        <p:nvSpPr>
          <p:cNvPr id="11" name="文本占位符 2"/>
          <p:cNvSpPr>
            <a:spLocks noGrp="1"/>
          </p:cNvSpPr>
          <p:nvPr>
            <p:ph type="body" sz="quarter" idx="10" hasCustomPrompt="1"/>
          </p:nvPr>
        </p:nvSpPr>
        <p:spPr>
          <a:xfrm>
            <a:off x="440603" y="759873"/>
            <a:ext cx="1657139"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en-US" altLang="zh-CN" dirty="0" err="1"/>
              <a:t>OfficePLUS</a:t>
            </a:r>
            <a:endParaRPr kumimoji="1" lang="zh-CN" altLang="en-US" dirty="0"/>
          </a:p>
        </p:txBody>
      </p:sp>
      <p:sp>
        <p:nvSpPr>
          <p:cNvPr id="6" name="文本占位符 2"/>
          <p:cNvSpPr>
            <a:spLocks noGrp="1"/>
          </p:cNvSpPr>
          <p:nvPr>
            <p:ph type="body" sz="quarter" idx="15" hasCustomPrompt="1"/>
          </p:nvPr>
        </p:nvSpPr>
        <p:spPr>
          <a:xfrm>
            <a:off x="440603" y="1490309"/>
            <a:ext cx="1657139" cy="4607819"/>
          </a:xfrm>
          <a:prstGeom prst="rect">
            <a:avLst/>
          </a:prstGeom>
        </p:spPr>
        <p:txBody>
          <a:bodyPr/>
          <a:lstStyle>
            <a:lvl1pPr marL="0" indent="0">
              <a:lnSpc>
                <a:spcPct val="15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a:t>OfficePLUS</a:t>
            </a:r>
            <a:endParaRPr kumimoji="1" lang="zh-CN" altLang="en-US"/>
          </a:p>
        </p:txBody>
      </p:sp>
      <p:sp>
        <p:nvSpPr>
          <p:cNvPr id="8" name="文本占位符 2"/>
          <p:cNvSpPr>
            <a:spLocks noGrp="1"/>
          </p:cNvSpPr>
          <p:nvPr>
            <p:ph type="body" sz="quarter" idx="16" hasCustomPrompt="1"/>
          </p:nvPr>
        </p:nvSpPr>
        <p:spPr>
          <a:xfrm>
            <a:off x="2377999" y="182445"/>
            <a:ext cx="1494755"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dirty="0" err="1"/>
              <a:t>OfficePLUS</a:t>
            </a:r>
            <a:endParaRPr kumimoji="1" lang="zh-CN" altLang="en-US" dirty="0"/>
          </a:p>
        </p:txBody>
      </p:sp>
      <p:sp>
        <p:nvSpPr>
          <p:cNvPr id="14" name="文本占位符 2"/>
          <p:cNvSpPr>
            <a:spLocks noGrp="1"/>
          </p:cNvSpPr>
          <p:nvPr>
            <p:ph type="body" sz="quarter" idx="17" hasCustomPrompt="1"/>
          </p:nvPr>
        </p:nvSpPr>
        <p:spPr>
          <a:xfrm>
            <a:off x="2378000" y="759876"/>
            <a:ext cx="1494755"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28108671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FD7C4C0-3DCE-0BE3-7359-FF39D92B0E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BC940B1-B69A-7E3E-F4EB-5DABCA066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976F30-A5B6-04D3-C620-4B4E099F55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D4ED1-B4EA-4222-A416-C60BB22815BE}" type="datetimeFigureOut">
              <a:rPr lang="zh-CN" altLang="en-US" smtClean="0"/>
              <a:t>2022/8/7</a:t>
            </a:fld>
            <a:endParaRPr lang="zh-CN" altLang="en-US"/>
          </a:p>
        </p:txBody>
      </p:sp>
      <p:sp>
        <p:nvSpPr>
          <p:cNvPr id="5" name="页脚占位符 4">
            <a:extLst>
              <a:ext uri="{FF2B5EF4-FFF2-40B4-BE49-F238E27FC236}">
                <a16:creationId xmlns:a16="http://schemas.microsoft.com/office/drawing/2014/main" id="{B9188BA4-7FF3-59E7-816F-ADEA67988F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B2CD3E3-6DF5-5371-6BFE-A40681793A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FADCC-65A8-4A47-8756-2EA10786FFAF}" type="slidenum">
              <a:rPr lang="zh-CN" altLang="en-US" smtClean="0"/>
              <a:t>‹#›</a:t>
            </a:fld>
            <a:endParaRPr lang="zh-CN" altLang="en-US"/>
          </a:p>
        </p:txBody>
      </p:sp>
    </p:spTree>
    <p:extLst>
      <p:ext uri="{BB962C8B-B14F-4D97-AF65-F5344CB8AC3E}">
        <p14:creationId xmlns:p14="http://schemas.microsoft.com/office/powerpoint/2010/main" val="670322643"/>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office.msn.com.cn/" TargetMode="Externa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office.msn.com.cn/"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3.xml"/><Relationship Id="rId5" Type="http://schemas.openxmlformats.org/officeDocument/2006/relationships/image" Target="../media/image20.tiff"/><Relationship Id="rId4" Type="http://schemas.openxmlformats.org/officeDocument/2006/relationships/image" Target="../media/image19.tiff"/></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office.msn.com.cn/" TargetMode="Externa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office.msn.com.cn/" TargetMode="Externa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7E112FB4-7B55-B5AC-5538-27DA94847CA2}"/>
              </a:ext>
            </a:extLst>
          </p:cNvPr>
          <p:cNvSpPr/>
          <p:nvPr/>
        </p:nvSpPr>
        <p:spPr>
          <a:xfrm>
            <a:off x="1" y="0"/>
            <a:ext cx="12191998" cy="6858000"/>
          </a:xfrm>
          <a:prstGeom prst="roundRect">
            <a:avLst>
              <a:gd name="adj" fmla="val 0"/>
            </a:avLst>
          </a:prstGeom>
          <a:pattFill prst="lgGrid">
            <a:fgClr>
              <a:srgbClr val="F8F8F8"/>
            </a:fgClr>
            <a:bgClr>
              <a:sysClr val="window" lastClr="FFFFFF"/>
            </a:bgClr>
          </a:patt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4" name="矩形 3">
            <a:extLst>
              <a:ext uri="{FF2B5EF4-FFF2-40B4-BE49-F238E27FC236}">
                <a16:creationId xmlns:a16="http://schemas.microsoft.com/office/drawing/2014/main" id="{92C0DB21-6759-91BA-63CD-8F4E566291BF}"/>
              </a:ext>
            </a:extLst>
          </p:cNvPr>
          <p:cNvSpPr/>
          <p:nvPr/>
        </p:nvSpPr>
        <p:spPr>
          <a:xfrm>
            <a:off x="934460" y="1256071"/>
            <a:ext cx="2880456" cy="4345858"/>
          </a:xfrm>
          <a:prstGeom prst="rect">
            <a:avLst/>
          </a:prstGeom>
          <a:noFill/>
          <a:ln w="19050" cap="flat" cmpd="sng" algn="ctr">
            <a:solidFill>
              <a:srgbClr val="7F7F7F"/>
            </a:solidFill>
            <a:prstDash val="solid"/>
            <a:miter lim="800000"/>
          </a:ln>
          <a:effectLst>
            <a:outerShdw blurRad="114300" sx="101000" sy="101000" algn="ctr" rotWithShape="0">
              <a:sysClr val="window" lastClr="FFFFFF">
                <a:lumMod val="50000"/>
                <a:alpha val="37000"/>
              </a:sysClr>
            </a:outerShdw>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pic>
        <p:nvPicPr>
          <p:cNvPr id="19" name="1-3">
            <a:hlinkClick r:id="rId2"/>
            <a:extLst>
              <a:ext uri="{FF2B5EF4-FFF2-40B4-BE49-F238E27FC236}">
                <a16:creationId xmlns:a16="http://schemas.microsoft.com/office/drawing/2014/main" id="{8BF1EE32-CE24-F6E0-057F-B8D21718ED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7847" y="503509"/>
            <a:ext cx="1655266" cy="220701"/>
          </a:xfrm>
          <a:prstGeom prst="rect">
            <a:avLst/>
          </a:prstGeom>
        </p:spPr>
      </p:pic>
      <p:pic>
        <p:nvPicPr>
          <p:cNvPr id="23" name="图片 22">
            <a:extLst>
              <a:ext uri="{FF2B5EF4-FFF2-40B4-BE49-F238E27FC236}">
                <a16:creationId xmlns:a16="http://schemas.microsoft.com/office/drawing/2014/main" id="{D2DD2978-BA54-ABEF-E625-947B1C4B775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2964"/>
                    </a14:imgEffect>
                    <a14:imgEffect>
                      <a14:saturation sat="33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7102314" y="-279891"/>
            <a:ext cx="5089686" cy="7137891"/>
          </a:xfrm>
          <a:custGeom>
            <a:avLst/>
            <a:gdLst>
              <a:gd name="connsiteX0" fmla="*/ 3693901 w 5591177"/>
              <a:gd name="connsiteY0" fmla="*/ 0 h 7841193"/>
              <a:gd name="connsiteX1" fmla="*/ 5591177 w 5591177"/>
              <a:gd name="connsiteY1" fmla="*/ 0 h 7841193"/>
              <a:gd name="connsiteX2" fmla="*/ 5591177 w 5591177"/>
              <a:gd name="connsiteY2" fmla="*/ 7841193 h 7841193"/>
              <a:gd name="connsiteX3" fmla="*/ 0 w 5591177"/>
              <a:gd name="connsiteY3" fmla="*/ 7841193 h 7841193"/>
              <a:gd name="connsiteX4" fmla="*/ 144512 w 5591177"/>
              <a:gd name="connsiteY4" fmla="*/ 6685098 h 784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77" h="7841193">
                <a:moveTo>
                  <a:pt x="3693901" y="0"/>
                </a:moveTo>
                <a:lnTo>
                  <a:pt x="5591177" y="0"/>
                </a:lnTo>
                <a:lnTo>
                  <a:pt x="5591177" y="7841193"/>
                </a:lnTo>
                <a:lnTo>
                  <a:pt x="0" y="7841193"/>
                </a:lnTo>
                <a:lnTo>
                  <a:pt x="144512" y="6685098"/>
                </a:lnTo>
                <a:close/>
              </a:path>
            </a:pathLst>
          </a:custGeom>
        </p:spPr>
      </p:pic>
      <p:cxnSp>
        <p:nvCxnSpPr>
          <p:cNvPr id="25" name="直接连接符 24">
            <a:extLst>
              <a:ext uri="{FF2B5EF4-FFF2-40B4-BE49-F238E27FC236}">
                <a16:creationId xmlns:a16="http://schemas.microsoft.com/office/drawing/2014/main" id="{93127AAC-271F-8AD5-6C50-8F200CD27E91}"/>
              </a:ext>
            </a:extLst>
          </p:cNvPr>
          <p:cNvCxnSpPr>
            <a:cxnSpLocks/>
          </p:cNvCxnSpPr>
          <p:nvPr/>
        </p:nvCxnSpPr>
        <p:spPr>
          <a:xfrm flipH="1">
            <a:off x="7667033" y="539512"/>
            <a:ext cx="2341182" cy="4380140"/>
          </a:xfrm>
          <a:prstGeom prst="line">
            <a:avLst/>
          </a:prstGeom>
          <a:ln w="1174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矩形: 圆角 21">
            <a:extLst>
              <a:ext uri="{FF2B5EF4-FFF2-40B4-BE49-F238E27FC236}">
                <a16:creationId xmlns:a16="http://schemas.microsoft.com/office/drawing/2014/main" id="{C23B9B97-08DB-2AD6-35AE-83464499840D}"/>
              </a:ext>
            </a:extLst>
          </p:cNvPr>
          <p:cNvSpPr/>
          <p:nvPr/>
        </p:nvSpPr>
        <p:spPr>
          <a:xfrm>
            <a:off x="3358399" y="1999166"/>
            <a:ext cx="3277268" cy="2816674"/>
          </a:xfrm>
          <a:prstGeom prst="roundRect">
            <a:avLst>
              <a:gd name="adj" fmla="val 0"/>
            </a:avLst>
          </a:prstGeom>
          <a:pattFill prst="lgGrid">
            <a:fgClr>
              <a:srgbClr val="F8F8F8"/>
            </a:fgClr>
            <a:bgClr>
              <a:sysClr val="window" lastClr="FFFFFF"/>
            </a:bgClr>
          </a:patt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6" name="文本框 24">
            <a:extLst>
              <a:ext uri="{FF2B5EF4-FFF2-40B4-BE49-F238E27FC236}">
                <a16:creationId xmlns:a16="http://schemas.microsoft.com/office/drawing/2014/main" id="{23C033CC-4A3E-1F08-0D35-86BBD96CB4FA}"/>
              </a:ext>
            </a:extLst>
          </p:cNvPr>
          <p:cNvSpPr txBox="1"/>
          <p:nvPr/>
        </p:nvSpPr>
        <p:spPr>
          <a:xfrm>
            <a:off x="1286576" y="1999166"/>
            <a:ext cx="6537856" cy="1754326"/>
          </a:xfrm>
          <a:prstGeom prst="rect">
            <a:avLst/>
          </a:prstGeom>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chemeClr val="accent2"/>
                </a:solidFill>
                <a:effectLst/>
                <a:uLnTx/>
                <a:uFillTx/>
                <a:latin typeface="+mj-ea"/>
                <a:ea typeface="+mj-ea"/>
              </a:rPr>
              <a:t>简约风</a:t>
            </a:r>
            <a:endParaRPr kumimoji="0" lang="en-US" altLang="zh-CN" sz="5400" b="1" i="0" u="none" strike="noStrike" kern="1200" cap="none" spc="0" normalizeH="0" baseline="0" noProof="0" dirty="0">
              <a:ln>
                <a:noFill/>
              </a:ln>
              <a:solidFill>
                <a:schemeClr val="accent2"/>
              </a:solidFill>
              <a:effectLst/>
              <a:uLnTx/>
              <a:uFillTx/>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chemeClr val="accent1"/>
                </a:solidFill>
                <a:effectLst/>
                <a:uLnTx/>
                <a:uFillTx/>
                <a:latin typeface="+mj-ea"/>
                <a:ea typeface="+mj-ea"/>
              </a:rPr>
              <a:t>年中工作总结</a:t>
            </a:r>
          </a:p>
        </p:txBody>
      </p:sp>
      <p:grpSp>
        <p:nvGrpSpPr>
          <p:cNvPr id="8" name="组合 7">
            <a:extLst>
              <a:ext uri="{FF2B5EF4-FFF2-40B4-BE49-F238E27FC236}">
                <a16:creationId xmlns:a16="http://schemas.microsoft.com/office/drawing/2014/main" id="{826DDC10-80A0-0F57-F3B1-F7C8C6907D7C}"/>
              </a:ext>
            </a:extLst>
          </p:cNvPr>
          <p:cNvGrpSpPr/>
          <p:nvPr/>
        </p:nvGrpSpPr>
        <p:grpSpPr>
          <a:xfrm>
            <a:off x="1330292" y="4368653"/>
            <a:ext cx="1944757" cy="338554"/>
            <a:chOff x="1983458" y="4651529"/>
            <a:chExt cx="1658430" cy="338554"/>
          </a:xfrm>
          <a:effectLst>
            <a:outerShdw blurRad="101600" dist="38100" dir="2700000" sx="101000" sy="101000" algn="tl" rotWithShape="0">
              <a:sysClr val="window" lastClr="FFFFFF">
                <a:lumMod val="50000"/>
                <a:alpha val="35000"/>
              </a:sysClr>
            </a:outerShdw>
          </a:effectLst>
        </p:grpSpPr>
        <p:sp>
          <p:nvSpPr>
            <p:cNvPr id="9" name="矩形: 圆角 8">
              <a:extLst>
                <a:ext uri="{FF2B5EF4-FFF2-40B4-BE49-F238E27FC236}">
                  <a16:creationId xmlns:a16="http://schemas.microsoft.com/office/drawing/2014/main" id="{5E9E2A5F-1D8D-9F29-6DB0-D635ECB148FF}"/>
                </a:ext>
              </a:extLst>
            </p:cNvPr>
            <p:cNvSpPr/>
            <p:nvPr/>
          </p:nvSpPr>
          <p:spPr>
            <a:xfrm>
              <a:off x="1983458" y="4651529"/>
              <a:ext cx="1658430" cy="338554"/>
            </a:xfrm>
            <a:prstGeom prst="roundRect">
              <a:avLst>
                <a:gd name="adj" fmla="val 50000"/>
              </a:avLst>
            </a:prstGeom>
            <a:solidFill>
              <a:schemeClr val="accent2"/>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OPPOSans R"/>
                <a:ea typeface="OPPOSans R"/>
                <a:cs typeface="+mn-cs"/>
              </a:endParaRPr>
            </a:p>
          </p:txBody>
        </p:sp>
        <p:sp>
          <p:nvSpPr>
            <p:cNvPr id="10" name="文本框 32">
              <a:extLst>
                <a:ext uri="{FF2B5EF4-FFF2-40B4-BE49-F238E27FC236}">
                  <a16:creationId xmlns:a16="http://schemas.microsoft.com/office/drawing/2014/main" id="{72B2054F-69DC-8406-D84E-6A13461C9B22}"/>
                </a:ext>
              </a:extLst>
            </p:cNvPr>
            <p:cNvSpPr txBox="1"/>
            <p:nvPr/>
          </p:nvSpPr>
          <p:spPr>
            <a:xfrm>
              <a:off x="2035897" y="4682306"/>
              <a:ext cx="1587352" cy="307777"/>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 lastClr="FFFFFF"/>
                  </a:solidFill>
                  <a:effectLst/>
                  <a:uLnTx/>
                  <a:uFillTx/>
                  <a:latin typeface="+mj-ea"/>
                  <a:ea typeface="+mj-ea"/>
                  <a:cs typeface="+mn-cs"/>
                </a:rPr>
                <a:t>汇报人：</a:t>
              </a:r>
              <a:r>
                <a:rPr lang="en-US" altLang="zh-CN" sz="1400" dirty="0" err="1">
                  <a:solidFill>
                    <a:sysClr val="window" lastClr="FFFFFF"/>
                  </a:solidFill>
                  <a:latin typeface="+mj-ea"/>
                  <a:ea typeface="+mj-ea"/>
                </a:rPr>
                <a:t>OfficePLUS</a:t>
              </a:r>
              <a:endParaRPr kumimoji="0" lang="zh-CN" altLang="en-US" sz="1400" b="0" i="0" u="none" strike="noStrike" kern="1200" cap="none" spc="0" normalizeH="0" baseline="0" noProof="0" dirty="0">
                <a:ln>
                  <a:noFill/>
                </a:ln>
                <a:solidFill>
                  <a:sysClr val="window" lastClr="FFFFFF"/>
                </a:solidFill>
                <a:effectLst/>
                <a:uLnTx/>
                <a:uFillTx/>
                <a:latin typeface="+mj-ea"/>
                <a:ea typeface="+mj-ea"/>
                <a:cs typeface="+mn-cs"/>
              </a:endParaRPr>
            </a:p>
          </p:txBody>
        </p:sp>
      </p:grpSp>
      <p:sp>
        <p:nvSpPr>
          <p:cNvPr id="2" name="文本框 1">
            <a:extLst>
              <a:ext uri="{FF2B5EF4-FFF2-40B4-BE49-F238E27FC236}">
                <a16:creationId xmlns:a16="http://schemas.microsoft.com/office/drawing/2014/main" id="{61FB5871-4814-2AEC-BA97-9CDA96CEBDA7}"/>
              </a:ext>
            </a:extLst>
          </p:cNvPr>
          <p:cNvSpPr txBox="1"/>
          <p:nvPr/>
        </p:nvSpPr>
        <p:spPr>
          <a:xfrm>
            <a:off x="1330292" y="3649461"/>
            <a:ext cx="4251074" cy="307777"/>
          </a:xfrm>
          <a:prstGeom prst="rect">
            <a:avLst/>
          </a:prstGeom>
          <a:noFill/>
        </p:spPr>
        <p:txBody>
          <a:bodyPr wrap="square" rtlCol="0">
            <a:noAutofit/>
          </a:bodyPr>
          <a:lstStyle/>
          <a:p>
            <a:pPr algn="dist"/>
            <a:r>
              <a:rPr lang="en-US" altLang="zh-CN" sz="1400" dirty="0">
                <a:solidFill>
                  <a:schemeClr val="bg1">
                    <a:lumMod val="75000"/>
                  </a:schemeClr>
                </a:solidFill>
              </a:rPr>
              <a:t>MID YEAR SUMMARY REPORT</a:t>
            </a:r>
            <a:endParaRPr lang="zh-CN" altLang="en-US" sz="1400" dirty="0">
              <a:solidFill>
                <a:schemeClr val="bg1">
                  <a:lumMod val="75000"/>
                </a:schemeClr>
              </a:solidFill>
            </a:endParaRPr>
          </a:p>
        </p:txBody>
      </p:sp>
      <p:pic>
        <p:nvPicPr>
          <p:cNvPr id="18" name="1-3">
            <a:hlinkClick r:id="rId2"/>
            <a:extLst>
              <a:ext uri="{FF2B5EF4-FFF2-40B4-BE49-F238E27FC236}">
                <a16:creationId xmlns:a16="http://schemas.microsoft.com/office/drawing/2014/main" id="{70A877FA-D2E2-8F49-7E4F-2D5F0DEDDC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628" y="530559"/>
            <a:ext cx="1655266" cy="220701"/>
          </a:xfrm>
          <a:prstGeom prst="rect">
            <a:avLst/>
          </a:prstGeom>
        </p:spPr>
      </p:pic>
      <p:grpSp>
        <p:nvGrpSpPr>
          <p:cNvPr id="15" name="组合 14">
            <a:extLst>
              <a:ext uri="{FF2B5EF4-FFF2-40B4-BE49-F238E27FC236}">
                <a16:creationId xmlns:a16="http://schemas.microsoft.com/office/drawing/2014/main" id="{39761B75-5B6B-4A2E-29AD-6BBD2B9354D4}"/>
              </a:ext>
            </a:extLst>
          </p:cNvPr>
          <p:cNvGrpSpPr/>
          <p:nvPr/>
        </p:nvGrpSpPr>
        <p:grpSpPr>
          <a:xfrm rot="16200000">
            <a:off x="3618384" y="2222645"/>
            <a:ext cx="393065" cy="165492"/>
            <a:chOff x="7258717" y="5805488"/>
            <a:chExt cx="1186087" cy="499377"/>
          </a:xfrm>
          <a:solidFill>
            <a:schemeClr val="accent2"/>
          </a:solidFill>
        </p:grpSpPr>
        <p:grpSp>
          <p:nvGrpSpPr>
            <p:cNvPr id="16" name="组合 15">
              <a:extLst>
                <a:ext uri="{FF2B5EF4-FFF2-40B4-BE49-F238E27FC236}">
                  <a16:creationId xmlns:a16="http://schemas.microsoft.com/office/drawing/2014/main" id="{D1CC86F4-DE05-1DA7-A9FD-8A0FA6DFE4F0}"/>
                </a:ext>
              </a:extLst>
            </p:cNvPr>
            <p:cNvGrpSpPr/>
            <p:nvPr/>
          </p:nvGrpSpPr>
          <p:grpSpPr>
            <a:xfrm>
              <a:off x="7271657" y="5805488"/>
              <a:ext cx="1173147" cy="64293"/>
              <a:chOff x="7271657" y="5805488"/>
              <a:chExt cx="1173147" cy="64293"/>
            </a:xfrm>
            <a:grpFill/>
          </p:grpSpPr>
          <p:sp>
            <p:nvSpPr>
              <p:cNvPr id="67" name="椭圆 66">
                <a:extLst>
                  <a:ext uri="{FF2B5EF4-FFF2-40B4-BE49-F238E27FC236}">
                    <a16:creationId xmlns:a16="http://schemas.microsoft.com/office/drawing/2014/main" id="{1EB75861-26BE-A19B-C993-4FFFCFB0827E}"/>
                  </a:ext>
                </a:extLst>
              </p:cNvPr>
              <p:cNvSpPr/>
              <p:nvPr/>
            </p:nvSpPr>
            <p:spPr>
              <a:xfrm>
                <a:off x="727165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8" name="椭圆 67">
                <a:extLst>
                  <a:ext uri="{FF2B5EF4-FFF2-40B4-BE49-F238E27FC236}">
                    <a16:creationId xmlns:a16="http://schemas.microsoft.com/office/drawing/2014/main" id="{BAB758BA-A9B0-D2E2-412E-FA4FDA32BCD9}"/>
                  </a:ext>
                </a:extLst>
              </p:cNvPr>
              <p:cNvSpPr/>
              <p:nvPr/>
            </p:nvSpPr>
            <p:spPr>
              <a:xfrm>
                <a:off x="739486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9" name="椭圆 68">
                <a:extLst>
                  <a:ext uri="{FF2B5EF4-FFF2-40B4-BE49-F238E27FC236}">
                    <a16:creationId xmlns:a16="http://schemas.microsoft.com/office/drawing/2014/main" id="{839EA5D2-0A7A-E3D0-813B-DDBF6B118242}"/>
                  </a:ext>
                </a:extLst>
              </p:cNvPr>
              <p:cNvSpPr/>
              <p:nvPr/>
            </p:nvSpPr>
            <p:spPr>
              <a:xfrm>
                <a:off x="751806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0" name="椭圆 69">
                <a:extLst>
                  <a:ext uri="{FF2B5EF4-FFF2-40B4-BE49-F238E27FC236}">
                    <a16:creationId xmlns:a16="http://schemas.microsoft.com/office/drawing/2014/main" id="{8BC0DCDF-7E20-EC04-91CB-8FC8DACE6089}"/>
                  </a:ext>
                </a:extLst>
              </p:cNvPr>
              <p:cNvSpPr/>
              <p:nvPr/>
            </p:nvSpPr>
            <p:spPr>
              <a:xfrm>
                <a:off x="764127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1" name="椭圆 70">
                <a:extLst>
                  <a:ext uri="{FF2B5EF4-FFF2-40B4-BE49-F238E27FC236}">
                    <a16:creationId xmlns:a16="http://schemas.microsoft.com/office/drawing/2014/main" id="{3E55C8A6-2243-1CC7-1877-04A6BCD7D753}"/>
                  </a:ext>
                </a:extLst>
              </p:cNvPr>
              <p:cNvSpPr/>
              <p:nvPr/>
            </p:nvSpPr>
            <p:spPr>
              <a:xfrm>
                <a:off x="776448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2" name="椭圆 71">
                <a:extLst>
                  <a:ext uri="{FF2B5EF4-FFF2-40B4-BE49-F238E27FC236}">
                    <a16:creationId xmlns:a16="http://schemas.microsoft.com/office/drawing/2014/main" id="{4179CE48-B8F5-57ED-24EB-E04097FC3423}"/>
                  </a:ext>
                </a:extLst>
              </p:cNvPr>
              <p:cNvSpPr/>
              <p:nvPr/>
            </p:nvSpPr>
            <p:spPr>
              <a:xfrm>
                <a:off x="788768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3" name="椭圆 72">
                <a:extLst>
                  <a:ext uri="{FF2B5EF4-FFF2-40B4-BE49-F238E27FC236}">
                    <a16:creationId xmlns:a16="http://schemas.microsoft.com/office/drawing/2014/main" id="{C986CA52-867F-16F7-B51A-96BB1A95834B}"/>
                  </a:ext>
                </a:extLst>
              </p:cNvPr>
              <p:cNvSpPr/>
              <p:nvPr/>
            </p:nvSpPr>
            <p:spPr>
              <a:xfrm>
                <a:off x="801089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4" name="椭圆 73">
                <a:extLst>
                  <a:ext uri="{FF2B5EF4-FFF2-40B4-BE49-F238E27FC236}">
                    <a16:creationId xmlns:a16="http://schemas.microsoft.com/office/drawing/2014/main" id="{02FD811D-432D-9073-144B-C99F7AD83FF0}"/>
                  </a:ext>
                </a:extLst>
              </p:cNvPr>
              <p:cNvSpPr/>
              <p:nvPr/>
            </p:nvSpPr>
            <p:spPr>
              <a:xfrm>
                <a:off x="813409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5" name="椭圆 74">
                <a:extLst>
                  <a:ext uri="{FF2B5EF4-FFF2-40B4-BE49-F238E27FC236}">
                    <a16:creationId xmlns:a16="http://schemas.microsoft.com/office/drawing/2014/main" id="{5F6458A5-183B-6290-DCE5-8552A8C1E031}"/>
                  </a:ext>
                </a:extLst>
              </p:cNvPr>
              <p:cNvSpPr/>
              <p:nvPr/>
            </p:nvSpPr>
            <p:spPr>
              <a:xfrm>
                <a:off x="825730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6" name="椭圆 75">
                <a:extLst>
                  <a:ext uri="{FF2B5EF4-FFF2-40B4-BE49-F238E27FC236}">
                    <a16:creationId xmlns:a16="http://schemas.microsoft.com/office/drawing/2014/main" id="{FAA132EB-852F-76D7-AC14-ADAE37748524}"/>
                  </a:ext>
                </a:extLst>
              </p:cNvPr>
              <p:cNvSpPr/>
              <p:nvPr/>
            </p:nvSpPr>
            <p:spPr>
              <a:xfrm>
                <a:off x="838051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grpSp>
          <p:nvGrpSpPr>
            <p:cNvPr id="17" name="组合 16">
              <a:extLst>
                <a:ext uri="{FF2B5EF4-FFF2-40B4-BE49-F238E27FC236}">
                  <a16:creationId xmlns:a16="http://schemas.microsoft.com/office/drawing/2014/main" id="{47C0DF52-28DD-D06C-8E3C-66094913058C}"/>
                </a:ext>
              </a:extLst>
            </p:cNvPr>
            <p:cNvGrpSpPr/>
            <p:nvPr/>
          </p:nvGrpSpPr>
          <p:grpSpPr>
            <a:xfrm>
              <a:off x="7268422" y="5914259"/>
              <a:ext cx="1173147" cy="64293"/>
              <a:chOff x="7271657" y="5805488"/>
              <a:chExt cx="1173147" cy="64293"/>
            </a:xfrm>
            <a:grpFill/>
          </p:grpSpPr>
          <p:sp>
            <p:nvSpPr>
              <p:cNvPr id="57" name="椭圆 56">
                <a:extLst>
                  <a:ext uri="{FF2B5EF4-FFF2-40B4-BE49-F238E27FC236}">
                    <a16:creationId xmlns:a16="http://schemas.microsoft.com/office/drawing/2014/main" id="{E1A49492-40EB-D943-95C6-3765FA6BCA9C}"/>
                  </a:ext>
                </a:extLst>
              </p:cNvPr>
              <p:cNvSpPr/>
              <p:nvPr/>
            </p:nvSpPr>
            <p:spPr>
              <a:xfrm>
                <a:off x="727165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8" name="椭圆 57">
                <a:extLst>
                  <a:ext uri="{FF2B5EF4-FFF2-40B4-BE49-F238E27FC236}">
                    <a16:creationId xmlns:a16="http://schemas.microsoft.com/office/drawing/2014/main" id="{919F85B3-34A7-664A-C40B-9510630EF7A1}"/>
                  </a:ext>
                </a:extLst>
              </p:cNvPr>
              <p:cNvSpPr/>
              <p:nvPr/>
            </p:nvSpPr>
            <p:spPr>
              <a:xfrm>
                <a:off x="739486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9" name="椭圆 58">
                <a:extLst>
                  <a:ext uri="{FF2B5EF4-FFF2-40B4-BE49-F238E27FC236}">
                    <a16:creationId xmlns:a16="http://schemas.microsoft.com/office/drawing/2014/main" id="{5653EBF6-90CE-B6F7-5D0D-BEF629F1FC35}"/>
                  </a:ext>
                </a:extLst>
              </p:cNvPr>
              <p:cNvSpPr/>
              <p:nvPr/>
            </p:nvSpPr>
            <p:spPr>
              <a:xfrm>
                <a:off x="751806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0" name="椭圆 59">
                <a:extLst>
                  <a:ext uri="{FF2B5EF4-FFF2-40B4-BE49-F238E27FC236}">
                    <a16:creationId xmlns:a16="http://schemas.microsoft.com/office/drawing/2014/main" id="{B6AC025B-CFB3-103A-7FE9-1AB583DD7186}"/>
                  </a:ext>
                </a:extLst>
              </p:cNvPr>
              <p:cNvSpPr/>
              <p:nvPr/>
            </p:nvSpPr>
            <p:spPr>
              <a:xfrm>
                <a:off x="764127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1" name="椭圆 60">
                <a:extLst>
                  <a:ext uri="{FF2B5EF4-FFF2-40B4-BE49-F238E27FC236}">
                    <a16:creationId xmlns:a16="http://schemas.microsoft.com/office/drawing/2014/main" id="{3E5E19FC-7C58-D622-AB7E-1D895FACA920}"/>
                  </a:ext>
                </a:extLst>
              </p:cNvPr>
              <p:cNvSpPr/>
              <p:nvPr/>
            </p:nvSpPr>
            <p:spPr>
              <a:xfrm>
                <a:off x="776448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2" name="椭圆 61">
                <a:extLst>
                  <a:ext uri="{FF2B5EF4-FFF2-40B4-BE49-F238E27FC236}">
                    <a16:creationId xmlns:a16="http://schemas.microsoft.com/office/drawing/2014/main" id="{FE7250AF-7E5E-EEE8-D7AC-8C105FE1A789}"/>
                  </a:ext>
                </a:extLst>
              </p:cNvPr>
              <p:cNvSpPr/>
              <p:nvPr/>
            </p:nvSpPr>
            <p:spPr>
              <a:xfrm>
                <a:off x="788768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3" name="椭圆 62">
                <a:extLst>
                  <a:ext uri="{FF2B5EF4-FFF2-40B4-BE49-F238E27FC236}">
                    <a16:creationId xmlns:a16="http://schemas.microsoft.com/office/drawing/2014/main" id="{CD4B19B5-E723-63CD-E5C3-FB282CE65960}"/>
                  </a:ext>
                </a:extLst>
              </p:cNvPr>
              <p:cNvSpPr/>
              <p:nvPr/>
            </p:nvSpPr>
            <p:spPr>
              <a:xfrm>
                <a:off x="801089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4" name="椭圆 63">
                <a:extLst>
                  <a:ext uri="{FF2B5EF4-FFF2-40B4-BE49-F238E27FC236}">
                    <a16:creationId xmlns:a16="http://schemas.microsoft.com/office/drawing/2014/main" id="{69D8BB5B-01F0-56B2-E767-7FC10086967E}"/>
                  </a:ext>
                </a:extLst>
              </p:cNvPr>
              <p:cNvSpPr/>
              <p:nvPr/>
            </p:nvSpPr>
            <p:spPr>
              <a:xfrm>
                <a:off x="813409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5" name="椭圆 64">
                <a:extLst>
                  <a:ext uri="{FF2B5EF4-FFF2-40B4-BE49-F238E27FC236}">
                    <a16:creationId xmlns:a16="http://schemas.microsoft.com/office/drawing/2014/main" id="{B8CDA0AD-D6E8-13F0-823C-446B9DFE6787}"/>
                  </a:ext>
                </a:extLst>
              </p:cNvPr>
              <p:cNvSpPr/>
              <p:nvPr/>
            </p:nvSpPr>
            <p:spPr>
              <a:xfrm>
                <a:off x="825730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6" name="椭圆 65">
                <a:extLst>
                  <a:ext uri="{FF2B5EF4-FFF2-40B4-BE49-F238E27FC236}">
                    <a16:creationId xmlns:a16="http://schemas.microsoft.com/office/drawing/2014/main" id="{34A1D8E9-49DB-B0AC-2D84-649B7FFF6A28}"/>
                  </a:ext>
                </a:extLst>
              </p:cNvPr>
              <p:cNvSpPr/>
              <p:nvPr/>
            </p:nvSpPr>
            <p:spPr>
              <a:xfrm>
                <a:off x="838051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grpSp>
          <p:nvGrpSpPr>
            <p:cNvPr id="21" name="组合 20">
              <a:extLst>
                <a:ext uri="{FF2B5EF4-FFF2-40B4-BE49-F238E27FC236}">
                  <a16:creationId xmlns:a16="http://schemas.microsoft.com/office/drawing/2014/main" id="{3110A978-F02E-7852-192C-9FBD2D4B8416}"/>
                </a:ext>
              </a:extLst>
            </p:cNvPr>
            <p:cNvGrpSpPr/>
            <p:nvPr/>
          </p:nvGrpSpPr>
          <p:grpSpPr>
            <a:xfrm>
              <a:off x="7265187" y="6023030"/>
              <a:ext cx="1173147" cy="64293"/>
              <a:chOff x="7271657" y="5805488"/>
              <a:chExt cx="1173147" cy="64293"/>
            </a:xfrm>
            <a:grpFill/>
          </p:grpSpPr>
          <p:sp>
            <p:nvSpPr>
              <p:cNvPr id="47" name="椭圆 46">
                <a:extLst>
                  <a:ext uri="{FF2B5EF4-FFF2-40B4-BE49-F238E27FC236}">
                    <a16:creationId xmlns:a16="http://schemas.microsoft.com/office/drawing/2014/main" id="{C91A5708-28CA-105D-0310-0B6E07645191}"/>
                  </a:ext>
                </a:extLst>
              </p:cNvPr>
              <p:cNvSpPr/>
              <p:nvPr/>
            </p:nvSpPr>
            <p:spPr>
              <a:xfrm>
                <a:off x="727165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8" name="椭圆 47">
                <a:extLst>
                  <a:ext uri="{FF2B5EF4-FFF2-40B4-BE49-F238E27FC236}">
                    <a16:creationId xmlns:a16="http://schemas.microsoft.com/office/drawing/2014/main" id="{E9F37405-A0D3-5DA7-D8CC-E86E9B81ECF4}"/>
                  </a:ext>
                </a:extLst>
              </p:cNvPr>
              <p:cNvSpPr/>
              <p:nvPr/>
            </p:nvSpPr>
            <p:spPr>
              <a:xfrm>
                <a:off x="739486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9" name="椭圆 48">
                <a:extLst>
                  <a:ext uri="{FF2B5EF4-FFF2-40B4-BE49-F238E27FC236}">
                    <a16:creationId xmlns:a16="http://schemas.microsoft.com/office/drawing/2014/main" id="{7BC09F4A-755E-5278-48FC-70F2E88E1E20}"/>
                  </a:ext>
                </a:extLst>
              </p:cNvPr>
              <p:cNvSpPr/>
              <p:nvPr/>
            </p:nvSpPr>
            <p:spPr>
              <a:xfrm>
                <a:off x="751806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0" name="椭圆 49">
                <a:extLst>
                  <a:ext uri="{FF2B5EF4-FFF2-40B4-BE49-F238E27FC236}">
                    <a16:creationId xmlns:a16="http://schemas.microsoft.com/office/drawing/2014/main" id="{B04007BC-0B23-00D1-7934-BE4D3EC47F28}"/>
                  </a:ext>
                </a:extLst>
              </p:cNvPr>
              <p:cNvSpPr/>
              <p:nvPr/>
            </p:nvSpPr>
            <p:spPr>
              <a:xfrm>
                <a:off x="764127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1" name="椭圆 50">
                <a:extLst>
                  <a:ext uri="{FF2B5EF4-FFF2-40B4-BE49-F238E27FC236}">
                    <a16:creationId xmlns:a16="http://schemas.microsoft.com/office/drawing/2014/main" id="{D56868AB-6D59-3FE1-3E6B-A54F9037E015}"/>
                  </a:ext>
                </a:extLst>
              </p:cNvPr>
              <p:cNvSpPr/>
              <p:nvPr/>
            </p:nvSpPr>
            <p:spPr>
              <a:xfrm>
                <a:off x="776448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2" name="椭圆 51">
                <a:extLst>
                  <a:ext uri="{FF2B5EF4-FFF2-40B4-BE49-F238E27FC236}">
                    <a16:creationId xmlns:a16="http://schemas.microsoft.com/office/drawing/2014/main" id="{7206B3F6-47EB-8B3D-7530-37326FEBB0F9}"/>
                  </a:ext>
                </a:extLst>
              </p:cNvPr>
              <p:cNvSpPr/>
              <p:nvPr/>
            </p:nvSpPr>
            <p:spPr>
              <a:xfrm>
                <a:off x="788768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3" name="椭圆 52">
                <a:extLst>
                  <a:ext uri="{FF2B5EF4-FFF2-40B4-BE49-F238E27FC236}">
                    <a16:creationId xmlns:a16="http://schemas.microsoft.com/office/drawing/2014/main" id="{21B4BEC3-6B94-2872-33B2-9BE57A22A3FB}"/>
                  </a:ext>
                </a:extLst>
              </p:cNvPr>
              <p:cNvSpPr/>
              <p:nvPr/>
            </p:nvSpPr>
            <p:spPr>
              <a:xfrm>
                <a:off x="801089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4" name="椭圆 53">
                <a:extLst>
                  <a:ext uri="{FF2B5EF4-FFF2-40B4-BE49-F238E27FC236}">
                    <a16:creationId xmlns:a16="http://schemas.microsoft.com/office/drawing/2014/main" id="{83EA50EA-8358-098F-E3FF-B16F2CAFBECA}"/>
                  </a:ext>
                </a:extLst>
              </p:cNvPr>
              <p:cNvSpPr/>
              <p:nvPr/>
            </p:nvSpPr>
            <p:spPr>
              <a:xfrm>
                <a:off x="813409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5" name="椭圆 54">
                <a:extLst>
                  <a:ext uri="{FF2B5EF4-FFF2-40B4-BE49-F238E27FC236}">
                    <a16:creationId xmlns:a16="http://schemas.microsoft.com/office/drawing/2014/main" id="{E9956C1E-DC88-701E-7F09-1D075B90B589}"/>
                  </a:ext>
                </a:extLst>
              </p:cNvPr>
              <p:cNvSpPr/>
              <p:nvPr/>
            </p:nvSpPr>
            <p:spPr>
              <a:xfrm>
                <a:off x="825730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6" name="椭圆 55">
                <a:extLst>
                  <a:ext uri="{FF2B5EF4-FFF2-40B4-BE49-F238E27FC236}">
                    <a16:creationId xmlns:a16="http://schemas.microsoft.com/office/drawing/2014/main" id="{695B66D2-80E6-7C1F-BEC9-ED081412B318}"/>
                  </a:ext>
                </a:extLst>
              </p:cNvPr>
              <p:cNvSpPr/>
              <p:nvPr/>
            </p:nvSpPr>
            <p:spPr>
              <a:xfrm>
                <a:off x="838051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grpSp>
          <p:nvGrpSpPr>
            <p:cNvPr id="24" name="组合 23">
              <a:extLst>
                <a:ext uri="{FF2B5EF4-FFF2-40B4-BE49-F238E27FC236}">
                  <a16:creationId xmlns:a16="http://schemas.microsoft.com/office/drawing/2014/main" id="{4CCDCD58-D892-7976-D29A-426B2EEFBEED}"/>
                </a:ext>
              </a:extLst>
            </p:cNvPr>
            <p:cNvGrpSpPr/>
            <p:nvPr/>
          </p:nvGrpSpPr>
          <p:grpSpPr>
            <a:xfrm>
              <a:off x="7261952" y="6131801"/>
              <a:ext cx="1173147" cy="64293"/>
              <a:chOff x="7271657" y="5805488"/>
              <a:chExt cx="1173147" cy="64293"/>
            </a:xfrm>
            <a:grpFill/>
          </p:grpSpPr>
          <p:sp>
            <p:nvSpPr>
              <p:cNvPr id="37" name="椭圆 36">
                <a:extLst>
                  <a:ext uri="{FF2B5EF4-FFF2-40B4-BE49-F238E27FC236}">
                    <a16:creationId xmlns:a16="http://schemas.microsoft.com/office/drawing/2014/main" id="{2DBDDA4D-5664-B349-86ED-D14209358D21}"/>
                  </a:ext>
                </a:extLst>
              </p:cNvPr>
              <p:cNvSpPr/>
              <p:nvPr/>
            </p:nvSpPr>
            <p:spPr>
              <a:xfrm>
                <a:off x="727165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8" name="椭圆 37">
                <a:extLst>
                  <a:ext uri="{FF2B5EF4-FFF2-40B4-BE49-F238E27FC236}">
                    <a16:creationId xmlns:a16="http://schemas.microsoft.com/office/drawing/2014/main" id="{A7741B4D-4634-154C-8B3D-868F2B62522D}"/>
                  </a:ext>
                </a:extLst>
              </p:cNvPr>
              <p:cNvSpPr/>
              <p:nvPr/>
            </p:nvSpPr>
            <p:spPr>
              <a:xfrm>
                <a:off x="739486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9" name="椭圆 38">
                <a:extLst>
                  <a:ext uri="{FF2B5EF4-FFF2-40B4-BE49-F238E27FC236}">
                    <a16:creationId xmlns:a16="http://schemas.microsoft.com/office/drawing/2014/main" id="{D4E94193-77DD-B4FC-DD45-0601658A822E}"/>
                  </a:ext>
                </a:extLst>
              </p:cNvPr>
              <p:cNvSpPr/>
              <p:nvPr/>
            </p:nvSpPr>
            <p:spPr>
              <a:xfrm>
                <a:off x="751806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0" name="椭圆 39">
                <a:extLst>
                  <a:ext uri="{FF2B5EF4-FFF2-40B4-BE49-F238E27FC236}">
                    <a16:creationId xmlns:a16="http://schemas.microsoft.com/office/drawing/2014/main" id="{DBD41837-2F94-91D4-4150-3618F16259F8}"/>
                  </a:ext>
                </a:extLst>
              </p:cNvPr>
              <p:cNvSpPr/>
              <p:nvPr/>
            </p:nvSpPr>
            <p:spPr>
              <a:xfrm>
                <a:off x="764127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1" name="椭圆 40">
                <a:extLst>
                  <a:ext uri="{FF2B5EF4-FFF2-40B4-BE49-F238E27FC236}">
                    <a16:creationId xmlns:a16="http://schemas.microsoft.com/office/drawing/2014/main" id="{CF3AF0AF-3204-4BC1-3BF9-334A06141850}"/>
                  </a:ext>
                </a:extLst>
              </p:cNvPr>
              <p:cNvSpPr/>
              <p:nvPr/>
            </p:nvSpPr>
            <p:spPr>
              <a:xfrm>
                <a:off x="776448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2" name="椭圆 41">
                <a:extLst>
                  <a:ext uri="{FF2B5EF4-FFF2-40B4-BE49-F238E27FC236}">
                    <a16:creationId xmlns:a16="http://schemas.microsoft.com/office/drawing/2014/main" id="{CC21E472-1B6D-428E-87B4-0670EC42F538}"/>
                  </a:ext>
                </a:extLst>
              </p:cNvPr>
              <p:cNvSpPr/>
              <p:nvPr/>
            </p:nvSpPr>
            <p:spPr>
              <a:xfrm>
                <a:off x="788768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3" name="椭圆 42">
                <a:extLst>
                  <a:ext uri="{FF2B5EF4-FFF2-40B4-BE49-F238E27FC236}">
                    <a16:creationId xmlns:a16="http://schemas.microsoft.com/office/drawing/2014/main" id="{E039435C-5C4F-6C10-3E7F-F730328AD1E1}"/>
                  </a:ext>
                </a:extLst>
              </p:cNvPr>
              <p:cNvSpPr/>
              <p:nvPr/>
            </p:nvSpPr>
            <p:spPr>
              <a:xfrm>
                <a:off x="801089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4" name="椭圆 43">
                <a:extLst>
                  <a:ext uri="{FF2B5EF4-FFF2-40B4-BE49-F238E27FC236}">
                    <a16:creationId xmlns:a16="http://schemas.microsoft.com/office/drawing/2014/main" id="{03EF0015-03B5-C696-F530-97AA17CFD5BE}"/>
                  </a:ext>
                </a:extLst>
              </p:cNvPr>
              <p:cNvSpPr/>
              <p:nvPr/>
            </p:nvSpPr>
            <p:spPr>
              <a:xfrm>
                <a:off x="813409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5" name="椭圆 44">
                <a:extLst>
                  <a:ext uri="{FF2B5EF4-FFF2-40B4-BE49-F238E27FC236}">
                    <a16:creationId xmlns:a16="http://schemas.microsoft.com/office/drawing/2014/main" id="{6BE42408-BE44-AA7B-78F9-C3C0702906B3}"/>
                  </a:ext>
                </a:extLst>
              </p:cNvPr>
              <p:cNvSpPr/>
              <p:nvPr/>
            </p:nvSpPr>
            <p:spPr>
              <a:xfrm>
                <a:off x="825730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6" name="椭圆 45">
                <a:extLst>
                  <a:ext uri="{FF2B5EF4-FFF2-40B4-BE49-F238E27FC236}">
                    <a16:creationId xmlns:a16="http://schemas.microsoft.com/office/drawing/2014/main" id="{0BE3C227-B766-7EC0-9557-442EE7760AE1}"/>
                  </a:ext>
                </a:extLst>
              </p:cNvPr>
              <p:cNvSpPr/>
              <p:nvPr/>
            </p:nvSpPr>
            <p:spPr>
              <a:xfrm>
                <a:off x="838051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grpSp>
          <p:nvGrpSpPr>
            <p:cNvPr id="26" name="组合 25">
              <a:extLst>
                <a:ext uri="{FF2B5EF4-FFF2-40B4-BE49-F238E27FC236}">
                  <a16:creationId xmlns:a16="http://schemas.microsoft.com/office/drawing/2014/main" id="{07992197-469E-6831-B132-3AFE921D5D44}"/>
                </a:ext>
              </a:extLst>
            </p:cNvPr>
            <p:cNvGrpSpPr/>
            <p:nvPr/>
          </p:nvGrpSpPr>
          <p:grpSpPr>
            <a:xfrm>
              <a:off x="7258717" y="6240572"/>
              <a:ext cx="1173147" cy="64293"/>
              <a:chOff x="7271657" y="5805488"/>
              <a:chExt cx="1173147" cy="64293"/>
            </a:xfrm>
            <a:grpFill/>
          </p:grpSpPr>
          <p:sp>
            <p:nvSpPr>
              <p:cNvPr id="27" name="椭圆 26">
                <a:extLst>
                  <a:ext uri="{FF2B5EF4-FFF2-40B4-BE49-F238E27FC236}">
                    <a16:creationId xmlns:a16="http://schemas.microsoft.com/office/drawing/2014/main" id="{700E6DE5-CD8D-DC39-5C60-A4C668AA38DC}"/>
                  </a:ext>
                </a:extLst>
              </p:cNvPr>
              <p:cNvSpPr/>
              <p:nvPr/>
            </p:nvSpPr>
            <p:spPr>
              <a:xfrm>
                <a:off x="727165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28" name="椭圆 27">
                <a:extLst>
                  <a:ext uri="{FF2B5EF4-FFF2-40B4-BE49-F238E27FC236}">
                    <a16:creationId xmlns:a16="http://schemas.microsoft.com/office/drawing/2014/main" id="{39729C9B-B73E-E3D8-8376-D9B6BF0F83C1}"/>
                  </a:ext>
                </a:extLst>
              </p:cNvPr>
              <p:cNvSpPr/>
              <p:nvPr/>
            </p:nvSpPr>
            <p:spPr>
              <a:xfrm>
                <a:off x="739486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29" name="椭圆 28">
                <a:extLst>
                  <a:ext uri="{FF2B5EF4-FFF2-40B4-BE49-F238E27FC236}">
                    <a16:creationId xmlns:a16="http://schemas.microsoft.com/office/drawing/2014/main" id="{885409F3-A9F4-736F-3BED-27839CED3E5F}"/>
                  </a:ext>
                </a:extLst>
              </p:cNvPr>
              <p:cNvSpPr/>
              <p:nvPr/>
            </p:nvSpPr>
            <p:spPr>
              <a:xfrm>
                <a:off x="751806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0" name="椭圆 29">
                <a:extLst>
                  <a:ext uri="{FF2B5EF4-FFF2-40B4-BE49-F238E27FC236}">
                    <a16:creationId xmlns:a16="http://schemas.microsoft.com/office/drawing/2014/main" id="{5C5DA01C-8B15-7976-A3BF-5930B749A80C}"/>
                  </a:ext>
                </a:extLst>
              </p:cNvPr>
              <p:cNvSpPr/>
              <p:nvPr/>
            </p:nvSpPr>
            <p:spPr>
              <a:xfrm>
                <a:off x="764127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1" name="椭圆 30">
                <a:extLst>
                  <a:ext uri="{FF2B5EF4-FFF2-40B4-BE49-F238E27FC236}">
                    <a16:creationId xmlns:a16="http://schemas.microsoft.com/office/drawing/2014/main" id="{5691D225-2CC9-35E2-D00D-A67A9AE65EE8}"/>
                  </a:ext>
                </a:extLst>
              </p:cNvPr>
              <p:cNvSpPr/>
              <p:nvPr/>
            </p:nvSpPr>
            <p:spPr>
              <a:xfrm>
                <a:off x="776448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2" name="椭圆 31">
                <a:extLst>
                  <a:ext uri="{FF2B5EF4-FFF2-40B4-BE49-F238E27FC236}">
                    <a16:creationId xmlns:a16="http://schemas.microsoft.com/office/drawing/2014/main" id="{5D4A2AAE-4105-61FC-3DBD-EBB45B98284C}"/>
                  </a:ext>
                </a:extLst>
              </p:cNvPr>
              <p:cNvSpPr/>
              <p:nvPr/>
            </p:nvSpPr>
            <p:spPr>
              <a:xfrm>
                <a:off x="788768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3" name="椭圆 32">
                <a:extLst>
                  <a:ext uri="{FF2B5EF4-FFF2-40B4-BE49-F238E27FC236}">
                    <a16:creationId xmlns:a16="http://schemas.microsoft.com/office/drawing/2014/main" id="{77DFB346-2FE1-1A56-71DA-11398B2D5B90}"/>
                  </a:ext>
                </a:extLst>
              </p:cNvPr>
              <p:cNvSpPr/>
              <p:nvPr/>
            </p:nvSpPr>
            <p:spPr>
              <a:xfrm>
                <a:off x="801089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4" name="椭圆 33">
                <a:extLst>
                  <a:ext uri="{FF2B5EF4-FFF2-40B4-BE49-F238E27FC236}">
                    <a16:creationId xmlns:a16="http://schemas.microsoft.com/office/drawing/2014/main" id="{9E3223E9-ABC5-1089-5C7D-E4FF58145DCF}"/>
                  </a:ext>
                </a:extLst>
              </p:cNvPr>
              <p:cNvSpPr/>
              <p:nvPr/>
            </p:nvSpPr>
            <p:spPr>
              <a:xfrm>
                <a:off x="813409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5" name="椭圆 34">
                <a:extLst>
                  <a:ext uri="{FF2B5EF4-FFF2-40B4-BE49-F238E27FC236}">
                    <a16:creationId xmlns:a16="http://schemas.microsoft.com/office/drawing/2014/main" id="{58FE9F0D-6709-EE7B-3758-F5E86667365E}"/>
                  </a:ext>
                </a:extLst>
              </p:cNvPr>
              <p:cNvSpPr/>
              <p:nvPr/>
            </p:nvSpPr>
            <p:spPr>
              <a:xfrm>
                <a:off x="825730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6" name="椭圆 35">
                <a:extLst>
                  <a:ext uri="{FF2B5EF4-FFF2-40B4-BE49-F238E27FC236}">
                    <a16:creationId xmlns:a16="http://schemas.microsoft.com/office/drawing/2014/main" id="{008D6871-668C-0C24-1681-36EFB9F2B862}"/>
                  </a:ext>
                </a:extLst>
              </p:cNvPr>
              <p:cNvSpPr/>
              <p:nvPr/>
            </p:nvSpPr>
            <p:spPr>
              <a:xfrm>
                <a:off x="838051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grpSp>
      <p:sp>
        <p:nvSpPr>
          <p:cNvPr id="107" name="coin_134641">
            <a:extLst>
              <a:ext uri="{FF2B5EF4-FFF2-40B4-BE49-F238E27FC236}">
                <a16:creationId xmlns:a16="http://schemas.microsoft.com/office/drawing/2014/main" id="{F8CD7D8B-D9F5-8CF2-F8CE-1EC96F1EF2CE}"/>
              </a:ext>
            </a:extLst>
          </p:cNvPr>
          <p:cNvSpPr>
            <a:spLocks noChangeAspect="1"/>
          </p:cNvSpPr>
          <p:nvPr/>
        </p:nvSpPr>
        <p:spPr bwMode="auto">
          <a:xfrm>
            <a:off x="9066466" y="5512507"/>
            <a:ext cx="221754" cy="225265"/>
          </a:xfrm>
          <a:custGeom>
            <a:avLst/>
            <a:gdLst>
              <a:gd name="connsiteX0" fmla="*/ 149604 w 577154"/>
              <a:gd name="connsiteY0" fmla="*/ 536234 h 586292"/>
              <a:gd name="connsiteX1" fmla="*/ 214914 w 577154"/>
              <a:gd name="connsiteY1" fmla="*/ 562021 h 586292"/>
              <a:gd name="connsiteX2" fmla="*/ 211876 w 577154"/>
              <a:gd name="connsiteY2" fmla="*/ 559746 h 586292"/>
              <a:gd name="connsiteX3" fmla="*/ 202004 w 577154"/>
              <a:gd name="connsiteY3" fmla="*/ 554437 h 586292"/>
              <a:gd name="connsiteX4" fmla="*/ 196688 w 577154"/>
              <a:gd name="connsiteY4" fmla="*/ 551403 h 586292"/>
              <a:gd name="connsiteX5" fmla="*/ 184537 w 577154"/>
              <a:gd name="connsiteY5" fmla="*/ 543818 h 586292"/>
              <a:gd name="connsiteX6" fmla="*/ 177703 w 577154"/>
              <a:gd name="connsiteY6" fmla="*/ 538509 h 586292"/>
              <a:gd name="connsiteX7" fmla="*/ 173905 w 577154"/>
              <a:gd name="connsiteY7" fmla="*/ 536234 h 586292"/>
              <a:gd name="connsiteX8" fmla="*/ 299943 w 577154"/>
              <a:gd name="connsiteY8" fmla="*/ 499816 h 586292"/>
              <a:gd name="connsiteX9" fmla="*/ 318938 w 577154"/>
              <a:gd name="connsiteY9" fmla="*/ 500576 h 586292"/>
              <a:gd name="connsiteX10" fmla="*/ 329576 w 577154"/>
              <a:gd name="connsiteY10" fmla="*/ 511222 h 586292"/>
              <a:gd name="connsiteX11" fmla="*/ 319698 w 577154"/>
              <a:gd name="connsiteY11" fmla="*/ 521108 h 586292"/>
              <a:gd name="connsiteX12" fmla="*/ 318938 w 577154"/>
              <a:gd name="connsiteY12" fmla="*/ 521108 h 586292"/>
              <a:gd name="connsiteX13" fmla="*/ 297663 w 577154"/>
              <a:gd name="connsiteY13" fmla="*/ 519587 h 586292"/>
              <a:gd name="connsiteX14" fmla="*/ 288545 w 577154"/>
              <a:gd name="connsiteY14" fmla="*/ 508941 h 586292"/>
              <a:gd name="connsiteX15" fmla="*/ 299943 w 577154"/>
              <a:gd name="connsiteY15" fmla="*/ 499816 h 586292"/>
              <a:gd name="connsiteX16" fmla="*/ 88851 w 577154"/>
              <a:gd name="connsiteY16" fmla="*/ 485417 h 586292"/>
              <a:gd name="connsiteX17" fmla="*/ 119987 w 577154"/>
              <a:gd name="connsiteY17" fmla="*/ 515755 h 586292"/>
              <a:gd name="connsiteX18" fmla="*/ 150364 w 577154"/>
              <a:gd name="connsiteY18" fmla="*/ 515755 h 586292"/>
              <a:gd name="connsiteX19" fmla="*/ 148085 w 577154"/>
              <a:gd name="connsiteY19" fmla="*/ 513480 h 586292"/>
              <a:gd name="connsiteX20" fmla="*/ 142010 w 577154"/>
              <a:gd name="connsiteY20" fmla="*/ 507412 h 586292"/>
              <a:gd name="connsiteX21" fmla="*/ 136694 w 577154"/>
              <a:gd name="connsiteY21" fmla="*/ 501344 h 586292"/>
              <a:gd name="connsiteX22" fmla="*/ 127581 w 577154"/>
              <a:gd name="connsiteY22" fmla="*/ 489967 h 586292"/>
              <a:gd name="connsiteX23" fmla="*/ 123784 w 577154"/>
              <a:gd name="connsiteY23" fmla="*/ 485417 h 586292"/>
              <a:gd name="connsiteX24" fmla="*/ 399912 w 577154"/>
              <a:gd name="connsiteY24" fmla="*/ 482256 h 586292"/>
              <a:gd name="connsiteX25" fmla="*/ 405611 w 577154"/>
              <a:gd name="connsiteY25" fmla="*/ 486996 h 586292"/>
              <a:gd name="connsiteX26" fmla="*/ 401812 w 577154"/>
              <a:gd name="connsiteY26" fmla="*/ 500648 h 586292"/>
              <a:gd name="connsiteX27" fmla="*/ 382056 w 577154"/>
              <a:gd name="connsiteY27" fmla="*/ 509750 h 586292"/>
              <a:gd name="connsiteX28" fmla="*/ 378257 w 577154"/>
              <a:gd name="connsiteY28" fmla="*/ 510508 h 586292"/>
              <a:gd name="connsiteX29" fmla="*/ 369139 w 577154"/>
              <a:gd name="connsiteY29" fmla="*/ 503682 h 586292"/>
              <a:gd name="connsiteX30" fmla="*/ 375217 w 577154"/>
              <a:gd name="connsiteY30" fmla="*/ 490789 h 586292"/>
              <a:gd name="connsiteX31" fmla="*/ 391934 w 577154"/>
              <a:gd name="connsiteY31" fmla="*/ 483204 h 586292"/>
              <a:gd name="connsiteX32" fmla="*/ 399912 w 577154"/>
              <a:gd name="connsiteY32" fmla="*/ 482256 h 586292"/>
              <a:gd name="connsiteX33" fmla="*/ 229350 w 577154"/>
              <a:gd name="connsiteY33" fmla="*/ 474063 h 586292"/>
              <a:gd name="connsiteX34" fmla="*/ 246091 w 577154"/>
              <a:gd name="connsiteY34" fmla="*/ 483157 h 586292"/>
              <a:gd name="connsiteX35" fmla="*/ 250656 w 577154"/>
              <a:gd name="connsiteY35" fmla="*/ 496797 h 586292"/>
              <a:gd name="connsiteX36" fmla="*/ 241525 w 577154"/>
              <a:gd name="connsiteY36" fmla="*/ 502101 h 586292"/>
              <a:gd name="connsiteX37" fmla="*/ 236960 w 577154"/>
              <a:gd name="connsiteY37" fmla="*/ 501343 h 586292"/>
              <a:gd name="connsiteX38" fmla="*/ 218698 w 577154"/>
              <a:gd name="connsiteY38" fmla="*/ 490735 h 586292"/>
              <a:gd name="connsiteX39" fmla="*/ 215654 w 577154"/>
              <a:gd name="connsiteY39" fmla="*/ 477094 h 586292"/>
              <a:gd name="connsiteX40" fmla="*/ 229350 w 577154"/>
              <a:gd name="connsiteY40" fmla="*/ 474063 h 586292"/>
              <a:gd name="connsiteX41" fmla="*/ 464744 w 577154"/>
              <a:gd name="connsiteY41" fmla="*/ 433889 h 586292"/>
              <a:gd name="connsiteX42" fmla="*/ 466262 w 577154"/>
              <a:gd name="connsiteY42" fmla="*/ 447550 h 586292"/>
              <a:gd name="connsiteX43" fmla="*/ 451842 w 577154"/>
              <a:gd name="connsiteY43" fmla="*/ 463488 h 586292"/>
              <a:gd name="connsiteX44" fmla="*/ 445012 w 577154"/>
              <a:gd name="connsiteY44" fmla="*/ 466524 h 586292"/>
              <a:gd name="connsiteX45" fmla="*/ 438181 w 577154"/>
              <a:gd name="connsiteY45" fmla="*/ 463488 h 586292"/>
              <a:gd name="connsiteX46" fmla="*/ 437422 w 577154"/>
              <a:gd name="connsiteY46" fmla="*/ 449068 h 586292"/>
              <a:gd name="connsiteX47" fmla="*/ 450324 w 577154"/>
              <a:gd name="connsiteY47" fmla="*/ 435407 h 586292"/>
              <a:gd name="connsiteX48" fmla="*/ 464744 w 577154"/>
              <a:gd name="connsiteY48" fmla="*/ 433889 h 586292"/>
              <a:gd name="connsiteX49" fmla="*/ 49362 w 577154"/>
              <a:gd name="connsiteY49" fmla="*/ 424740 h 586292"/>
              <a:gd name="connsiteX50" fmla="*/ 73663 w 577154"/>
              <a:gd name="connsiteY50" fmla="*/ 464938 h 586292"/>
              <a:gd name="connsiteX51" fmla="*/ 109355 w 577154"/>
              <a:gd name="connsiteY51" fmla="*/ 464938 h 586292"/>
              <a:gd name="connsiteX52" fmla="*/ 104039 w 577154"/>
              <a:gd name="connsiteY52" fmla="*/ 456595 h 586292"/>
              <a:gd name="connsiteX53" fmla="*/ 101761 w 577154"/>
              <a:gd name="connsiteY53" fmla="*/ 452044 h 586292"/>
              <a:gd name="connsiteX54" fmla="*/ 94927 w 577154"/>
              <a:gd name="connsiteY54" fmla="*/ 439909 h 586292"/>
              <a:gd name="connsiteX55" fmla="*/ 92648 w 577154"/>
              <a:gd name="connsiteY55" fmla="*/ 435358 h 586292"/>
              <a:gd name="connsiteX56" fmla="*/ 88092 w 577154"/>
              <a:gd name="connsiteY56" fmla="*/ 424740 h 586292"/>
              <a:gd name="connsiteX57" fmla="*/ 161771 w 577154"/>
              <a:gd name="connsiteY57" fmla="*/ 417898 h 586292"/>
              <a:gd name="connsiteX58" fmla="*/ 176164 w 577154"/>
              <a:gd name="connsiteY58" fmla="*/ 420173 h 586292"/>
              <a:gd name="connsiteX59" fmla="*/ 187527 w 577154"/>
              <a:gd name="connsiteY59" fmla="*/ 435341 h 586292"/>
              <a:gd name="connsiteX60" fmla="*/ 186012 w 577154"/>
              <a:gd name="connsiteY60" fmla="*/ 449750 h 586292"/>
              <a:gd name="connsiteX61" fmla="*/ 179194 w 577154"/>
              <a:gd name="connsiteY61" fmla="*/ 452025 h 586292"/>
              <a:gd name="connsiteX62" fmla="*/ 171619 w 577154"/>
              <a:gd name="connsiteY62" fmla="*/ 448233 h 586292"/>
              <a:gd name="connsiteX63" fmla="*/ 159498 w 577154"/>
              <a:gd name="connsiteY63" fmla="*/ 431549 h 586292"/>
              <a:gd name="connsiteX64" fmla="*/ 161771 w 577154"/>
              <a:gd name="connsiteY64" fmla="*/ 417898 h 586292"/>
              <a:gd name="connsiteX65" fmla="*/ 31136 w 577154"/>
              <a:gd name="connsiteY65" fmla="*/ 373923 h 586292"/>
              <a:gd name="connsiteX66" fmla="*/ 41008 w 577154"/>
              <a:gd name="connsiteY66" fmla="*/ 404261 h 586292"/>
              <a:gd name="connsiteX67" fmla="*/ 79738 w 577154"/>
              <a:gd name="connsiteY67" fmla="*/ 404261 h 586292"/>
              <a:gd name="connsiteX68" fmla="*/ 78979 w 577154"/>
              <a:gd name="connsiteY68" fmla="*/ 401227 h 586292"/>
              <a:gd name="connsiteX69" fmla="*/ 77460 w 577154"/>
              <a:gd name="connsiteY69" fmla="*/ 397435 h 586292"/>
              <a:gd name="connsiteX70" fmla="*/ 72144 w 577154"/>
              <a:gd name="connsiteY70" fmla="*/ 379232 h 586292"/>
              <a:gd name="connsiteX71" fmla="*/ 71385 w 577154"/>
              <a:gd name="connsiteY71" fmla="*/ 377715 h 586292"/>
              <a:gd name="connsiteX72" fmla="*/ 70625 w 577154"/>
              <a:gd name="connsiteY72" fmla="*/ 373923 h 586292"/>
              <a:gd name="connsiteX73" fmla="*/ 499728 w 577154"/>
              <a:gd name="connsiteY73" fmla="*/ 361797 h 586292"/>
              <a:gd name="connsiteX74" fmla="*/ 506554 w 577154"/>
              <a:gd name="connsiteY74" fmla="*/ 374694 h 586292"/>
              <a:gd name="connsiteX75" fmla="*/ 498970 w 577154"/>
              <a:gd name="connsiteY75" fmla="*/ 394418 h 586292"/>
              <a:gd name="connsiteX76" fmla="*/ 489868 w 577154"/>
              <a:gd name="connsiteY76" fmla="*/ 400487 h 586292"/>
              <a:gd name="connsiteX77" fmla="*/ 485318 w 577154"/>
              <a:gd name="connsiteY77" fmla="*/ 399729 h 586292"/>
              <a:gd name="connsiteX78" fmla="*/ 480008 w 577154"/>
              <a:gd name="connsiteY78" fmla="*/ 386073 h 586292"/>
              <a:gd name="connsiteX79" fmla="*/ 486835 w 577154"/>
              <a:gd name="connsiteY79" fmla="*/ 367866 h 586292"/>
              <a:gd name="connsiteX80" fmla="*/ 499728 w 577154"/>
              <a:gd name="connsiteY80" fmla="*/ 361797 h 586292"/>
              <a:gd name="connsiteX81" fmla="*/ 132908 w 577154"/>
              <a:gd name="connsiteY81" fmla="*/ 343643 h 586292"/>
              <a:gd name="connsiteX82" fmla="*/ 145066 w 577154"/>
              <a:gd name="connsiteY82" fmla="*/ 350471 h 586292"/>
              <a:gd name="connsiteX83" fmla="*/ 150385 w 577154"/>
              <a:gd name="connsiteY83" fmla="*/ 368678 h 586292"/>
              <a:gd name="connsiteX84" fmla="*/ 144306 w 577154"/>
              <a:gd name="connsiteY84" fmla="*/ 381575 h 586292"/>
              <a:gd name="connsiteX85" fmla="*/ 141266 w 577154"/>
              <a:gd name="connsiteY85" fmla="*/ 382333 h 586292"/>
              <a:gd name="connsiteX86" fmla="*/ 131388 w 577154"/>
              <a:gd name="connsiteY86" fmla="*/ 375506 h 586292"/>
              <a:gd name="connsiteX87" fmla="*/ 125309 w 577154"/>
              <a:gd name="connsiteY87" fmla="*/ 355781 h 586292"/>
              <a:gd name="connsiteX88" fmla="*/ 132908 w 577154"/>
              <a:gd name="connsiteY88" fmla="*/ 343643 h 586292"/>
              <a:gd name="connsiteX89" fmla="*/ 21263 w 577154"/>
              <a:gd name="connsiteY89" fmla="*/ 323864 h 586292"/>
              <a:gd name="connsiteX90" fmla="*/ 25820 w 577154"/>
              <a:gd name="connsiteY90" fmla="*/ 354203 h 586292"/>
              <a:gd name="connsiteX91" fmla="*/ 66069 w 577154"/>
              <a:gd name="connsiteY91" fmla="*/ 354203 h 586292"/>
              <a:gd name="connsiteX92" fmla="*/ 63031 w 577154"/>
              <a:gd name="connsiteY92" fmla="*/ 337516 h 586292"/>
              <a:gd name="connsiteX93" fmla="*/ 63031 w 577154"/>
              <a:gd name="connsiteY93" fmla="*/ 335999 h 586292"/>
              <a:gd name="connsiteX94" fmla="*/ 61512 w 577154"/>
              <a:gd name="connsiteY94" fmla="*/ 323864 h 586292"/>
              <a:gd name="connsiteX95" fmla="*/ 509625 w 577154"/>
              <a:gd name="connsiteY95" fmla="*/ 282911 h 586292"/>
              <a:gd name="connsiteX96" fmla="*/ 519524 w 577154"/>
              <a:gd name="connsiteY96" fmla="*/ 292773 h 586292"/>
              <a:gd name="connsiteX97" fmla="*/ 519524 w 577154"/>
              <a:gd name="connsiteY97" fmla="*/ 293532 h 586292"/>
              <a:gd name="connsiteX98" fmla="*/ 518763 w 577154"/>
              <a:gd name="connsiteY98" fmla="*/ 313256 h 586292"/>
              <a:gd name="connsiteX99" fmla="*/ 508863 w 577154"/>
              <a:gd name="connsiteY99" fmla="*/ 323118 h 586292"/>
              <a:gd name="connsiteX100" fmla="*/ 508102 w 577154"/>
              <a:gd name="connsiteY100" fmla="*/ 323118 h 586292"/>
              <a:gd name="connsiteX101" fmla="*/ 498964 w 577154"/>
              <a:gd name="connsiteY101" fmla="*/ 311739 h 586292"/>
              <a:gd name="connsiteX102" fmla="*/ 498964 w 577154"/>
              <a:gd name="connsiteY102" fmla="*/ 293532 h 586292"/>
              <a:gd name="connsiteX103" fmla="*/ 509625 w 577154"/>
              <a:gd name="connsiteY103" fmla="*/ 282911 h 586292"/>
              <a:gd name="connsiteX104" fmla="*/ 20504 w 577154"/>
              <a:gd name="connsiteY104" fmla="*/ 273047 h 586292"/>
              <a:gd name="connsiteX105" fmla="*/ 19745 w 577154"/>
              <a:gd name="connsiteY105" fmla="*/ 293525 h 586292"/>
              <a:gd name="connsiteX106" fmla="*/ 20504 w 577154"/>
              <a:gd name="connsiteY106" fmla="*/ 303385 h 586292"/>
              <a:gd name="connsiteX107" fmla="*/ 60753 w 577154"/>
              <a:gd name="connsiteY107" fmla="*/ 303385 h 586292"/>
              <a:gd name="connsiteX108" fmla="*/ 60753 w 577154"/>
              <a:gd name="connsiteY108" fmla="*/ 293525 h 586292"/>
              <a:gd name="connsiteX109" fmla="*/ 61512 w 577154"/>
              <a:gd name="connsiteY109" fmla="*/ 273805 h 586292"/>
              <a:gd name="connsiteX110" fmla="*/ 61512 w 577154"/>
              <a:gd name="connsiteY110" fmla="*/ 273047 h 586292"/>
              <a:gd name="connsiteX111" fmla="*/ 129811 w 577154"/>
              <a:gd name="connsiteY111" fmla="*/ 263173 h 586292"/>
              <a:gd name="connsiteX112" fmla="*/ 138897 w 577154"/>
              <a:gd name="connsiteY112" fmla="*/ 274553 h 586292"/>
              <a:gd name="connsiteX113" fmla="*/ 138140 w 577154"/>
              <a:gd name="connsiteY113" fmla="*/ 293518 h 586292"/>
              <a:gd name="connsiteX114" fmla="*/ 128297 w 577154"/>
              <a:gd name="connsiteY114" fmla="*/ 303380 h 586292"/>
              <a:gd name="connsiteX115" fmla="*/ 117697 w 577154"/>
              <a:gd name="connsiteY115" fmla="*/ 293518 h 586292"/>
              <a:gd name="connsiteX116" fmla="*/ 118454 w 577154"/>
              <a:gd name="connsiteY116" fmla="*/ 272277 h 586292"/>
              <a:gd name="connsiteX117" fmla="*/ 129811 w 577154"/>
              <a:gd name="connsiteY117" fmla="*/ 263173 h 586292"/>
              <a:gd name="connsiteX118" fmla="*/ 28098 w 577154"/>
              <a:gd name="connsiteY118" fmla="*/ 222230 h 586292"/>
              <a:gd name="connsiteX119" fmla="*/ 22782 w 577154"/>
              <a:gd name="connsiteY119" fmla="*/ 252568 h 586292"/>
              <a:gd name="connsiteX120" fmla="*/ 63031 w 577154"/>
              <a:gd name="connsiteY120" fmla="*/ 252568 h 586292"/>
              <a:gd name="connsiteX121" fmla="*/ 63031 w 577154"/>
              <a:gd name="connsiteY121" fmla="*/ 250293 h 586292"/>
              <a:gd name="connsiteX122" fmla="*/ 63031 w 577154"/>
              <a:gd name="connsiteY122" fmla="*/ 249535 h 586292"/>
              <a:gd name="connsiteX123" fmla="*/ 66828 w 577154"/>
              <a:gd name="connsiteY123" fmla="*/ 229815 h 586292"/>
              <a:gd name="connsiteX124" fmla="*/ 67588 w 577154"/>
              <a:gd name="connsiteY124" fmla="*/ 226022 h 586292"/>
              <a:gd name="connsiteX125" fmla="*/ 68347 w 577154"/>
              <a:gd name="connsiteY125" fmla="*/ 222230 h 586292"/>
              <a:gd name="connsiteX126" fmla="*/ 492894 w 577154"/>
              <a:gd name="connsiteY126" fmla="*/ 204013 h 586292"/>
              <a:gd name="connsiteX127" fmla="*/ 505825 w 577154"/>
              <a:gd name="connsiteY127" fmla="*/ 210836 h 586292"/>
              <a:gd name="connsiteX128" fmla="*/ 511911 w 577154"/>
              <a:gd name="connsiteY128" fmla="*/ 230547 h 586292"/>
              <a:gd name="connsiteX129" fmla="*/ 504304 w 577154"/>
              <a:gd name="connsiteY129" fmla="*/ 242677 h 586292"/>
              <a:gd name="connsiteX130" fmla="*/ 502022 w 577154"/>
              <a:gd name="connsiteY130" fmla="*/ 243435 h 586292"/>
              <a:gd name="connsiteX131" fmla="*/ 492133 w 577154"/>
              <a:gd name="connsiteY131" fmla="*/ 235854 h 586292"/>
              <a:gd name="connsiteX132" fmla="*/ 486808 w 577154"/>
              <a:gd name="connsiteY132" fmla="*/ 216901 h 586292"/>
              <a:gd name="connsiteX133" fmla="*/ 492894 w 577154"/>
              <a:gd name="connsiteY133" fmla="*/ 204013 h 586292"/>
              <a:gd name="connsiteX134" fmla="*/ 151873 w 577154"/>
              <a:gd name="connsiteY134" fmla="*/ 186619 h 586292"/>
              <a:gd name="connsiteX135" fmla="*/ 157203 w 577154"/>
              <a:gd name="connsiteY135" fmla="*/ 200274 h 586292"/>
              <a:gd name="connsiteX136" fmla="*/ 150350 w 577154"/>
              <a:gd name="connsiteY136" fmla="*/ 217723 h 586292"/>
              <a:gd name="connsiteX137" fmla="*/ 140450 w 577154"/>
              <a:gd name="connsiteY137" fmla="*/ 224550 h 586292"/>
              <a:gd name="connsiteX138" fmla="*/ 137404 w 577154"/>
              <a:gd name="connsiteY138" fmla="*/ 224550 h 586292"/>
              <a:gd name="connsiteX139" fmla="*/ 131312 w 577154"/>
              <a:gd name="connsiteY139" fmla="*/ 211654 h 586292"/>
              <a:gd name="connsiteX140" fmla="*/ 138927 w 577154"/>
              <a:gd name="connsiteY140" fmla="*/ 191929 h 586292"/>
              <a:gd name="connsiteX141" fmla="*/ 151873 w 577154"/>
              <a:gd name="connsiteY141" fmla="*/ 186619 h 586292"/>
              <a:gd name="connsiteX142" fmla="*/ 44805 w 577154"/>
              <a:gd name="connsiteY142" fmla="*/ 172171 h 586292"/>
              <a:gd name="connsiteX143" fmla="*/ 33414 w 577154"/>
              <a:gd name="connsiteY143" fmla="*/ 202510 h 586292"/>
              <a:gd name="connsiteX144" fmla="*/ 73663 w 577154"/>
              <a:gd name="connsiteY144" fmla="*/ 202510 h 586292"/>
              <a:gd name="connsiteX145" fmla="*/ 77460 w 577154"/>
              <a:gd name="connsiteY145" fmla="*/ 188858 h 586292"/>
              <a:gd name="connsiteX146" fmla="*/ 78979 w 577154"/>
              <a:gd name="connsiteY146" fmla="*/ 185065 h 586292"/>
              <a:gd name="connsiteX147" fmla="*/ 83535 w 577154"/>
              <a:gd name="connsiteY147" fmla="*/ 172171 h 586292"/>
              <a:gd name="connsiteX148" fmla="*/ 333445 w 577154"/>
              <a:gd name="connsiteY148" fmla="*/ 170697 h 586292"/>
              <a:gd name="connsiteX149" fmla="*/ 404842 w 577154"/>
              <a:gd name="connsiteY149" fmla="*/ 197241 h 586292"/>
              <a:gd name="connsiteX150" fmla="*/ 404842 w 577154"/>
              <a:gd name="connsiteY150" fmla="*/ 184349 h 586292"/>
              <a:gd name="connsiteX151" fmla="*/ 415476 w 577154"/>
              <a:gd name="connsiteY151" fmla="*/ 174489 h 586292"/>
              <a:gd name="connsiteX152" fmla="*/ 425350 w 577154"/>
              <a:gd name="connsiteY152" fmla="*/ 184349 h 586292"/>
              <a:gd name="connsiteX153" fmla="*/ 425350 w 577154"/>
              <a:gd name="connsiteY153" fmla="*/ 246538 h 586292"/>
              <a:gd name="connsiteX154" fmla="*/ 415476 w 577154"/>
              <a:gd name="connsiteY154" fmla="*/ 256397 h 586292"/>
              <a:gd name="connsiteX155" fmla="*/ 404842 w 577154"/>
              <a:gd name="connsiteY155" fmla="*/ 246538 h 586292"/>
              <a:gd name="connsiteX156" fmla="*/ 404842 w 577154"/>
              <a:gd name="connsiteY156" fmla="*/ 225302 h 586292"/>
              <a:gd name="connsiteX157" fmla="*/ 386613 w 577154"/>
              <a:gd name="connsiteY157" fmla="*/ 209376 h 586292"/>
              <a:gd name="connsiteX158" fmla="*/ 331166 w 577154"/>
              <a:gd name="connsiteY158" fmla="*/ 191174 h 586292"/>
              <a:gd name="connsiteX159" fmla="*/ 277998 w 577154"/>
              <a:gd name="connsiteY159" fmla="*/ 211651 h 586292"/>
              <a:gd name="connsiteX160" fmla="*/ 248376 w 577154"/>
              <a:gd name="connsiteY160" fmla="*/ 259430 h 586292"/>
              <a:gd name="connsiteX161" fmla="*/ 336483 w 577154"/>
              <a:gd name="connsiteY161" fmla="*/ 259430 h 586292"/>
              <a:gd name="connsiteX162" fmla="*/ 346357 w 577154"/>
              <a:gd name="connsiteY162" fmla="*/ 269290 h 586292"/>
              <a:gd name="connsiteX163" fmla="*/ 336483 w 577154"/>
              <a:gd name="connsiteY163" fmla="*/ 279907 h 586292"/>
              <a:gd name="connsiteX164" fmla="*/ 245338 w 577154"/>
              <a:gd name="connsiteY164" fmla="*/ 279907 h 586292"/>
              <a:gd name="connsiteX165" fmla="*/ 244578 w 577154"/>
              <a:gd name="connsiteY165" fmla="*/ 294317 h 586292"/>
              <a:gd name="connsiteX166" fmla="*/ 245338 w 577154"/>
              <a:gd name="connsiteY166" fmla="*/ 308727 h 586292"/>
              <a:gd name="connsiteX167" fmla="*/ 329647 w 577154"/>
              <a:gd name="connsiteY167" fmla="*/ 308727 h 586292"/>
              <a:gd name="connsiteX168" fmla="*/ 339521 w 577154"/>
              <a:gd name="connsiteY168" fmla="*/ 318586 h 586292"/>
              <a:gd name="connsiteX169" fmla="*/ 329647 w 577154"/>
              <a:gd name="connsiteY169" fmla="*/ 329203 h 586292"/>
              <a:gd name="connsiteX170" fmla="*/ 248376 w 577154"/>
              <a:gd name="connsiteY170" fmla="*/ 329203 h 586292"/>
              <a:gd name="connsiteX171" fmla="*/ 279517 w 577154"/>
              <a:gd name="connsiteY171" fmla="*/ 376983 h 586292"/>
              <a:gd name="connsiteX172" fmla="*/ 339521 w 577154"/>
              <a:gd name="connsiteY172" fmla="*/ 397460 h 586292"/>
              <a:gd name="connsiteX173" fmla="*/ 410919 w 577154"/>
              <a:gd name="connsiteY173" fmla="*/ 369399 h 586292"/>
              <a:gd name="connsiteX174" fmla="*/ 418514 w 577154"/>
              <a:gd name="connsiteY174" fmla="*/ 365607 h 586292"/>
              <a:gd name="connsiteX175" fmla="*/ 424590 w 577154"/>
              <a:gd name="connsiteY175" fmla="*/ 368640 h 586292"/>
              <a:gd name="connsiteX176" fmla="*/ 428388 w 577154"/>
              <a:gd name="connsiteY176" fmla="*/ 376224 h 586292"/>
              <a:gd name="connsiteX177" fmla="*/ 425350 w 577154"/>
              <a:gd name="connsiteY177" fmla="*/ 383050 h 586292"/>
              <a:gd name="connsiteX178" fmla="*/ 339521 w 577154"/>
              <a:gd name="connsiteY178" fmla="*/ 417178 h 586292"/>
              <a:gd name="connsiteX179" fmla="*/ 265846 w 577154"/>
              <a:gd name="connsiteY179" fmla="*/ 392151 h 586292"/>
              <a:gd name="connsiteX180" fmla="*/ 227868 w 577154"/>
              <a:gd name="connsiteY180" fmla="*/ 329203 h 586292"/>
              <a:gd name="connsiteX181" fmla="*/ 201284 w 577154"/>
              <a:gd name="connsiteY181" fmla="*/ 329203 h 586292"/>
              <a:gd name="connsiteX182" fmla="*/ 191410 w 577154"/>
              <a:gd name="connsiteY182" fmla="*/ 318586 h 586292"/>
              <a:gd name="connsiteX183" fmla="*/ 201284 w 577154"/>
              <a:gd name="connsiteY183" fmla="*/ 308727 h 586292"/>
              <a:gd name="connsiteX184" fmla="*/ 224830 w 577154"/>
              <a:gd name="connsiteY184" fmla="*/ 308727 h 586292"/>
              <a:gd name="connsiteX185" fmla="*/ 224071 w 577154"/>
              <a:gd name="connsiteY185" fmla="*/ 294317 h 586292"/>
              <a:gd name="connsiteX186" fmla="*/ 224830 w 577154"/>
              <a:gd name="connsiteY186" fmla="*/ 279907 h 586292"/>
              <a:gd name="connsiteX187" fmla="*/ 208120 w 577154"/>
              <a:gd name="connsiteY187" fmla="*/ 279907 h 586292"/>
              <a:gd name="connsiteX188" fmla="*/ 198246 w 577154"/>
              <a:gd name="connsiteY188" fmla="*/ 269290 h 586292"/>
              <a:gd name="connsiteX189" fmla="*/ 208120 w 577154"/>
              <a:gd name="connsiteY189" fmla="*/ 259430 h 586292"/>
              <a:gd name="connsiteX190" fmla="*/ 227868 w 577154"/>
              <a:gd name="connsiteY190" fmla="*/ 259430 h 586292"/>
              <a:gd name="connsiteX191" fmla="*/ 264326 w 577154"/>
              <a:gd name="connsiteY191" fmla="*/ 197241 h 586292"/>
              <a:gd name="connsiteX192" fmla="*/ 333445 w 577154"/>
              <a:gd name="connsiteY192" fmla="*/ 170697 h 586292"/>
              <a:gd name="connsiteX193" fmla="*/ 451103 w 577154"/>
              <a:gd name="connsiteY193" fmla="*/ 136484 h 586292"/>
              <a:gd name="connsiteX194" fmla="*/ 465546 w 577154"/>
              <a:gd name="connsiteY194" fmla="*/ 138005 h 586292"/>
              <a:gd name="connsiteX195" fmla="*/ 477709 w 577154"/>
              <a:gd name="connsiteY195" fmla="*/ 154731 h 586292"/>
              <a:gd name="connsiteX196" fmla="*/ 475429 w 577154"/>
              <a:gd name="connsiteY196" fmla="*/ 168416 h 586292"/>
              <a:gd name="connsiteX197" fmla="*/ 469347 w 577154"/>
              <a:gd name="connsiteY197" fmla="*/ 170697 h 586292"/>
              <a:gd name="connsiteX198" fmla="*/ 460985 w 577154"/>
              <a:gd name="connsiteY198" fmla="*/ 166135 h 586292"/>
              <a:gd name="connsiteX199" fmla="*/ 449583 w 577154"/>
              <a:gd name="connsiteY199" fmla="*/ 150169 h 586292"/>
              <a:gd name="connsiteX200" fmla="*/ 451103 w 577154"/>
              <a:gd name="connsiteY200" fmla="*/ 136484 h 586292"/>
              <a:gd name="connsiteX201" fmla="*/ 185243 w 577154"/>
              <a:gd name="connsiteY201" fmla="*/ 122835 h 586292"/>
              <a:gd name="connsiteX202" fmla="*/ 199674 w 577154"/>
              <a:gd name="connsiteY202" fmla="*/ 122835 h 586292"/>
              <a:gd name="connsiteX203" fmla="*/ 199674 w 577154"/>
              <a:gd name="connsiteY203" fmla="*/ 137266 h 586292"/>
              <a:gd name="connsiteX204" fmla="*/ 186762 w 577154"/>
              <a:gd name="connsiteY204" fmla="*/ 150938 h 586292"/>
              <a:gd name="connsiteX205" fmla="*/ 179166 w 577154"/>
              <a:gd name="connsiteY205" fmla="*/ 154736 h 586292"/>
              <a:gd name="connsiteX206" fmla="*/ 173090 w 577154"/>
              <a:gd name="connsiteY206" fmla="*/ 152457 h 586292"/>
              <a:gd name="connsiteX207" fmla="*/ 171571 w 577154"/>
              <a:gd name="connsiteY207" fmla="*/ 138026 h 586292"/>
              <a:gd name="connsiteX208" fmla="*/ 185243 w 577154"/>
              <a:gd name="connsiteY208" fmla="*/ 122835 h 586292"/>
              <a:gd name="connsiteX209" fmla="*/ 81257 w 577154"/>
              <a:gd name="connsiteY209" fmla="*/ 111494 h 586292"/>
              <a:gd name="connsiteX210" fmla="*/ 54678 w 577154"/>
              <a:gd name="connsiteY210" fmla="*/ 151692 h 586292"/>
              <a:gd name="connsiteX211" fmla="*/ 92648 w 577154"/>
              <a:gd name="connsiteY211" fmla="*/ 151692 h 586292"/>
              <a:gd name="connsiteX212" fmla="*/ 92648 w 577154"/>
              <a:gd name="connsiteY212" fmla="*/ 150934 h 586292"/>
              <a:gd name="connsiteX213" fmla="*/ 94927 w 577154"/>
              <a:gd name="connsiteY213" fmla="*/ 146383 h 586292"/>
              <a:gd name="connsiteX214" fmla="*/ 101761 w 577154"/>
              <a:gd name="connsiteY214" fmla="*/ 135006 h 586292"/>
              <a:gd name="connsiteX215" fmla="*/ 104039 w 577154"/>
              <a:gd name="connsiteY215" fmla="*/ 130455 h 586292"/>
              <a:gd name="connsiteX216" fmla="*/ 113152 w 577154"/>
              <a:gd name="connsiteY216" fmla="*/ 116803 h 586292"/>
              <a:gd name="connsiteX217" fmla="*/ 116190 w 577154"/>
              <a:gd name="connsiteY217" fmla="*/ 111494 h 586292"/>
              <a:gd name="connsiteX218" fmla="*/ 400213 w 577154"/>
              <a:gd name="connsiteY218" fmla="*/ 85000 h 586292"/>
              <a:gd name="connsiteX219" fmla="*/ 418420 w 577154"/>
              <a:gd name="connsiteY219" fmla="*/ 95600 h 586292"/>
              <a:gd name="connsiteX220" fmla="*/ 421455 w 577154"/>
              <a:gd name="connsiteY220" fmla="*/ 109229 h 586292"/>
              <a:gd name="connsiteX221" fmla="*/ 413110 w 577154"/>
              <a:gd name="connsiteY221" fmla="*/ 114529 h 586292"/>
              <a:gd name="connsiteX222" fmla="*/ 407799 w 577154"/>
              <a:gd name="connsiteY222" fmla="*/ 112257 h 586292"/>
              <a:gd name="connsiteX223" fmla="*/ 391110 w 577154"/>
              <a:gd name="connsiteY223" fmla="*/ 103172 h 586292"/>
              <a:gd name="connsiteX224" fmla="*/ 386558 w 577154"/>
              <a:gd name="connsiteY224" fmla="*/ 89543 h 586292"/>
              <a:gd name="connsiteX225" fmla="*/ 400213 w 577154"/>
              <a:gd name="connsiteY225" fmla="*/ 85000 h 586292"/>
              <a:gd name="connsiteX226" fmla="*/ 255896 w 577154"/>
              <a:gd name="connsiteY226" fmla="*/ 76571 h 586292"/>
              <a:gd name="connsiteX227" fmla="*/ 268814 w 577154"/>
              <a:gd name="connsiteY227" fmla="*/ 82644 h 586292"/>
              <a:gd name="connsiteX228" fmla="*/ 262735 w 577154"/>
              <a:gd name="connsiteY228" fmla="*/ 95550 h 586292"/>
              <a:gd name="connsiteX229" fmla="*/ 245259 w 577154"/>
              <a:gd name="connsiteY229" fmla="*/ 103141 h 586292"/>
              <a:gd name="connsiteX230" fmla="*/ 240700 w 577154"/>
              <a:gd name="connsiteY230" fmla="*/ 104660 h 586292"/>
              <a:gd name="connsiteX231" fmla="*/ 231582 w 577154"/>
              <a:gd name="connsiteY231" fmla="*/ 99346 h 586292"/>
              <a:gd name="connsiteX232" fmla="*/ 236141 w 577154"/>
              <a:gd name="connsiteY232" fmla="*/ 85681 h 586292"/>
              <a:gd name="connsiteX233" fmla="*/ 255896 w 577154"/>
              <a:gd name="connsiteY233" fmla="*/ 76571 h 586292"/>
              <a:gd name="connsiteX234" fmla="*/ 318232 w 577154"/>
              <a:gd name="connsiteY234" fmla="*/ 65184 h 586292"/>
              <a:gd name="connsiteX235" fmla="*/ 339459 w 577154"/>
              <a:gd name="connsiteY235" fmla="*/ 66705 h 586292"/>
              <a:gd name="connsiteX236" fmla="*/ 348556 w 577154"/>
              <a:gd name="connsiteY236" fmla="*/ 78111 h 586292"/>
              <a:gd name="connsiteX237" fmla="*/ 337942 w 577154"/>
              <a:gd name="connsiteY237" fmla="*/ 87237 h 586292"/>
              <a:gd name="connsiteX238" fmla="*/ 337184 w 577154"/>
              <a:gd name="connsiteY238" fmla="*/ 86476 h 586292"/>
              <a:gd name="connsiteX239" fmla="*/ 318990 w 577154"/>
              <a:gd name="connsiteY239" fmla="*/ 85716 h 586292"/>
              <a:gd name="connsiteX240" fmla="*/ 308376 w 577154"/>
              <a:gd name="connsiteY240" fmla="*/ 75830 h 586292"/>
              <a:gd name="connsiteX241" fmla="*/ 318232 w 577154"/>
              <a:gd name="connsiteY241" fmla="*/ 65184 h 586292"/>
              <a:gd name="connsiteX242" fmla="*/ 133657 w 577154"/>
              <a:gd name="connsiteY242" fmla="*/ 60677 h 586292"/>
              <a:gd name="connsiteX243" fmla="*/ 98724 w 577154"/>
              <a:gd name="connsiteY243" fmla="*/ 91015 h 586292"/>
              <a:gd name="connsiteX244" fmla="*/ 132138 w 577154"/>
              <a:gd name="connsiteY244" fmla="*/ 91015 h 586292"/>
              <a:gd name="connsiteX245" fmla="*/ 136694 w 577154"/>
              <a:gd name="connsiteY245" fmla="*/ 85706 h 586292"/>
              <a:gd name="connsiteX246" fmla="*/ 142010 w 577154"/>
              <a:gd name="connsiteY246" fmla="*/ 79638 h 586292"/>
              <a:gd name="connsiteX247" fmla="*/ 148085 w 577154"/>
              <a:gd name="connsiteY247" fmla="*/ 73571 h 586292"/>
              <a:gd name="connsiteX248" fmla="*/ 154161 w 577154"/>
              <a:gd name="connsiteY248" fmla="*/ 67503 h 586292"/>
              <a:gd name="connsiteX249" fmla="*/ 161755 w 577154"/>
              <a:gd name="connsiteY249" fmla="*/ 60677 h 586292"/>
              <a:gd name="connsiteX250" fmla="*/ 214914 w 577154"/>
              <a:gd name="connsiteY250" fmla="*/ 25029 h 586292"/>
              <a:gd name="connsiteX251" fmla="*/ 168590 w 577154"/>
              <a:gd name="connsiteY251" fmla="*/ 40198 h 586292"/>
              <a:gd name="connsiteX252" fmla="*/ 188334 w 577154"/>
              <a:gd name="connsiteY252" fmla="*/ 40198 h 586292"/>
              <a:gd name="connsiteX253" fmla="*/ 196688 w 577154"/>
              <a:gd name="connsiteY253" fmla="*/ 34889 h 586292"/>
              <a:gd name="connsiteX254" fmla="*/ 202004 w 577154"/>
              <a:gd name="connsiteY254" fmla="*/ 31855 h 586292"/>
              <a:gd name="connsiteX255" fmla="*/ 211876 w 577154"/>
              <a:gd name="connsiteY255" fmla="*/ 26546 h 586292"/>
              <a:gd name="connsiteX256" fmla="*/ 214914 w 577154"/>
              <a:gd name="connsiteY256" fmla="*/ 25029 h 586292"/>
              <a:gd name="connsiteX257" fmla="*/ 318954 w 577154"/>
              <a:gd name="connsiteY257" fmla="*/ 20478 h 586292"/>
              <a:gd name="connsiteX258" fmla="*/ 294652 w 577154"/>
              <a:gd name="connsiteY258" fmla="*/ 21237 h 586292"/>
              <a:gd name="connsiteX259" fmla="*/ 290855 w 577154"/>
              <a:gd name="connsiteY259" fmla="*/ 21995 h 586292"/>
              <a:gd name="connsiteX260" fmla="*/ 289337 w 577154"/>
              <a:gd name="connsiteY260" fmla="*/ 22754 h 586292"/>
              <a:gd name="connsiteX261" fmla="*/ 278705 w 577154"/>
              <a:gd name="connsiteY261" fmla="*/ 24271 h 586292"/>
              <a:gd name="connsiteX262" fmla="*/ 277945 w 577154"/>
              <a:gd name="connsiteY262" fmla="*/ 24271 h 586292"/>
              <a:gd name="connsiteX263" fmla="*/ 268073 w 577154"/>
              <a:gd name="connsiteY263" fmla="*/ 26546 h 586292"/>
              <a:gd name="connsiteX264" fmla="*/ 266554 w 577154"/>
              <a:gd name="connsiteY264" fmla="*/ 26546 h 586292"/>
              <a:gd name="connsiteX265" fmla="*/ 257441 w 577154"/>
              <a:gd name="connsiteY265" fmla="*/ 29580 h 586292"/>
              <a:gd name="connsiteX266" fmla="*/ 254404 w 577154"/>
              <a:gd name="connsiteY266" fmla="*/ 30338 h 586292"/>
              <a:gd name="connsiteX267" fmla="*/ 246809 w 577154"/>
              <a:gd name="connsiteY267" fmla="*/ 32614 h 586292"/>
              <a:gd name="connsiteX268" fmla="*/ 240734 w 577154"/>
              <a:gd name="connsiteY268" fmla="*/ 35648 h 586292"/>
              <a:gd name="connsiteX269" fmla="*/ 236937 w 577154"/>
              <a:gd name="connsiteY269" fmla="*/ 37164 h 586292"/>
              <a:gd name="connsiteX270" fmla="*/ 109355 w 577154"/>
              <a:gd name="connsiteY270" fmla="*/ 163069 h 586292"/>
              <a:gd name="connsiteX271" fmla="*/ 109355 w 577154"/>
              <a:gd name="connsiteY271" fmla="*/ 164586 h 586292"/>
              <a:gd name="connsiteX272" fmla="*/ 104799 w 577154"/>
              <a:gd name="connsiteY272" fmla="*/ 174447 h 586292"/>
              <a:gd name="connsiteX273" fmla="*/ 103280 w 577154"/>
              <a:gd name="connsiteY273" fmla="*/ 178239 h 586292"/>
              <a:gd name="connsiteX274" fmla="*/ 100242 w 577154"/>
              <a:gd name="connsiteY274" fmla="*/ 185824 h 586292"/>
              <a:gd name="connsiteX275" fmla="*/ 97964 w 577154"/>
              <a:gd name="connsiteY275" fmla="*/ 190374 h 586292"/>
              <a:gd name="connsiteX276" fmla="*/ 95686 w 577154"/>
              <a:gd name="connsiteY276" fmla="*/ 197201 h 586292"/>
              <a:gd name="connsiteX277" fmla="*/ 94167 w 577154"/>
              <a:gd name="connsiteY277" fmla="*/ 203268 h 586292"/>
              <a:gd name="connsiteX278" fmla="*/ 92648 w 577154"/>
              <a:gd name="connsiteY278" fmla="*/ 209336 h 586292"/>
              <a:gd name="connsiteX279" fmla="*/ 90370 w 577154"/>
              <a:gd name="connsiteY279" fmla="*/ 215404 h 586292"/>
              <a:gd name="connsiteX280" fmla="*/ 88851 w 577154"/>
              <a:gd name="connsiteY280" fmla="*/ 221471 h 586292"/>
              <a:gd name="connsiteX281" fmla="*/ 87332 w 577154"/>
              <a:gd name="connsiteY281" fmla="*/ 227539 h 586292"/>
              <a:gd name="connsiteX282" fmla="*/ 86573 w 577154"/>
              <a:gd name="connsiteY282" fmla="*/ 234365 h 586292"/>
              <a:gd name="connsiteX283" fmla="*/ 85054 w 577154"/>
              <a:gd name="connsiteY283" fmla="*/ 240433 h 586292"/>
              <a:gd name="connsiteX284" fmla="*/ 84295 w 577154"/>
              <a:gd name="connsiteY284" fmla="*/ 247259 h 586292"/>
              <a:gd name="connsiteX285" fmla="*/ 83535 w 577154"/>
              <a:gd name="connsiteY285" fmla="*/ 253327 h 586292"/>
              <a:gd name="connsiteX286" fmla="*/ 82776 w 577154"/>
              <a:gd name="connsiteY286" fmla="*/ 260912 h 586292"/>
              <a:gd name="connsiteX287" fmla="*/ 82016 w 577154"/>
              <a:gd name="connsiteY287" fmla="*/ 266221 h 586292"/>
              <a:gd name="connsiteX288" fmla="*/ 81257 w 577154"/>
              <a:gd name="connsiteY288" fmla="*/ 275322 h 586292"/>
              <a:gd name="connsiteX289" fmla="*/ 81257 w 577154"/>
              <a:gd name="connsiteY289" fmla="*/ 279873 h 586292"/>
              <a:gd name="connsiteX290" fmla="*/ 80498 w 577154"/>
              <a:gd name="connsiteY290" fmla="*/ 293525 h 586292"/>
              <a:gd name="connsiteX291" fmla="*/ 81257 w 577154"/>
              <a:gd name="connsiteY291" fmla="*/ 306419 h 586292"/>
              <a:gd name="connsiteX292" fmla="*/ 81257 w 577154"/>
              <a:gd name="connsiteY292" fmla="*/ 311729 h 586292"/>
              <a:gd name="connsiteX293" fmla="*/ 82016 w 577154"/>
              <a:gd name="connsiteY293" fmla="*/ 320072 h 586292"/>
              <a:gd name="connsiteX294" fmla="*/ 82776 w 577154"/>
              <a:gd name="connsiteY294" fmla="*/ 325381 h 586292"/>
              <a:gd name="connsiteX295" fmla="*/ 83535 w 577154"/>
              <a:gd name="connsiteY295" fmla="*/ 332966 h 586292"/>
              <a:gd name="connsiteX296" fmla="*/ 84295 w 577154"/>
              <a:gd name="connsiteY296" fmla="*/ 339033 h 586292"/>
              <a:gd name="connsiteX297" fmla="*/ 85054 w 577154"/>
              <a:gd name="connsiteY297" fmla="*/ 345859 h 586292"/>
              <a:gd name="connsiteX298" fmla="*/ 86573 w 577154"/>
              <a:gd name="connsiteY298" fmla="*/ 351927 h 586292"/>
              <a:gd name="connsiteX299" fmla="*/ 87332 w 577154"/>
              <a:gd name="connsiteY299" fmla="*/ 358753 h 586292"/>
              <a:gd name="connsiteX300" fmla="*/ 88851 w 577154"/>
              <a:gd name="connsiteY300" fmla="*/ 364821 h 586292"/>
              <a:gd name="connsiteX301" fmla="*/ 90370 w 577154"/>
              <a:gd name="connsiteY301" fmla="*/ 370889 h 586292"/>
              <a:gd name="connsiteX302" fmla="*/ 91889 w 577154"/>
              <a:gd name="connsiteY302" fmla="*/ 376956 h 586292"/>
              <a:gd name="connsiteX303" fmla="*/ 94167 w 577154"/>
              <a:gd name="connsiteY303" fmla="*/ 383783 h 586292"/>
              <a:gd name="connsiteX304" fmla="*/ 95686 w 577154"/>
              <a:gd name="connsiteY304" fmla="*/ 389092 h 586292"/>
              <a:gd name="connsiteX305" fmla="*/ 97964 w 577154"/>
              <a:gd name="connsiteY305" fmla="*/ 395918 h 586292"/>
              <a:gd name="connsiteX306" fmla="*/ 100242 w 577154"/>
              <a:gd name="connsiteY306" fmla="*/ 401227 h 586292"/>
              <a:gd name="connsiteX307" fmla="*/ 103280 w 577154"/>
              <a:gd name="connsiteY307" fmla="*/ 408812 h 586292"/>
              <a:gd name="connsiteX308" fmla="*/ 104799 w 577154"/>
              <a:gd name="connsiteY308" fmla="*/ 412604 h 586292"/>
              <a:gd name="connsiteX309" fmla="*/ 109355 w 577154"/>
              <a:gd name="connsiteY309" fmla="*/ 422464 h 586292"/>
              <a:gd name="connsiteX310" fmla="*/ 109355 w 577154"/>
              <a:gd name="connsiteY310" fmla="*/ 423223 h 586292"/>
              <a:gd name="connsiteX311" fmla="*/ 236937 w 577154"/>
              <a:gd name="connsiteY311" fmla="*/ 549886 h 586292"/>
              <a:gd name="connsiteX312" fmla="*/ 240734 w 577154"/>
              <a:gd name="connsiteY312" fmla="*/ 551403 h 586292"/>
              <a:gd name="connsiteX313" fmla="*/ 246809 w 577154"/>
              <a:gd name="connsiteY313" fmla="*/ 553678 h 586292"/>
              <a:gd name="connsiteX314" fmla="*/ 254404 w 577154"/>
              <a:gd name="connsiteY314" fmla="*/ 555954 h 586292"/>
              <a:gd name="connsiteX315" fmla="*/ 257441 w 577154"/>
              <a:gd name="connsiteY315" fmla="*/ 557471 h 586292"/>
              <a:gd name="connsiteX316" fmla="*/ 266554 w 577154"/>
              <a:gd name="connsiteY316" fmla="*/ 559746 h 586292"/>
              <a:gd name="connsiteX317" fmla="*/ 268073 w 577154"/>
              <a:gd name="connsiteY317" fmla="*/ 559746 h 586292"/>
              <a:gd name="connsiteX318" fmla="*/ 277945 w 577154"/>
              <a:gd name="connsiteY318" fmla="*/ 562021 h 586292"/>
              <a:gd name="connsiteX319" fmla="*/ 278705 w 577154"/>
              <a:gd name="connsiteY319" fmla="*/ 562780 h 586292"/>
              <a:gd name="connsiteX320" fmla="*/ 289337 w 577154"/>
              <a:gd name="connsiteY320" fmla="*/ 564297 h 586292"/>
              <a:gd name="connsiteX321" fmla="*/ 290855 w 577154"/>
              <a:gd name="connsiteY321" fmla="*/ 564297 h 586292"/>
              <a:gd name="connsiteX322" fmla="*/ 294652 w 577154"/>
              <a:gd name="connsiteY322" fmla="*/ 565055 h 586292"/>
              <a:gd name="connsiteX323" fmla="*/ 318954 w 577154"/>
              <a:gd name="connsiteY323" fmla="*/ 566572 h 586292"/>
              <a:gd name="connsiteX324" fmla="*/ 556650 w 577154"/>
              <a:gd name="connsiteY324" fmla="*/ 293525 h 586292"/>
              <a:gd name="connsiteX325" fmla="*/ 318954 w 577154"/>
              <a:gd name="connsiteY325" fmla="*/ 20478 h 586292"/>
              <a:gd name="connsiteX326" fmla="*/ 258201 w 577154"/>
              <a:gd name="connsiteY326" fmla="*/ 0 h 586292"/>
              <a:gd name="connsiteX327" fmla="*/ 287818 w 577154"/>
              <a:gd name="connsiteY327" fmla="*/ 2275 h 586292"/>
              <a:gd name="connsiteX328" fmla="*/ 318954 w 577154"/>
              <a:gd name="connsiteY328" fmla="*/ 0 h 586292"/>
              <a:gd name="connsiteX329" fmla="*/ 577154 w 577154"/>
              <a:gd name="connsiteY329" fmla="*/ 293525 h 586292"/>
              <a:gd name="connsiteX330" fmla="*/ 318954 w 577154"/>
              <a:gd name="connsiteY330" fmla="*/ 586292 h 586292"/>
              <a:gd name="connsiteX331" fmla="*/ 287818 w 577154"/>
              <a:gd name="connsiteY331" fmla="*/ 584775 h 586292"/>
              <a:gd name="connsiteX332" fmla="*/ 258201 w 577154"/>
              <a:gd name="connsiteY332" fmla="*/ 586292 h 586292"/>
              <a:gd name="connsiteX333" fmla="*/ 110874 w 577154"/>
              <a:gd name="connsiteY333" fmla="*/ 533958 h 586292"/>
              <a:gd name="connsiteX334" fmla="*/ 108596 w 577154"/>
              <a:gd name="connsiteY334" fmla="*/ 532441 h 586292"/>
              <a:gd name="connsiteX335" fmla="*/ 60753 w 577154"/>
              <a:gd name="connsiteY335" fmla="*/ 482383 h 586292"/>
              <a:gd name="connsiteX336" fmla="*/ 59994 w 577154"/>
              <a:gd name="connsiteY336" fmla="*/ 480866 h 586292"/>
              <a:gd name="connsiteX337" fmla="*/ 25061 w 577154"/>
              <a:gd name="connsiteY337" fmla="*/ 419430 h 586292"/>
              <a:gd name="connsiteX338" fmla="*/ 24301 w 577154"/>
              <a:gd name="connsiteY338" fmla="*/ 417913 h 586292"/>
              <a:gd name="connsiteX339" fmla="*/ 0 w 577154"/>
              <a:gd name="connsiteY339" fmla="*/ 293525 h 586292"/>
              <a:gd name="connsiteX340" fmla="*/ 9872 w 577154"/>
              <a:gd name="connsiteY340" fmla="*/ 211611 h 586292"/>
              <a:gd name="connsiteX341" fmla="*/ 10632 w 577154"/>
              <a:gd name="connsiteY341" fmla="*/ 207819 h 586292"/>
              <a:gd name="connsiteX342" fmla="*/ 28858 w 577154"/>
              <a:gd name="connsiteY342" fmla="*/ 158519 h 586292"/>
              <a:gd name="connsiteX343" fmla="*/ 29617 w 577154"/>
              <a:gd name="connsiteY343" fmla="*/ 157002 h 586292"/>
              <a:gd name="connsiteX344" fmla="*/ 67588 w 577154"/>
              <a:gd name="connsiteY344" fmla="*/ 94808 h 586292"/>
              <a:gd name="connsiteX345" fmla="*/ 69106 w 577154"/>
              <a:gd name="connsiteY345" fmla="*/ 94049 h 586292"/>
              <a:gd name="connsiteX346" fmla="*/ 123025 w 577154"/>
              <a:gd name="connsiteY346" fmla="*/ 43232 h 586292"/>
              <a:gd name="connsiteX347" fmla="*/ 258201 w 577154"/>
              <a:gd name="connsiteY347" fmla="*/ 0 h 58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577154" h="586292">
                <a:moveTo>
                  <a:pt x="149604" y="536234"/>
                </a:moveTo>
                <a:cubicBezTo>
                  <a:pt x="170108" y="548369"/>
                  <a:pt x="191372" y="556712"/>
                  <a:pt x="214914" y="562021"/>
                </a:cubicBezTo>
                <a:cubicBezTo>
                  <a:pt x="214155" y="561263"/>
                  <a:pt x="212636" y="560504"/>
                  <a:pt x="211876" y="559746"/>
                </a:cubicBezTo>
                <a:cubicBezTo>
                  <a:pt x="208079" y="558229"/>
                  <a:pt x="205042" y="556712"/>
                  <a:pt x="202004" y="554437"/>
                </a:cubicBezTo>
                <a:cubicBezTo>
                  <a:pt x="199726" y="553678"/>
                  <a:pt x="198207" y="552920"/>
                  <a:pt x="196688" y="551403"/>
                </a:cubicBezTo>
                <a:cubicBezTo>
                  <a:pt x="192132" y="549128"/>
                  <a:pt x="188334" y="546094"/>
                  <a:pt x="184537" y="543818"/>
                </a:cubicBezTo>
                <a:cubicBezTo>
                  <a:pt x="182259" y="542301"/>
                  <a:pt x="179981" y="540784"/>
                  <a:pt x="177703" y="538509"/>
                </a:cubicBezTo>
                <a:cubicBezTo>
                  <a:pt x="176184" y="537751"/>
                  <a:pt x="175424" y="536992"/>
                  <a:pt x="173905" y="536234"/>
                </a:cubicBezTo>
                <a:close/>
                <a:moveTo>
                  <a:pt x="299943" y="499816"/>
                </a:moveTo>
                <a:cubicBezTo>
                  <a:pt x="306021" y="500576"/>
                  <a:pt x="312100" y="500576"/>
                  <a:pt x="318938" y="500576"/>
                </a:cubicBezTo>
                <a:cubicBezTo>
                  <a:pt x="324257" y="500576"/>
                  <a:pt x="329576" y="505139"/>
                  <a:pt x="329576" y="511222"/>
                </a:cubicBezTo>
                <a:cubicBezTo>
                  <a:pt x="329576" y="516546"/>
                  <a:pt x="325017" y="521108"/>
                  <a:pt x="319698" y="521108"/>
                </a:cubicBezTo>
                <a:lnTo>
                  <a:pt x="318938" y="521108"/>
                </a:lnTo>
                <a:cubicBezTo>
                  <a:pt x="311340" y="521108"/>
                  <a:pt x="304502" y="520348"/>
                  <a:pt x="297663" y="519587"/>
                </a:cubicBezTo>
                <a:cubicBezTo>
                  <a:pt x="291584" y="518827"/>
                  <a:pt x="287785" y="514264"/>
                  <a:pt x="288545" y="508941"/>
                </a:cubicBezTo>
                <a:cubicBezTo>
                  <a:pt x="289305" y="502857"/>
                  <a:pt x="293864" y="499055"/>
                  <a:pt x="299943" y="499816"/>
                </a:cubicBezTo>
                <a:close/>
                <a:moveTo>
                  <a:pt x="88851" y="485417"/>
                </a:moveTo>
                <a:cubicBezTo>
                  <a:pt x="98724" y="496794"/>
                  <a:pt x="109355" y="506654"/>
                  <a:pt x="119987" y="515755"/>
                </a:cubicBezTo>
                <a:lnTo>
                  <a:pt x="150364" y="515755"/>
                </a:lnTo>
                <a:cubicBezTo>
                  <a:pt x="149604" y="514997"/>
                  <a:pt x="148845" y="514238"/>
                  <a:pt x="148085" y="513480"/>
                </a:cubicBezTo>
                <a:cubicBezTo>
                  <a:pt x="146567" y="511204"/>
                  <a:pt x="144288" y="508929"/>
                  <a:pt x="142010" y="507412"/>
                </a:cubicBezTo>
                <a:cubicBezTo>
                  <a:pt x="140491" y="505137"/>
                  <a:pt x="138213" y="502861"/>
                  <a:pt x="136694" y="501344"/>
                </a:cubicBezTo>
                <a:cubicBezTo>
                  <a:pt x="133657" y="497552"/>
                  <a:pt x="130619" y="493760"/>
                  <a:pt x="127581" y="489967"/>
                </a:cubicBezTo>
                <a:cubicBezTo>
                  <a:pt x="126062" y="488450"/>
                  <a:pt x="125303" y="486934"/>
                  <a:pt x="123784" y="485417"/>
                </a:cubicBezTo>
                <a:close/>
                <a:moveTo>
                  <a:pt x="399912" y="482256"/>
                </a:moveTo>
                <a:cubicBezTo>
                  <a:pt x="402382" y="483015"/>
                  <a:pt x="404471" y="484721"/>
                  <a:pt x="405611" y="486996"/>
                </a:cubicBezTo>
                <a:cubicBezTo>
                  <a:pt x="408650" y="492305"/>
                  <a:pt x="406371" y="498373"/>
                  <a:pt x="401812" y="500648"/>
                </a:cubicBezTo>
                <a:cubicBezTo>
                  <a:pt x="394973" y="504441"/>
                  <a:pt x="388894" y="507474"/>
                  <a:pt x="382056" y="509750"/>
                </a:cubicBezTo>
                <a:cubicBezTo>
                  <a:pt x="380536" y="509750"/>
                  <a:pt x="379776" y="510508"/>
                  <a:pt x="378257" y="510508"/>
                </a:cubicBezTo>
                <a:cubicBezTo>
                  <a:pt x="374457" y="510508"/>
                  <a:pt x="370658" y="507474"/>
                  <a:pt x="369139" y="503682"/>
                </a:cubicBezTo>
                <a:cubicBezTo>
                  <a:pt x="366859" y="498373"/>
                  <a:pt x="369898" y="492305"/>
                  <a:pt x="375217" y="490789"/>
                </a:cubicBezTo>
                <a:cubicBezTo>
                  <a:pt x="380536" y="488513"/>
                  <a:pt x="386615" y="486238"/>
                  <a:pt x="391934" y="483204"/>
                </a:cubicBezTo>
                <a:cubicBezTo>
                  <a:pt x="394593" y="481687"/>
                  <a:pt x="397443" y="481498"/>
                  <a:pt x="399912" y="482256"/>
                </a:cubicBezTo>
                <a:close/>
                <a:moveTo>
                  <a:pt x="229350" y="474063"/>
                </a:moveTo>
                <a:cubicBezTo>
                  <a:pt x="234677" y="477094"/>
                  <a:pt x="240764" y="480126"/>
                  <a:pt x="246091" y="483157"/>
                </a:cubicBezTo>
                <a:cubicBezTo>
                  <a:pt x="250656" y="486188"/>
                  <a:pt x="252939" y="492250"/>
                  <a:pt x="250656" y="496797"/>
                </a:cubicBezTo>
                <a:cubicBezTo>
                  <a:pt x="248374" y="500586"/>
                  <a:pt x="245330" y="502101"/>
                  <a:pt x="241525" y="502101"/>
                </a:cubicBezTo>
                <a:cubicBezTo>
                  <a:pt x="240003" y="502101"/>
                  <a:pt x="238482" y="502101"/>
                  <a:pt x="236960" y="501343"/>
                </a:cubicBezTo>
                <a:cubicBezTo>
                  <a:pt x="230872" y="498312"/>
                  <a:pt x="224024" y="494523"/>
                  <a:pt x="218698" y="490735"/>
                </a:cubicBezTo>
                <a:cubicBezTo>
                  <a:pt x="214132" y="487703"/>
                  <a:pt x="212610" y="481641"/>
                  <a:pt x="215654" y="477094"/>
                </a:cubicBezTo>
                <a:cubicBezTo>
                  <a:pt x="218698" y="471790"/>
                  <a:pt x="224785" y="471032"/>
                  <a:pt x="229350" y="474063"/>
                </a:cubicBezTo>
                <a:close/>
                <a:moveTo>
                  <a:pt x="464744" y="433889"/>
                </a:moveTo>
                <a:cubicBezTo>
                  <a:pt x="469298" y="436925"/>
                  <a:pt x="470057" y="443755"/>
                  <a:pt x="466262" y="447550"/>
                </a:cubicBezTo>
                <a:cubicBezTo>
                  <a:pt x="461709" y="453622"/>
                  <a:pt x="457155" y="458935"/>
                  <a:pt x="451842" y="463488"/>
                </a:cubicBezTo>
                <a:cubicBezTo>
                  <a:pt x="450324" y="465765"/>
                  <a:pt x="447288" y="466524"/>
                  <a:pt x="445012" y="466524"/>
                </a:cubicBezTo>
                <a:cubicBezTo>
                  <a:pt x="442735" y="466524"/>
                  <a:pt x="439699" y="465765"/>
                  <a:pt x="438181" y="463488"/>
                </a:cubicBezTo>
                <a:cubicBezTo>
                  <a:pt x="433627" y="459694"/>
                  <a:pt x="433627" y="453622"/>
                  <a:pt x="437422" y="449068"/>
                </a:cubicBezTo>
                <a:cubicBezTo>
                  <a:pt x="441976" y="444514"/>
                  <a:pt x="446529" y="439961"/>
                  <a:pt x="450324" y="435407"/>
                </a:cubicBezTo>
                <a:cubicBezTo>
                  <a:pt x="454119" y="430853"/>
                  <a:pt x="460191" y="430094"/>
                  <a:pt x="464744" y="433889"/>
                </a:cubicBezTo>
                <a:close/>
                <a:moveTo>
                  <a:pt x="49362" y="424740"/>
                </a:moveTo>
                <a:cubicBezTo>
                  <a:pt x="56196" y="439150"/>
                  <a:pt x="64550" y="452803"/>
                  <a:pt x="73663" y="464938"/>
                </a:cubicBezTo>
                <a:lnTo>
                  <a:pt x="109355" y="464938"/>
                </a:lnTo>
                <a:cubicBezTo>
                  <a:pt x="107837" y="461904"/>
                  <a:pt x="106318" y="459629"/>
                  <a:pt x="104039" y="456595"/>
                </a:cubicBezTo>
                <a:cubicBezTo>
                  <a:pt x="103280" y="455078"/>
                  <a:pt x="102521" y="453561"/>
                  <a:pt x="101761" y="452044"/>
                </a:cubicBezTo>
                <a:cubicBezTo>
                  <a:pt x="99483" y="448252"/>
                  <a:pt x="97205" y="443701"/>
                  <a:pt x="94927" y="439909"/>
                </a:cubicBezTo>
                <a:cubicBezTo>
                  <a:pt x="94167" y="438392"/>
                  <a:pt x="93408" y="436875"/>
                  <a:pt x="92648" y="435358"/>
                </a:cubicBezTo>
                <a:cubicBezTo>
                  <a:pt x="91129" y="431566"/>
                  <a:pt x="89611" y="428532"/>
                  <a:pt x="88092" y="424740"/>
                </a:cubicBezTo>
                <a:close/>
                <a:moveTo>
                  <a:pt x="161771" y="417898"/>
                </a:moveTo>
                <a:cubicBezTo>
                  <a:pt x="166316" y="414864"/>
                  <a:pt x="173134" y="415623"/>
                  <a:pt x="176164" y="420173"/>
                </a:cubicBezTo>
                <a:cubicBezTo>
                  <a:pt x="179194" y="425482"/>
                  <a:pt x="183739" y="430790"/>
                  <a:pt x="187527" y="435341"/>
                </a:cubicBezTo>
                <a:cubicBezTo>
                  <a:pt x="190557" y="439891"/>
                  <a:pt x="190557" y="446717"/>
                  <a:pt x="186012" y="449750"/>
                </a:cubicBezTo>
                <a:cubicBezTo>
                  <a:pt x="183739" y="451267"/>
                  <a:pt x="181467" y="452025"/>
                  <a:pt x="179194" y="452025"/>
                </a:cubicBezTo>
                <a:cubicBezTo>
                  <a:pt x="176921" y="452025"/>
                  <a:pt x="173891" y="451267"/>
                  <a:pt x="171619" y="448233"/>
                </a:cubicBezTo>
                <a:cubicBezTo>
                  <a:pt x="167074" y="442925"/>
                  <a:pt x="163286" y="437616"/>
                  <a:pt x="159498" y="431549"/>
                </a:cubicBezTo>
                <a:cubicBezTo>
                  <a:pt x="155711" y="426998"/>
                  <a:pt x="157226" y="420931"/>
                  <a:pt x="161771" y="417898"/>
                </a:cubicBezTo>
                <a:close/>
                <a:moveTo>
                  <a:pt x="31136" y="373923"/>
                </a:moveTo>
                <a:cubicBezTo>
                  <a:pt x="33414" y="384541"/>
                  <a:pt x="37211" y="394401"/>
                  <a:pt x="41008" y="404261"/>
                </a:cubicBezTo>
                <a:lnTo>
                  <a:pt x="79738" y="404261"/>
                </a:lnTo>
                <a:cubicBezTo>
                  <a:pt x="79738" y="403503"/>
                  <a:pt x="78979" y="401986"/>
                  <a:pt x="78979" y="401227"/>
                </a:cubicBezTo>
                <a:cubicBezTo>
                  <a:pt x="78219" y="399710"/>
                  <a:pt x="77460" y="398952"/>
                  <a:pt x="77460" y="397435"/>
                </a:cubicBezTo>
                <a:cubicBezTo>
                  <a:pt x="75182" y="391367"/>
                  <a:pt x="73663" y="385300"/>
                  <a:pt x="72144" y="379232"/>
                </a:cubicBezTo>
                <a:cubicBezTo>
                  <a:pt x="71385" y="378473"/>
                  <a:pt x="71385" y="378473"/>
                  <a:pt x="71385" y="377715"/>
                </a:cubicBezTo>
                <a:cubicBezTo>
                  <a:pt x="71385" y="376956"/>
                  <a:pt x="70625" y="375439"/>
                  <a:pt x="70625" y="373923"/>
                </a:cubicBezTo>
                <a:close/>
                <a:moveTo>
                  <a:pt x="499728" y="361797"/>
                </a:moveTo>
                <a:cubicBezTo>
                  <a:pt x="505037" y="363315"/>
                  <a:pt x="508071" y="369384"/>
                  <a:pt x="506554" y="374694"/>
                </a:cubicBezTo>
                <a:cubicBezTo>
                  <a:pt x="504279" y="381522"/>
                  <a:pt x="501245" y="387591"/>
                  <a:pt x="498970" y="394418"/>
                </a:cubicBezTo>
                <a:cubicBezTo>
                  <a:pt x="497453" y="398211"/>
                  <a:pt x="493661" y="400487"/>
                  <a:pt x="489868" y="400487"/>
                </a:cubicBezTo>
                <a:cubicBezTo>
                  <a:pt x="488351" y="400487"/>
                  <a:pt x="486835" y="399729"/>
                  <a:pt x="485318" y="399729"/>
                </a:cubicBezTo>
                <a:cubicBezTo>
                  <a:pt x="480767" y="397453"/>
                  <a:pt x="477733" y="391384"/>
                  <a:pt x="480008" y="386073"/>
                </a:cubicBezTo>
                <a:cubicBezTo>
                  <a:pt x="483042" y="380004"/>
                  <a:pt x="485318" y="373935"/>
                  <a:pt x="486835" y="367866"/>
                </a:cubicBezTo>
                <a:cubicBezTo>
                  <a:pt x="489110" y="363315"/>
                  <a:pt x="494419" y="360280"/>
                  <a:pt x="499728" y="361797"/>
                </a:cubicBezTo>
                <a:close/>
                <a:moveTo>
                  <a:pt x="132908" y="343643"/>
                </a:moveTo>
                <a:cubicBezTo>
                  <a:pt x="138227" y="342126"/>
                  <a:pt x="143546" y="345161"/>
                  <a:pt x="145066" y="350471"/>
                </a:cubicBezTo>
                <a:cubicBezTo>
                  <a:pt x="146586" y="356540"/>
                  <a:pt x="148865" y="363368"/>
                  <a:pt x="150385" y="368678"/>
                </a:cubicBezTo>
                <a:cubicBezTo>
                  <a:pt x="152665" y="373988"/>
                  <a:pt x="149625" y="380057"/>
                  <a:pt x="144306" y="381575"/>
                </a:cubicBezTo>
                <a:cubicBezTo>
                  <a:pt x="142786" y="382333"/>
                  <a:pt x="142026" y="382333"/>
                  <a:pt x="141266" y="382333"/>
                </a:cubicBezTo>
                <a:cubicBezTo>
                  <a:pt x="136707" y="382333"/>
                  <a:pt x="132908" y="380057"/>
                  <a:pt x="131388" y="375506"/>
                </a:cubicBezTo>
                <a:cubicBezTo>
                  <a:pt x="129108" y="368678"/>
                  <a:pt x="126828" y="362609"/>
                  <a:pt x="125309" y="355781"/>
                </a:cubicBezTo>
                <a:cubicBezTo>
                  <a:pt x="123789" y="350471"/>
                  <a:pt x="127588" y="344402"/>
                  <a:pt x="132908" y="343643"/>
                </a:cubicBezTo>
                <a:close/>
                <a:moveTo>
                  <a:pt x="21263" y="323864"/>
                </a:moveTo>
                <a:cubicBezTo>
                  <a:pt x="22782" y="333724"/>
                  <a:pt x="24301" y="344342"/>
                  <a:pt x="25820" y="354203"/>
                </a:cubicBezTo>
                <a:lnTo>
                  <a:pt x="66069" y="354203"/>
                </a:lnTo>
                <a:cubicBezTo>
                  <a:pt x="65309" y="348135"/>
                  <a:pt x="63791" y="342826"/>
                  <a:pt x="63031" y="337516"/>
                </a:cubicBezTo>
                <a:cubicBezTo>
                  <a:pt x="63031" y="336758"/>
                  <a:pt x="63031" y="336758"/>
                  <a:pt x="63031" y="335999"/>
                </a:cubicBezTo>
                <a:cubicBezTo>
                  <a:pt x="63031" y="332207"/>
                  <a:pt x="62272" y="327656"/>
                  <a:pt x="61512" y="323864"/>
                </a:cubicBezTo>
                <a:close/>
                <a:moveTo>
                  <a:pt x="509625" y="282911"/>
                </a:moveTo>
                <a:cubicBezTo>
                  <a:pt x="514955" y="282911"/>
                  <a:pt x="519524" y="286704"/>
                  <a:pt x="519524" y="292773"/>
                </a:cubicBezTo>
                <a:lnTo>
                  <a:pt x="519524" y="293532"/>
                </a:lnTo>
                <a:cubicBezTo>
                  <a:pt x="519524" y="300360"/>
                  <a:pt x="519524" y="307187"/>
                  <a:pt x="518763" y="313256"/>
                </a:cubicBezTo>
                <a:cubicBezTo>
                  <a:pt x="518763" y="318567"/>
                  <a:pt x="514194" y="323118"/>
                  <a:pt x="508863" y="323118"/>
                </a:cubicBezTo>
                <a:cubicBezTo>
                  <a:pt x="508102" y="323118"/>
                  <a:pt x="508102" y="323118"/>
                  <a:pt x="508102" y="323118"/>
                </a:cubicBezTo>
                <a:cubicBezTo>
                  <a:pt x="502010" y="322360"/>
                  <a:pt x="498202" y="317808"/>
                  <a:pt x="498964" y="311739"/>
                </a:cubicBezTo>
                <a:cubicBezTo>
                  <a:pt x="498964" y="305670"/>
                  <a:pt x="498964" y="299601"/>
                  <a:pt x="498964" y="293532"/>
                </a:cubicBezTo>
                <a:cubicBezTo>
                  <a:pt x="498964" y="287463"/>
                  <a:pt x="503533" y="282911"/>
                  <a:pt x="509625" y="282911"/>
                </a:cubicBezTo>
                <a:close/>
                <a:moveTo>
                  <a:pt x="20504" y="273047"/>
                </a:moveTo>
                <a:cubicBezTo>
                  <a:pt x="20504" y="279873"/>
                  <a:pt x="19745" y="286699"/>
                  <a:pt x="19745" y="293525"/>
                </a:cubicBezTo>
                <a:cubicBezTo>
                  <a:pt x="19745" y="296559"/>
                  <a:pt x="20504" y="300352"/>
                  <a:pt x="20504" y="303385"/>
                </a:cubicBezTo>
                <a:lnTo>
                  <a:pt x="60753" y="303385"/>
                </a:lnTo>
                <a:cubicBezTo>
                  <a:pt x="60753" y="300352"/>
                  <a:pt x="60753" y="296559"/>
                  <a:pt x="60753" y="293525"/>
                </a:cubicBezTo>
                <a:cubicBezTo>
                  <a:pt x="60753" y="286699"/>
                  <a:pt x="60753" y="279873"/>
                  <a:pt x="61512" y="273805"/>
                </a:cubicBezTo>
                <a:cubicBezTo>
                  <a:pt x="61512" y="273047"/>
                  <a:pt x="61512" y="273047"/>
                  <a:pt x="61512" y="273047"/>
                </a:cubicBezTo>
                <a:close/>
                <a:moveTo>
                  <a:pt x="129811" y="263173"/>
                </a:moveTo>
                <a:cubicBezTo>
                  <a:pt x="135111" y="263932"/>
                  <a:pt x="138897" y="268484"/>
                  <a:pt x="138897" y="274553"/>
                </a:cubicBezTo>
                <a:cubicBezTo>
                  <a:pt x="138140" y="280622"/>
                  <a:pt x="138140" y="286691"/>
                  <a:pt x="138140" y="293518"/>
                </a:cubicBezTo>
                <a:cubicBezTo>
                  <a:pt x="138140" y="298829"/>
                  <a:pt x="133597" y="303380"/>
                  <a:pt x="128297" y="303380"/>
                </a:cubicBezTo>
                <a:cubicBezTo>
                  <a:pt x="122240" y="303380"/>
                  <a:pt x="117697" y="298829"/>
                  <a:pt x="117697" y="293518"/>
                </a:cubicBezTo>
                <a:cubicBezTo>
                  <a:pt x="117697" y="286691"/>
                  <a:pt x="118454" y="279863"/>
                  <a:pt x="118454" y="272277"/>
                </a:cubicBezTo>
                <a:cubicBezTo>
                  <a:pt x="119211" y="266966"/>
                  <a:pt x="123754" y="263173"/>
                  <a:pt x="129811" y="263173"/>
                </a:cubicBezTo>
                <a:close/>
                <a:moveTo>
                  <a:pt x="28098" y="222230"/>
                </a:moveTo>
                <a:cubicBezTo>
                  <a:pt x="25820" y="232090"/>
                  <a:pt x="24301" y="242708"/>
                  <a:pt x="22782" y="252568"/>
                </a:cubicBezTo>
                <a:lnTo>
                  <a:pt x="63031" y="252568"/>
                </a:lnTo>
                <a:cubicBezTo>
                  <a:pt x="63031" y="251810"/>
                  <a:pt x="63031" y="251052"/>
                  <a:pt x="63031" y="250293"/>
                </a:cubicBezTo>
                <a:cubicBezTo>
                  <a:pt x="63031" y="250293"/>
                  <a:pt x="63031" y="249535"/>
                  <a:pt x="63031" y="249535"/>
                </a:cubicBezTo>
                <a:cubicBezTo>
                  <a:pt x="64550" y="242708"/>
                  <a:pt x="65309" y="236641"/>
                  <a:pt x="66828" y="229815"/>
                </a:cubicBezTo>
                <a:cubicBezTo>
                  <a:pt x="66828" y="229056"/>
                  <a:pt x="66828" y="227539"/>
                  <a:pt x="67588" y="226022"/>
                </a:cubicBezTo>
                <a:cubicBezTo>
                  <a:pt x="67588" y="225264"/>
                  <a:pt x="67588" y="223747"/>
                  <a:pt x="68347" y="222230"/>
                </a:cubicBezTo>
                <a:close/>
                <a:moveTo>
                  <a:pt x="492894" y="204013"/>
                </a:moveTo>
                <a:cubicBezTo>
                  <a:pt x="498219" y="202497"/>
                  <a:pt x="504304" y="205530"/>
                  <a:pt x="505825" y="210836"/>
                </a:cubicBezTo>
                <a:cubicBezTo>
                  <a:pt x="508107" y="216901"/>
                  <a:pt x="510389" y="223724"/>
                  <a:pt x="511911" y="230547"/>
                </a:cubicBezTo>
                <a:cubicBezTo>
                  <a:pt x="513432" y="235854"/>
                  <a:pt x="509629" y="241161"/>
                  <a:pt x="504304" y="242677"/>
                </a:cubicBezTo>
                <a:cubicBezTo>
                  <a:pt x="503543" y="243435"/>
                  <a:pt x="502783" y="243435"/>
                  <a:pt x="502022" y="243435"/>
                </a:cubicBezTo>
                <a:cubicBezTo>
                  <a:pt x="497458" y="243435"/>
                  <a:pt x="493655" y="240403"/>
                  <a:pt x="492133" y="235854"/>
                </a:cubicBezTo>
                <a:cubicBezTo>
                  <a:pt x="490612" y="229031"/>
                  <a:pt x="489091" y="222966"/>
                  <a:pt x="486808" y="216901"/>
                </a:cubicBezTo>
                <a:cubicBezTo>
                  <a:pt x="485287" y="211595"/>
                  <a:pt x="487569" y="206288"/>
                  <a:pt x="492894" y="204013"/>
                </a:cubicBezTo>
                <a:close/>
                <a:moveTo>
                  <a:pt x="151873" y="186619"/>
                </a:moveTo>
                <a:cubicBezTo>
                  <a:pt x="157203" y="188895"/>
                  <a:pt x="159488" y="194964"/>
                  <a:pt x="157203" y="200274"/>
                </a:cubicBezTo>
                <a:cubicBezTo>
                  <a:pt x="154919" y="205585"/>
                  <a:pt x="152634" y="211654"/>
                  <a:pt x="150350" y="217723"/>
                </a:cubicBezTo>
                <a:cubicBezTo>
                  <a:pt x="148827" y="222274"/>
                  <a:pt x="145019" y="224550"/>
                  <a:pt x="140450" y="224550"/>
                </a:cubicBezTo>
                <a:cubicBezTo>
                  <a:pt x="139689" y="224550"/>
                  <a:pt x="138927" y="224550"/>
                  <a:pt x="137404" y="224550"/>
                </a:cubicBezTo>
                <a:cubicBezTo>
                  <a:pt x="132074" y="222274"/>
                  <a:pt x="129028" y="216964"/>
                  <a:pt x="131312" y="211654"/>
                </a:cubicBezTo>
                <a:cubicBezTo>
                  <a:pt x="133597" y="204826"/>
                  <a:pt x="135881" y="197998"/>
                  <a:pt x="138927" y="191929"/>
                </a:cubicBezTo>
                <a:cubicBezTo>
                  <a:pt x="141212" y="186619"/>
                  <a:pt x="147304" y="184343"/>
                  <a:pt x="151873" y="186619"/>
                </a:cubicBezTo>
                <a:close/>
                <a:moveTo>
                  <a:pt x="44805" y="172171"/>
                </a:moveTo>
                <a:cubicBezTo>
                  <a:pt x="41008" y="182031"/>
                  <a:pt x="37211" y="191891"/>
                  <a:pt x="33414" y="202510"/>
                </a:cubicBezTo>
                <a:lnTo>
                  <a:pt x="73663" y="202510"/>
                </a:lnTo>
                <a:cubicBezTo>
                  <a:pt x="74422" y="197959"/>
                  <a:pt x="75941" y="193408"/>
                  <a:pt x="77460" y="188858"/>
                </a:cubicBezTo>
                <a:cubicBezTo>
                  <a:pt x="77460" y="188099"/>
                  <a:pt x="78219" y="186582"/>
                  <a:pt x="78979" y="185065"/>
                </a:cubicBezTo>
                <a:cubicBezTo>
                  <a:pt x="80498" y="180514"/>
                  <a:pt x="82016" y="175964"/>
                  <a:pt x="83535" y="172171"/>
                </a:cubicBezTo>
                <a:close/>
                <a:moveTo>
                  <a:pt x="333445" y="170697"/>
                </a:moveTo>
                <a:cubicBezTo>
                  <a:pt x="359270" y="170697"/>
                  <a:pt x="383575" y="179798"/>
                  <a:pt x="404842" y="197241"/>
                </a:cubicBezTo>
                <a:lnTo>
                  <a:pt x="404842" y="184349"/>
                </a:lnTo>
                <a:cubicBezTo>
                  <a:pt x="404842" y="178281"/>
                  <a:pt x="409400" y="174489"/>
                  <a:pt x="415476" y="174489"/>
                </a:cubicBezTo>
                <a:cubicBezTo>
                  <a:pt x="421552" y="174489"/>
                  <a:pt x="425350" y="178281"/>
                  <a:pt x="425350" y="184349"/>
                </a:cubicBezTo>
                <a:lnTo>
                  <a:pt x="425350" y="246538"/>
                </a:lnTo>
                <a:cubicBezTo>
                  <a:pt x="425350" y="252605"/>
                  <a:pt x="421552" y="256397"/>
                  <a:pt x="415476" y="256397"/>
                </a:cubicBezTo>
                <a:cubicBezTo>
                  <a:pt x="409400" y="256397"/>
                  <a:pt x="404842" y="252605"/>
                  <a:pt x="404842" y="246538"/>
                </a:cubicBezTo>
                <a:lnTo>
                  <a:pt x="404842" y="225302"/>
                </a:lnTo>
                <a:cubicBezTo>
                  <a:pt x="399525" y="219993"/>
                  <a:pt x="393449" y="213926"/>
                  <a:pt x="386613" y="209376"/>
                </a:cubicBezTo>
                <a:cubicBezTo>
                  <a:pt x="369903" y="197241"/>
                  <a:pt x="350915" y="191174"/>
                  <a:pt x="331166" y="191174"/>
                </a:cubicBezTo>
                <a:cubicBezTo>
                  <a:pt x="310659" y="191174"/>
                  <a:pt x="293189" y="198000"/>
                  <a:pt x="277998" y="211651"/>
                </a:cubicBezTo>
                <a:cubicBezTo>
                  <a:pt x="263567" y="223785"/>
                  <a:pt x="254452" y="239712"/>
                  <a:pt x="248376" y="259430"/>
                </a:cubicBezTo>
                <a:lnTo>
                  <a:pt x="336483" y="259430"/>
                </a:lnTo>
                <a:cubicBezTo>
                  <a:pt x="342560" y="259430"/>
                  <a:pt x="346357" y="263222"/>
                  <a:pt x="346357" y="269290"/>
                </a:cubicBezTo>
                <a:cubicBezTo>
                  <a:pt x="346357" y="275357"/>
                  <a:pt x="342560" y="279907"/>
                  <a:pt x="336483" y="279907"/>
                </a:cubicBezTo>
                <a:lnTo>
                  <a:pt x="245338" y="279907"/>
                </a:lnTo>
                <a:cubicBezTo>
                  <a:pt x="244578" y="284458"/>
                  <a:pt x="244578" y="289008"/>
                  <a:pt x="244578" y="294317"/>
                </a:cubicBezTo>
                <a:cubicBezTo>
                  <a:pt x="244578" y="299626"/>
                  <a:pt x="244578" y="304935"/>
                  <a:pt x="245338" y="308727"/>
                </a:cubicBezTo>
                <a:lnTo>
                  <a:pt x="329647" y="308727"/>
                </a:lnTo>
                <a:cubicBezTo>
                  <a:pt x="335724" y="308727"/>
                  <a:pt x="339521" y="312519"/>
                  <a:pt x="339521" y="318586"/>
                </a:cubicBezTo>
                <a:cubicBezTo>
                  <a:pt x="339521" y="324653"/>
                  <a:pt x="335724" y="329203"/>
                  <a:pt x="329647" y="329203"/>
                </a:cubicBezTo>
                <a:lnTo>
                  <a:pt x="248376" y="329203"/>
                </a:lnTo>
                <a:cubicBezTo>
                  <a:pt x="254452" y="348922"/>
                  <a:pt x="264326" y="364848"/>
                  <a:pt x="279517" y="376983"/>
                </a:cubicBezTo>
                <a:cubicBezTo>
                  <a:pt x="295468" y="390634"/>
                  <a:pt x="315975" y="397460"/>
                  <a:pt x="339521" y="397460"/>
                </a:cubicBezTo>
                <a:cubicBezTo>
                  <a:pt x="369144" y="397460"/>
                  <a:pt x="393449" y="388359"/>
                  <a:pt x="410919" y="369399"/>
                </a:cubicBezTo>
                <a:cubicBezTo>
                  <a:pt x="413197" y="367124"/>
                  <a:pt x="415476" y="365607"/>
                  <a:pt x="418514" y="365607"/>
                </a:cubicBezTo>
                <a:cubicBezTo>
                  <a:pt x="420033" y="365607"/>
                  <a:pt x="422312" y="366365"/>
                  <a:pt x="424590" y="368640"/>
                </a:cubicBezTo>
                <a:cubicBezTo>
                  <a:pt x="426109" y="370157"/>
                  <a:pt x="428388" y="373191"/>
                  <a:pt x="428388" y="376224"/>
                </a:cubicBezTo>
                <a:cubicBezTo>
                  <a:pt x="428388" y="377741"/>
                  <a:pt x="427629" y="380775"/>
                  <a:pt x="425350" y="383050"/>
                </a:cubicBezTo>
                <a:cubicBezTo>
                  <a:pt x="401804" y="405802"/>
                  <a:pt x="372941" y="417178"/>
                  <a:pt x="339521" y="417178"/>
                </a:cubicBezTo>
                <a:cubicBezTo>
                  <a:pt x="310659" y="417178"/>
                  <a:pt x="285594" y="408836"/>
                  <a:pt x="265846" y="392151"/>
                </a:cubicBezTo>
                <a:cubicBezTo>
                  <a:pt x="246857" y="376224"/>
                  <a:pt x="233945" y="354989"/>
                  <a:pt x="227868" y="329203"/>
                </a:cubicBezTo>
                <a:lnTo>
                  <a:pt x="201284" y="329203"/>
                </a:lnTo>
                <a:cubicBezTo>
                  <a:pt x="195208" y="329203"/>
                  <a:pt x="191410" y="324653"/>
                  <a:pt x="191410" y="318586"/>
                </a:cubicBezTo>
                <a:cubicBezTo>
                  <a:pt x="191410" y="312519"/>
                  <a:pt x="195208" y="308727"/>
                  <a:pt x="201284" y="308727"/>
                </a:cubicBezTo>
                <a:lnTo>
                  <a:pt x="224830" y="308727"/>
                </a:lnTo>
                <a:cubicBezTo>
                  <a:pt x="224830" y="304935"/>
                  <a:pt x="224071" y="299626"/>
                  <a:pt x="224071" y="294317"/>
                </a:cubicBezTo>
                <a:cubicBezTo>
                  <a:pt x="224071" y="289008"/>
                  <a:pt x="224830" y="284458"/>
                  <a:pt x="224830" y="279907"/>
                </a:cubicBezTo>
                <a:lnTo>
                  <a:pt x="208120" y="279907"/>
                </a:lnTo>
                <a:cubicBezTo>
                  <a:pt x="202044" y="279907"/>
                  <a:pt x="198246" y="275357"/>
                  <a:pt x="198246" y="269290"/>
                </a:cubicBezTo>
                <a:cubicBezTo>
                  <a:pt x="198246" y="263222"/>
                  <a:pt x="202044" y="259430"/>
                  <a:pt x="208120" y="259430"/>
                </a:cubicBezTo>
                <a:lnTo>
                  <a:pt x="227868" y="259430"/>
                </a:lnTo>
                <a:cubicBezTo>
                  <a:pt x="233945" y="234403"/>
                  <a:pt x="246097" y="213168"/>
                  <a:pt x="264326" y="197241"/>
                </a:cubicBezTo>
                <a:cubicBezTo>
                  <a:pt x="283315" y="179798"/>
                  <a:pt x="306861" y="170697"/>
                  <a:pt x="333445" y="170697"/>
                </a:cubicBezTo>
                <a:close/>
                <a:moveTo>
                  <a:pt x="451103" y="136484"/>
                </a:moveTo>
                <a:cubicBezTo>
                  <a:pt x="455664" y="132683"/>
                  <a:pt x="461746" y="133443"/>
                  <a:pt x="465546" y="138005"/>
                </a:cubicBezTo>
                <a:cubicBezTo>
                  <a:pt x="470108" y="143327"/>
                  <a:pt x="473908" y="148649"/>
                  <a:pt x="477709" y="154731"/>
                </a:cubicBezTo>
                <a:cubicBezTo>
                  <a:pt x="481510" y="159293"/>
                  <a:pt x="479990" y="165375"/>
                  <a:pt x="475429" y="168416"/>
                </a:cubicBezTo>
                <a:cubicBezTo>
                  <a:pt x="473908" y="169936"/>
                  <a:pt x="471628" y="170697"/>
                  <a:pt x="469347" y="170697"/>
                </a:cubicBezTo>
                <a:cubicBezTo>
                  <a:pt x="466307" y="170697"/>
                  <a:pt x="463266" y="168416"/>
                  <a:pt x="460985" y="166135"/>
                </a:cubicBezTo>
                <a:cubicBezTo>
                  <a:pt x="457945" y="160813"/>
                  <a:pt x="454144" y="155491"/>
                  <a:pt x="449583" y="150169"/>
                </a:cubicBezTo>
                <a:cubicBezTo>
                  <a:pt x="446542" y="146368"/>
                  <a:pt x="446542" y="139525"/>
                  <a:pt x="451103" y="136484"/>
                </a:cubicBezTo>
                <a:close/>
                <a:moveTo>
                  <a:pt x="185243" y="122835"/>
                </a:moveTo>
                <a:cubicBezTo>
                  <a:pt x="189040" y="119037"/>
                  <a:pt x="195877" y="119037"/>
                  <a:pt x="199674" y="122835"/>
                </a:cubicBezTo>
                <a:cubicBezTo>
                  <a:pt x="203472" y="126632"/>
                  <a:pt x="203472" y="132709"/>
                  <a:pt x="199674" y="137266"/>
                </a:cubicBezTo>
                <a:cubicBezTo>
                  <a:pt x="195117" y="141823"/>
                  <a:pt x="191319" y="146381"/>
                  <a:pt x="186762" y="150938"/>
                </a:cubicBezTo>
                <a:cubicBezTo>
                  <a:pt x="185243" y="153976"/>
                  <a:pt x="182204" y="154736"/>
                  <a:pt x="179166" y="154736"/>
                </a:cubicBezTo>
                <a:cubicBezTo>
                  <a:pt x="176888" y="154736"/>
                  <a:pt x="174609" y="153976"/>
                  <a:pt x="173090" y="152457"/>
                </a:cubicBezTo>
                <a:cubicBezTo>
                  <a:pt x="168532" y="149419"/>
                  <a:pt x="167773" y="142583"/>
                  <a:pt x="171571" y="138026"/>
                </a:cubicBezTo>
                <a:cubicBezTo>
                  <a:pt x="176128" y="132709"/>
                  <a:pt x="180685" y="127392"/>
                  <a:pt x="185243" y="122835"/>
                </a:cubicBezTo>
                <a:close/>
                <a:moveTo>
                  <a:pt x="81257" y="111494"/>
                </a:moveTo>
                <a:cubicBezTo>
                  <a:pt x="71385" y="123629"/>
                  <a:pt x="62272" y="137282"/>
                  <a:pt x="54678" y="151692"/>
                </a:cubicBezTo>
                <a:lnTo>
                  <a:pt x="92648" y="151692"/>
                </a:lnTo>
                <a:cubicBezTo>
                  <a:pt x="92648" y="151692"/>
                  <a:pt x="92648" y="151692"/>
                  <a:pt x="92648" y="150934"/>
                </a:cubicBezTo>
                <a:cubicBezTo>
                  <a:pt x="93408" y="149417"/>
                  <a:pt x="94167" y="147900"/>
                  <a:pt x="94927" y="146383"/>
                </a:cubicBezTo>
                <a:cubicBezTo>
                  <a:pt x="97205" y="142591"/>
                  <a:pt x="99483" y="138799"/>
                  <a:pt x="101761" y="135006"/>
                </a:cubicBezTo>
                <a:cubicBezTo>
                  <a:pt x="102521" y="133489"/>
                  <a:pt x="103280" y="131972"/>
                  <a:pt x="104039" y="130455"/>
                </a:cubicBezTo>
                <a:cubicBezTo>
                  <a:pt x="107077" y="125905"/>
                  <a:pt x="110115" y="121354"/>
                  <a:pt x="113152" y="116803"/>
                </a:cubicBezTo>
                <a:cubicBezTo>
                  <a:pt x="113912" y="114528"/>
                  <a:pt x="115431" y="113011"/>
                  <a:pt x="116190" y="111494"/>
                </a:cubicBezTo>
                <a:close/>
                <a:moveTo>
                  <a:pt x="400213" y="85000"/>
                </a:moveTo>
                <a:cubicBezTo>
                  <a:pt x="406282" y="88029"/>
                  <a:pt x="412351" y="91814"/>
                  <a:pt x="418420" y="95600"/>
                </a:cubicBezTo>
                <a:cubicBezTo>
                  <a:pt x="422972" y="98629"/>
                  <a:pt x="424489" y="104686"/>
                  <a:pt x="421455" y="109229"/>
                </a:cubicBezTo>
                <a:cubicBezTo>
                  <a:pt x="419179" y="112257"/>
                  <a:pt x="416144" y="114529"/>
                  <a:pt x="413110" y="114529"/>
                </a:cubicBezTo>
                <a:cubicBezTo>
                  <a:pt x="410834" y="114529"/>
                  <a:pt x="409317" y="113772"/>
                  <a:pt x="407799" y="112257"/>
                </a:cubicBezTo>
                <a:cubicBezTo>
                  <a:pt x="402489" y="109229"/>
                  <a:pt x="396420" y="106200"/>
                  <a:pt x="391110" y="103172"/>
                </a:cubicBezTo>
                <a:cubicBezTo>
                  <a:pt x="385799" y="100900"/>
                  <a:pt x="384282" y="94843"/>
                  <a:pt x="386558" y="89543"/>
                </a:cubicBezTo>
                <a:cubicBezTo>
                  <a:pt x="388834" y="84243"/>
                  <a:pt x="394903" y="82729"/>
                  <a:pt x="400213" y="85000"/>
                </a:cubicBezTo>
                <a:close/>
                <a:moveTo>
                  <a:pt x="255896" y="76571"/>
                </a:moveTo>
                <a:cubicBezTo>
                  <a:pt x="261215" y="75053"/>
                  <a:pt x="266534" y="77330"/>
                  <a:pt x="268814" y="82644"/>
                </a:cubicBezTo>
                <a:cubicBezTo>
                  <a:pt x="271093" y="87958"/>
                  <a:pt x="268054" y="94032"/>
                  <a:pt x="262735" y="95550"/>
                </a:cubicBezTo>
                <a:cubicBezTo>
                  <a:pt x="257416" y="97827"/>
                  <a:pt x="251337" y="100864"/>
                  <a:pt x="245259" y="103141"/>
                </a:cubicBezTo>
                <a:cubicBezTo>
                  <a:pt x="243739" y="103901"/>
                  <a:pt x="242219" y="104660"/>
                  <a:pt x="240700" y="104660"/>
                </a:cubicBezTo>
                <a:cubicBezTo>
                  <a:pt x="237660" y="104660"/>
                  <a:pt x="233861" y="102382"/>
                  <a:pt x="231582" y="99346"/>
                </a:cubicBezTo>
                <a:cubicBezTo>
                  <a:pt x="229302" y="94032"/>
                  <a:pt x="231582" y="87958"/>
                  <a:pt x="236141" y="85681"/>
                </a:cubicBezTo>
                <a:cubicBezTo>
                  <a:pt x="242979" y="81885"/>
                  <a:pt x="249058" y="79608"/>
                  <a:pt x="255896" y="76571"/>
                </a:cubicBezTo>
                <a:close/>
                <a:moveTo>
                  <a:pt x="318232" y="65184"/>
                </a:moveTo>
                <a:cubicBezTo>
                  <a:pt x="325813" y="65184"/>
                  <a:pt x="332636" y="65944"/>
                  <a:pt x="339459" y="66705"/>
                </a:cubicBezTo>
                <a:cubicBezTo>
                  <a:pt x="344765" y="67465"/>
                  <a:pt x="349314" y="72028"/>
                  <a:pt x="348556" y="78111"/>
                </a:cubicBezTo>
                <a:cubicBezTo>
                  <a:pt x="347798" y="83435"/>
                  <a:pt x="343249" y="87237"/>
                  <a:pt x="337942" y="87237"/>
                </a:cubicBezTo>
                <a:cubicBezTo>
                  <a:pt x="337942" y="87237"/>
                  <a:pt x="337184" y="86476"/>
                  <a:pt x="337184" y="86476"/>
                </a:cubicBezTo>
                <a:cubicBezTo>
                  <a:pt x="331119" y="85716"/>
                  <a:pt x="325055" y="85716"/>
                  <a:pt x="318990" y="85716"/>
                </a:cubicBezTo>
                <a:cubicBezTo>
                  <a:pt x="312925" y="85716"/>
                  <a:pt x="308376" y="81153"/>
                  <a:pt x="308376" y="75830"/>
                </a:cubicBezTo>
                <a:cubicBezTo>
                  <a:pt x="308376" y="69746"/>
                  <a:pt x="312925" y="65184"/>
                  <a:pt x="318232" y="65184"/>
                </a:cubicBezTo>
                <a:close/>
                <a:moveTo>
                  <a:pt x="133657" y="60677"/>
                </a:moveTo>
                <a:cubicBezTo>
                  <a:pt x="121506" y="69778"/>
                  <a:pt x="109355" y="79638"/>
                  <a:pt x="98724" y="91015"/>
                </a:cubicBezTo>
                <a:lnTo>
                  <a:pt x="132138" y="91015"/>
                </a:lnTo>
                <a:cubicBezTo>
                  <a:pt x="133657" y="89498"/>
                  <a:pt x="135175" y="87223"/>
                  <a:pt x="136694" y="85706"/>
                </a:cubicBezTo>
                <a:cubicBezTo>
                  <a:pt x="138213" y="83431"/>
                  <a:pt x="140491" y="81155"/>
                  <a:pt x="142010" y="79638"/>
                </a:cubicBezTo>
                <a:cubicBezTo>
                  <a:pt x="144288" y="77363"/>
                  <a:pt x="146567" y="75088"/>
                  <a:pt x="148085" y="73571"/>
                </a:cubicBezTo>
                <a:cubicBezTo>
                  <a:pt x="150364" y="71295"/>
                  <a:pt x="151882" y="69020"/>
                  <a:pt x="154161" y="67503"/>
                </a:cubicBezTo>
                <a:cubicBezTo>
                  <a:pt x="156439" y="65228"/>
                  <a:pt x="159477" y="62952"/>
                  <a:pt x="161755" y="60677"/>
                </a:cubicBezTo>
                <a:close/>
                <a:moveTo>
                  <a:pt x="214914" y="25029"/>
                </a:moveTo>
                <a:cubicBezTo>
                  <a:pt x="198966" y="28063"/>
                  <a:pt x="183018" y="33372"/>
                  <a:pt x="168590" y="40198"/>
                </a:cubicBezTo>
                <a:lnTo>
                  <a:pt x="188334" y="40198"/>
                </a:lnTo>
                <a:cubicBezTo>
                  <a:pt x="190613" y="38681"/>
                  <a:pt x="193650" y="37164"/>
                  <a:pt x="196688" y="34889"/>
                </a:cubicBezTo>
                <a:cubicBezTo>
                  <a:pt x="198207" y="34131"/>
                  <a:pt x="199726" y="32614"/>
                  <a:pt x="202004" y="31855"/>
                </a:cubicBezTo>
                <a:cubicBezTo>
                  <a:pt x="205042" y="30338"/>
                  <a:pt x="208079" y="28063"/>
                  <a:pt x="211876" y="26546"/>
                </a:cubicBezTo>
                <a:cubicBezTo>
                  <a:pt x="212636" y="25787"/>
                  <a:pt x="214155" y="25029"/>
                  <a:pt x="214914" y="25029"/>
                </a:cubicBezTo>
                <a:close/>
                <a:moveTo>
                  <a:pt x="318954" y="20478"/>
                </a:moveTo>
                <a:cubicBezTo>
                  <a:pt x="310600" y="20478"/>
                  <a:pt x="303006" y="20478"/>
                  <a:pt x="294652" y="21237"/>
                </a:cubicBezTo>
                <a:lnTo>
                  <a:pt x="290855" y="21995"/>
                </a:lnTo>
                <a:cubicBezTo>
                  <a:pt x="290096" y="21995"/>
                  <a:pt x="290096" y="21995"/>
                  <a:pt x="289337" y="22754"/>
                </a:cubicBezTo>
                <a:cubicBezTo>
                  <a:pt x="285539" y="22754"/>
                  <a:pt x="282502" y="23512"/>
                  <a:pt x="278705" y="24271"/>
                </a:cubicBezTo>
                <a:cubicBezTo>
                  <a:pt x="278705" y="24271"/>
                  <a:pt x="278705" y="24271"/>
                  <a:pt x="277945" y="24271"/>
                </a:cubicBezTo>
                <a:cubicBezTo>
                  <a:pt x="274908" y="25029"/>
                  <a:pt x="271111" y="25787"/>
                  <a:pt x="268073" y="26546"/>
                </a:cubicBezTo>
                <a:cubicBezTo>
                  <a:pt x="267314" y="26546"/>
                  <a:pt x="267314" y="26546"/>
                  <a:pt x="266554" y="26546"/>
                </a:cubicBezTo>
                <a:cubicBezTo>
                  <a:pt x="263517" y="27304"/>
                  <a:pt x="260479" y="28821"/>
                  <a:pt x="257441" y="29580"/>
                </a:cubicBezTo>
                <a:cubicBezTo>
                  <a:pt x="256682" y="29580"/>
                  <a:pt x="255922" y="30338"/>
                  <a:pt x="254404" y="30338"/>
                </a:cubicBezTo>
                <a:cubicBezTo>
                  <a:pt x="252125" y="31097"/>
                  <a:pt x="249847" y="31855"/>
                  <a:pt x="246809" y="32614"/>
                </a:cubicBezTo>
                <a:cubicBezTo>
                  <a:pt x="245291" y="33372"/>
                  <a:pt x="243012" y="34131"/>
                  <a:pt x="240734" y="35648"/>
                </a:cubicBezTo>
                <a:cubicBezTo>
                  <a:pt x="239215" y="35648"/>
                  <a:pt x="238456" y="36406"/>
                  <a:pt x="236937" y="37164"/>
                </a:cubicBezTo>
                <a:cubicBezTo>
                  <a:pt x="182259" y="59918"/>
                  <a:pt x="136694" y="105426"/>
                  <a:pt x="109355" y="163069"/>
                </a:cubicBezTo>
                <a:cubicBezTo>
                  <a:pt x="109355" y="163828"/>
                  <a:pt x="109355" y="163828"/>
                  <a:pt x="109355" y="164586"/>
                </a:cubicBezTo>
                <a:cubicBezTo>
                  <a:pt x="107837" y="167620"/>
                  <a:pt x="106318" y="170654"/>
                  <a:pt x="104799" y="174447"/>
                </a:cubicBezTo>
                <a:cubicBezTo>
                  <a:pt x="104039" y="175205"/>
                  <a:pt x="103280" y="176722"/>
                  <a:pt x="103280" y="178239"/>
                </a:cubicBezTo>
                <a:cubicBezTo>
                  <a:pt x="101761" y="180514"/>
                  <a:pt x="101002" y="182790"/>
                  <a:pt x="100242" y="185824"/>
                </a:cubicBezTo>
                <a:cubicBezTo>
                  <a:pt x="99483" y="187341"/>
                  <a:pt x="98724" y="188858"/>
                  <a:pt x="97964" y="190374"/>
                </a:cubicBezTo>
                <a:cubicBezTo>
                  <a:pt x="97205" y="192650"/>
                  <a:pt x="96445" y="194925"/>
                  <a:pt x="95686" y="197201"/>
                </a:cubicBezTo>
                <a:cubicBezTo>
                  <a:pt x="95686" y="199476"/>
                  <a:pt x="94927" y="200993"/>
                  <a:pt x="94167" y="203268"/>
                </a:cubicBezTo>
                <a:cubicBezTo>
                  <a:pt x="93408" y="204785"/>
                  <a:pt x="92648" y="207061"/>
                  <a:pt x="92648" y="209336"/>
                </a:cubicBezTo>
                <a:cubicBezTo>
                  <a:pt x="91889" y="211611"/>
                  <a:pt x="91129" y="213128"/>
                  <a:pt x="90370" y="215404"/>
                </a:cubicBezTo>
                <a:cubicBezTo>
                  <a:pt x="90370" y="217679"/>
                  <a:pt x="89611" y="219955"/>
                  <a:pt x="88851" y="221471"/>
                </a:cubicBezTo>
                <a:cubicBezTo>
                  <a:pt x="88851" y="223747"/>
                  <a:pt x="88092" y="226022"/>
                  <a:pt x="87332" y="227539"/>
                </a:cubicBezTo>
                <a:cubicBezTo>
                  <a:pt x="87332" y="229815"/>
                  <a:pt x="86573" y="232090"/>
                  <a:pt x="86573" y="234365"/>
                </a:cubicBezTo>
                <a:cubicBezTo>
                  <a:pt x="85814" y="236641"/>
                  <a:pt x="85814" y="238158"/>
                  <a:pt x="85054" y="240433"/>
                </a:cubicBezTo>
                <a:cubicBezTo>
                  <a:pt x="85054" y="242708"/>
                  <a:pt x="84295" y="244984"/>
                  <a:pt x="84295" y="247259"/>
                </a:cubicBezTo>
                <a:cubicBezTo>
                  <a:pt x="83535" y="249535"/>
                  <a:pt x="83535" y="251810"/>
                  <a:pt x="83535" y="253327"/>
                </a:cubicBezTo>
                <a:cubicBezTo>
                  <a:pt x="82776" y="255602"/>
                  <a:pt x="82776" y="258636"/>
                  <a:pt x="82776" y="260912"/>
                </a:cubicBezTo>
                <a:cubicBezTo>
                  <a:pt x="82016" y="262428"/>
                  <a:pt x="82016" y="264704"/>
                  <a:pt x="82016" y="266221"/>
                </a:cubicBezTo>
                <a:cubicBezTo>
                  <a:pt x="82016" y="269255"/>
                  <a:pt x="81257" y="272288"/>
                  <a:pt x="81257" y="275322"/>
                </a:cubicBezTo>
                <a:cubicBezTo>
                  <a:pt x="81257" y="276839"/>
                  <a:pt x="81257" y="278356"/>
                  <a:pt x="81257" y="279873"/>
                </a:cubicBezTo>
                <a:cubicBezTo>
                  <a:pt x="80498" y="284424"/>
                  <a:pt x="80498" y="288975"/>
                  <a:pt x="80498" y="293525"/>
                </a:cubicBezTo>
                <a:cubicBezTo>
                  <a:pt x="80498" y="298076"/>
                  <a:pt x="80498" y="302627"/>
                  <a:pt x="81257" y="306419"/>
                </a:cubicBezTo>
                <a:cubicBezTo>
                  <a:pt x="81257" y="308695"/>
                  <a:pt x="81257" y="310212"/>
                  <a:pt x="81257" y="311729"/>
                </a:cubicBezTo>
                <a:cubicBezTo>
                  <a:pt x="81257" y="314004"/>
                  <a:pt x="81257" y="317038"/>
                  <a:pt x="82016" y="320072"/>
                </a:cubicBezTo>
                <a:cubicBezTo>
                  <a:pt x="82016" y="321589"/>
                  <a:pt x="82016" y="323864"/>
                  <a:pt x="82776" y="325381"/>
                </a:cubicBezTo>
                <a:cubicBezTo>
                  <a:pt x="82776" y="328415"/>
                  <a:pt x="82776" y="330690"/>
                  <a:pt x="83535" y="332966"/>
                </a:cubicBezTo>
                <a:cubicBezTo>
                  <a:pt x="83535" y="335241"/>
                  <a:pt x="83535" y="336758"/>
                  <a:pt x="84295" y="339033"/>
                </a:cubicBezTo>
                <a:cubicBezTo>
                  <a:pt x="84295" y="341309"/>
                  <a:pt x="85054" y="343584"/>
                  <a:pt x="85054" y="345859"/>
                </a:cubicBezTo>
                <a:cubicBezTo>
                  <a:pt x="85814" y="348135"/>
                  <a:pt x="85814" y="350410"/>
                  <a:pt x="86573" y="351927"/>
                </a:cubicBezTo>
                <a:cubicBezTo>
                  <a:pt x="86573" y="354203"/>
                  <a:pt x="87332" y="356478"/>
                  <a:pt x="87332" y="358753"/>
                </a:cubicBezTo>
                <a:cubicBezTo>
                  <a:pt x="88092" y="361029"/>
                  <a:pt x="88851" y="362546"/>
                  <a:pt x="88851" y="364821"/>
                </a:cubicBezTo>
                <a:cubicBezTo>
                  <a:pt x="89611" y="367096"/>
                  <a:pt x="90370" y="369372"/>
                  <a:pt x="90370" y="370889"/>
                </a:cubicBezTo>
                <a:cubicBezTo>
                  <a:pt x="91129" y="373164"/>
                  <a:pt x="91889" y="375439"/>
                  <a:pt x="91889" y="376956"/>
                </a:cubicBezTo>
                <a:cubicBezTo>
                  <a:pt x="92648" y="379232"/>
                  <a:pt x="93408" y="381507"/>
                  <a:pt x="94167" y="383783"/>
                </a:cubicBezTo>
                <a:cubicBezTo>
                  <a:pt x="94927" y="385300"/>
                  <a:pt x="95686" y="387575"/>
                  <a:pt x="95686" y="389092"/>
                </a:cubicBezTo>
                <a:cubicBezTo>
                  <a:pt x="96445" y="391367"/>
                  <a:pt x="97205" y="393643"/>
                  <a:pt x="97964" y="395918"/>
                </a:cubicBezTo>
                <a:cubicBezTo>
                  <a:pt x="98724" y="397435"/>
                  <a:pt x="99483" y="398952"/>
                  <a:pt x="100242" y="401227"/>
                </a:cubicBezTo>
                <a:cubicBezTo>
                  <a:pt x="101002" y="403503"/>
                  <a:pt x="101761" y="405778"/>
                  <a:pt x="103280" y="408812"/>
                </a:cubicBezTo>
                <a:cubicBezTo>
                  <a:pt x="103280" y="409570"/>
                  <a:pt x="104039" y="411087"/>
                  <a:pt x="104799" y="412604"/>
                </a:cubicBezTo>
                <a:cubicBezTo>
                  <a:pt x="106318" y="415638"/>
                  <a:pt x="107837" y="418672"/>
                  <a:pt x="109355" y="422464"/>
                </a:cubicBezTo>
                <a:cubicBezTo>
                  <a:pt x="109355" y="422464"/>
                  <a:pt x="109355" y="423223"/>
                  <a:pt x="109355" y="423223"/>
                </a:cubicBezTo>
                <a:cubicBezTo>
                  <a:pt x="136694" y="481624"/>
                  <a:pt x="182259" y="526374"/>
                  <a:pt x="236937" y="549886"/>
                </a:cubicBezTo>
                <a:cubicBezTo>
                  <a:pt x="238456" y="549886"/>
                  <a:pt x="239215" y="550644"/>
                  <a:pt x="240734" y="551403"/>
                </a:cubicBezTo>
                <a:cubicBezTo>
                  <a:pt x="243012" y="552161"/>
                  <a:pt x="245291" y="552920"/>
                  <a:pt x="246809" y="553678"/>
                </a:cubicBezTo>
                <a:cubicBezTo>
                  <a:pt x="249847" y="554437"/>
                  <a:pt x="252125" y="555195"/>
                  <a:pt x="254404" y="555954"/>
                </a:cubicBezTo>
                <a:cubicBezTo>
                  <a:pt x="255922" y="556712"/>
                  <a:pt x="256682" y="556712"/>
                  <a:pt x="257441" y="557471"/>
                </a:cubicBezTo>
                <a:cubicBezTo>
                  <a:pt x="260479" y="558229"/>
                  <a:pt x="263517" y="558988"/>
                  <a:pt x="266554" y="559746"/>
                </a:cubicBezTo>
                <a:cubicBezTo>
                  <a:pt x="267314" y="559746"/>
                  <a:pt x="267314" y="559746"/>
                  <a:pt x="268073" y="559746"/>
                </a:cubicBezTo>
                <a:cubicBezTo>
                  <a:pt x="271111" y="560504"/>
                  <a:pt x="274908" y="561263"/>
                  <a:pt x="277945" y="562021"/>
                </a:cubicBezTo>
                <a:cubicBezTo>
                  <a:pt x="278705" y="562021"/>
                  <a:pt x="278705" y="562021"/>
                  <a:pt x="278705" y="562780"/>
                </a:cubicBezTo>
                <a:cubicBezTo>
                  <a:pt x="282502" y="562780"/>
                  <a:pt x="285539" y="563538"/>
                  <a:pt x="289337" y="564297"/>
                </a:cubicBezTo>
                <a:cubicBezTo>
                  <a:pt x="290096" y="564297"/>
                  <a:pt x="290096" y="564297"/>
                  <a:pt x="290855" y="564297"/>
                </a:cubicBezTo>
                <a:lnTo>
                  <a:pt x="294652" y="565055"/>
                </a:lnTo>
                <a:cubicBezTo>
                  <a:pt x="303006" y="565814"/>
                  <a:pt x="310600" y="566572"/>
                  <a:pt x="318954" y="566572"/>
                </a:cubicBezTo>
                <a:cubicBezTo>
                  <a:pt x="449573" y="566572"/>
                  <a:pt x="556650" y="443701"/>
                  <a:pt x="556650" y="293525"/>
                </a:cubicBezTo>
                <a:cubicBezTo>
                  <a:pt x="556650" y="142591"/>
                  <a:pt x="449573" y="20478"/>
                  <a:pt x="318954" y="20478"/>
                </a:cubicBezTo>
                <a:close/>
                <a:moveTo>
                  <a:pt x="258201" y="0"/>
                </a:moveTo>
                <a:cubicBezTo>
                  <a:pt x="268073" y="0"/>
                  <a:pt x="277945" y="758"/>
                  <a:pt x="287818" y="2275"/>
                </a:cubicBezTo>
                <a:cubicBezTo>
                  <a:pt x="298450" y="758"/>
                  <a:pt x="308322" y="0"/>
                  <a:pt x="318954" y="0"/>
                </a:cubicBezTo>
                <a:cubicBezTo>
                  <a:pt x="460964" y="0"/>
                  <a:pt x="577154" y="131214"/>
                  <a:pt x="577154" y="293525"/>
                </a:cubicBezTo>
                <a:cubicBezTo>
                  <a:pt x="577154" y="455078"/>
                  <a:pt x="460964" y="586292"/>
                  <a:pt x="318954" y="586292"/>
                </a:cubicBezTo>
                <a:cubicBezTo>
                  <a:pt x="308322" y="586292"/>
                  <a:pt x="298450" y="585534"/>
                  <a:pt x="287818" y="584775"/>
                </a:cubicBezTo>
                <a:cubicBezTo>
                  <a:pt x="277945" y="585534"/>
                  <a:pt x="268073" y="586292"/>
                  <a:pt x="258201" y="586292"/>
                </a:cubicBezTo>
                <a:cubicBezTo>
                  <a:pt x="203523" y="586292"/>
                  <a:pt x="152642" y="567331"/>
                  <a:pt x="110874" y="533958"/>
                </a:cubicBezTo>
                <a:cubicBezTo>
                  <a:pt x="110115" y="533200"/>
                  <a:pt x="109355" y="533200"/>
                  <a:pt x="108596" y="532441"/>
                </a:cubicBezTo>
                <a:cubicBezTo>
                  <a:pt x="91129" y="518031"/>
                  <a:pt x="75182" y="501344"/>
                  <a:pt x="60753" y="482383"/>
                </a:cubicBezTo>
                <a:cubicBezTo>
                  <a:pt x="60753" y="482383"/>
                  <a:pt x="59994" y="481624"/>
                  <a:pt x="59994" y="480866"/>
                </a:cubicBezTo>
                <a:cubicBezTo>
                  <a:pt x="46324" y="461904"/>
                  <a:pt x="34173" y="441426"/>
                  <a:pt x="25061" y="419430"/>
                </a:cubicBezTo>
                <a:cubicBezTo>
                  <a:pt x="24301" y="418672"/>
                  <a:pt x="24301" y="417913"/>
                  <a:pt x="24301" y="417913"/>
                </a:cubicBezTo>
                <a:cubicBezTo>
                  <a:pt x="8353" y="379990"/>
                  <a:pt x="0" y="337516"/>
                  <a:pt x="0" y="293525"/>
                </a:cubicBezTo>
                <a:cubicBezTo>
                  <a:pt x="0" y="264704"/>
                  <a:pt x="3038" y="237399"/>
                  <a:pt x="9872" y="211611"/>
                </a:cubicBezTo>
                <a:cubicBezTo>
                  <a:pt x="9872" y="210095"/>
                  <a:pt x="10632" y="209336"/>
                  <a:pt x="10632" y="207819"/>
                </a:cubicBezTo>
                <a:cubicBezTo>
                  <a:pt x="15188" y="191133"/>
                  <a:pt x="21263" y="174447"/>
                  <a:pt x="28858" y="158519"/>
                </a:cubicBezTo>
                <a:cubicBezTo>
                  <a:pt x="28858" y="157760"/>
                  <a:pt x="28858" y="157760"/>
                  <a:pt x="29617" y="157002"/>
                </a:cubicBezTo>
                <a:cubicBezTo>
                  <a:pt x="39489" y="134248"/>
                  <a:pt x="52399" y="113769"/>
                  <a:pt x="67588" y="94808"/>
                </a:cubicBezTo>
                <a:cubicBezTo>
                  <a:pt x="68347" y="94808"/>
                  <a:pt x="68347" y="94049"/>
                  <a:pt x="69106" y="94049"/>
                </a:cubicBezTo>
                <a:cubicBezTo>
                  <a:pt x="85054" y="74329"/>
                  <a:pt x="103280" y="57643"/>
                  <a:pt x="123025" y="43232"/>
                </a:cubicBezTo>
                <a:cubicBezTo>
                  <a:pt x="162514" y="15927"/>
                  <a:pt x="208839" y="0"/>
                  <a:pt x="258201" y="0"/>
                </a:cubicBezTo>
                <a:close/>
              </a:path>
            </a:pathLst>
          </a:custGeom>
          <a:solidFill>
            <a:srgbClr val="D9BB8B"/>
          </a:solidFill>
          <a:ln>
            <a:noFill/>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3" name="任意多边形: 形状 92">
            <a:extLst>
              <a:ext uri="{FF2B5EF4-FFF2-40B4-BE49-F238E27FC236}">
                <a16:creationId xmlns:a16="http://schemas.microsoft.com/office/drawing/2014/main" id="{EC19E42E-A59B-6E82-B582-1E310697A921}"/>
              </a:ext>
            </a:extLst>
          </p:cNvPr>
          <p:cNvSpPr/>
          <p:nvPr/>
        </p:nvSpPr>
        <p:spPr>
          <a:xfrm rot="20906813">
            <a:off x="53397" y="5209337"/>
            <a:ext cx="12549862" cy="2837326"/>
          </a:xfrm>
          <a:custGeom>
            <a:avLst/>
            <a:gdLst>
              <a:gd name="connsiteX0" fmla="*/ 12549862 w 12549862"/>
              <a:gd name="connsiteY0" fmla="*/ 0 h 2837326"/>
              <a:gd name="connsiteX1" fmla="*/ 11969861 w 12549862"/>
              <a:gd name="connsiteY1" fmla="*/ 2837326 h 2837326"/>
              <a:gd name="connsiteX2" fmla="*/ 0 w 12549862"/>
              <a:gd name="connsiteY2" fmla="*/ 390472 h 2837326"/>
              <a:gd name="connsiteX3" fmla="*/ 77272 w 12549862"/>
              <a:gd name="connsiteY3" fmla="*/ 12463 h 2837326"/>
              <a:gd name="connsiteX4" fmla="*/ 307197 w 12549862"/>
              <a:gd name="connsiteY4" fmla="*/ 97579 h 2837326"/>
              <a:gd name="connsiteX5" fmla="*/ 6296734 w 12549862"/>
              <a:gd name="connsiteY5" fmla="*/ 924651 h 2837326"/>
              <a:gd name="connsiteX6" fmla="*/ 12286273 w 12549862"/>
              <a:gd name="connsiteY6" fmla="*/ 97579 h 28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9862" h="2837326">
                <a:moveTo>
                  <a:pt x="12549862" y="0"/>
                </a:moveTo>
                <a:lnTo>
                  <a:pt x="11969861" y="2837326"/>
                </a:lnTo>
                <a:lnTo>
                  <a:pt x="0" y="390472"/>
                </a:lnTo>
                <a:lnTo>
                  <a:pt x="77272" y="12463"/>
                </a:lnTo>
                <a:lnTo>
                  <a:pt x="307197" y="97579"/>
                </a:lnTo>
                <a:cubicBezTo>
                  <a:pt x="1755186" y="603955"/>
                  <a:pt x="3901394" y="924651"/>
                  <a:pt x="6296734" y="924651"/>
                </a:cubicBezTo>
                <a:cubicBezTo>
                  <a:pt x="8692074" y="924651"/>
                  <a:pt x="10838282" y="603955"/>
                  <a:pt x="12286273" y="97579"/>
                </a:cubicBez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mj-ea"/>
              <a:ea typeface="+mj-ea"/>
              <a:cs typeface="+mn-cs"/>
            </a:endParaRPr>
          </a:p>
        </p:txBody>
      </p:sp>
      <p:sp>
        <p:nvSpPr>
          <p:cNvPr id="95" name="任意多边形: 形状 94">
            <a:extLst>
              <a:ext uri="{FF2B5EF4-FFF2-40B4-BE49-F238E27FC236}">
                <a16:creationId xmlns:a16="http://schemas.microsoft.com/office/drawing/2014/main" id="{F771D399-845A-235D-3D74-1EC1C36DA6E5}"/>
              </a:ext>
            </a:extLst>
          </p:cNvPr>
          <p:cNvSpPr/>
          <p:nvPr/>
        </p:nvSpPr>
        <p:spPr>
          <a:xfrm rot="20922276" flipH="1">
            <a:off x="4938120" y="4912545"/>
            <a:ext cx="7456149" cy="1328015"/>
          </a:xfrm>
          <a:custGeom>
            <a:avLst/>
            <a:gdLst>
              <a:gd name="connsiteX0" fmla="*/ 0 w 7456149"/>
              <a:gd name="connsiteY0" fmla="*/ 0 h 1328015"/>
              <a:gd name="connsiteX1" fmla="*/ 131744 w 7456149"/>
              <a:gd name="connsiteY1" fmla="*/ 659592 h 1328015"/>
              <a:gd name="connsiteX2" fmla="*/ 485920 w 7456149"/>
              <a:gd name="connsiteY2" fmla="*/ 727156 h 1328015"/>
              <a:gd name="connsiteX3" fmla="*/ 6916539 w 7456149"/>
              <a:gd name="connsiteY3" fmla="*/ 1327247 h 1328015"/>
              <a:gd name="connsiteX4" fmla="*/ 6946071 w 7456149"/>
              <a:gd name="connsiteY4" fmla="*/ 1328015 h 1328015"/>
              <a:gd name="connsiteX5" fmla="*/ 7456149 w 7456149"/>
              <a:gd name="connsiteY5" fmla="*/ 1226134 h 1328015"/>
              <a:gd name="connsiteX6" fmla="*/ 7429958 w 7456149"/>
              <a:gd name="connsiteY6" fmla="*/ 1225090 h 1328015"/>
              <a:gd name="connsiteX7" fmla="*/ 61697 w 7456149"/>
              <a:gd name="connsiteY7" fmla="*/ 22538 h 132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6149" h="1328015">
                <a:moveTo>
                  <a:pt x="0" y="0"/>
                </a:moveTo>
                <a:lnTo>
                  <a:pt x="131744" y="659592"/>
                </a:lnTo>
                <a:lnTo>
                  <a:pt x="485920" y="727156"/>
                </a:lnTo>
                <a:cubicBezTo>
                  <a:pt x="2130373" y="1023501"/>
                  <a:pt x="4369541" y="1238346"/>
                  <a:pt x="6916539" y="1327247"/>
                </a:cubicBezTo>
                <a:lnTo>
                  <a:pt x="6946071" y="1328015"/>
                </a:lnTo>
                <a:lnTo>
                  <a:pt x="7456149" y="1226134"/>
                </a:lnTo>
                <a:lnTo>
                  <a:pt x="7429958" y="1225090"/>
                </a:lnTo>
                <a:cubicBezTo>
                  <a:pt x="4440805" y="1081741"/>
                  <a:pt x="1837162" y="641455"/>
                  <a:pt x="61697" y="22538"/>
                </a:cubicBez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j-ea"/>
              <a:ea typeface="+mj-ea"/>
              <a:cs typeface="+mn-cs"/>
            </a:endParaRPr>
          </a:p>
        </p:txBody>
      </p:sp>
      <p:sp>
        <p:nvSpPr>
          <p:cNvPr id="91" name="任意多边形: 形状 90">
            <a:extLst>
              <a:ext uri="{FF2B5EF4-FFF2-40B4-BE49-F238E27FC236}">
                <a16:creationId xmlns:a16="http://schemas.microsoft.com/office/drawing/2014/main" id="{5241DB24-EB2C-07AC-28A6-1680C699F7EF}"/>
              </a:ext>
            </a:extLst>
          </p:cNvPr>
          <p:cNvSpPr/>
          <p:nvPr/>
        </p:nvSpPr>
        <p:spPr>
          <a:xfrm rot="21061863">
            <a:off x="17072" y="5504335"/>
            <a:ext cx="12423338" cy="2290250"/>
          </a:xfrm>
          <a:custGeom>
            <a:avLst/>
            <a:gdLst>
              <a:gd name="connsiteX0" fmla="*/ 12423338 w 12423338"/>
              <a:gd name="connsiteY0" fmla="*/ 38904 h 2290250"/>
              <a:gd name="connsiteX1" fmla="*/ 12068011 w 12423338"/>
              <a:gd name="connsiteY1" fmla="*/ 2290250 h 2290250"/>
              <a:gd name="connsiteX2" fmla="*/ 0 w 12423338"/>
              <a:gd name="connsiteY2" fmla="*/ 385569 h 2290250"/>
              <a:gd name="connsiteX3" fmla="*/ 60854 w 12423338"/>
              <a:gd name="connsiteY3" fmla="*/ 0 h 2290250"/>
              <a:gd name="connsiteX4" fmla="*/ 305104 w 12423338"/>
              <a:gd name="connsiteY4" fmla="*/ 90419 h 2290250"/>
              <a:gd name="connsiteX5" fmla="*/ 6294642 w 12423338"/>
              <a:gd name="connsiteY5" fmla="*/ 917491 h 2290250"/>
              <a:gd name="connsiteX6" fmla="*/ 12284181 w 12423338"/>
              <a:gd name="connsiteY6" fmla="*/ 90418 h 229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3338" h="2290250">
                <a:moveTo>
                  <a:pt x="12423338" y="38904"/>
                </a:moveTo>
                <a:lnTo>
                  <a:pt x="12068011" y="2290250"/>
                </a:lnTo>
                <a:lnTo>
                  <a:pt x="0" y="385569"/>
                </a:lnTo>
                <a:lnTo>
                  <a:pt x="60854" y="0"/>
                </a:lnTo>
                <a:lnTo>
                  <a:pt x="305104" y="90419"/>
                </a:lnTo>
                <a:cubicBezTo>
                  <a:pt x="1753094" y="596795"/>
                  <a:pt x="3899301" y="917491"/>
                  <a:pt x="6294642" y="917491"/>
                </a:cubicBezTo>
                <a:cubicBezTo>
                  <a:pt x="8689982" y="917491"/>
                  <a:pt x="10836190" y="596795"/>
                  <a:pt x="12284181" y="90418"/>
                </a:cubicBez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mj-ea"/>
              <a:ea typeface="+mj-ea"/>
              <a:cs typeface="+mn-cs"/>
            </a:endParaRPr>
          </a:p>
        </p:txBody>
      </p:sp>
    </p:spTree>
    <p:extLst>
      <p:ext uri="{BB962C8B-B14F-4D97-AF65-F5344CB8AC3E}">
        <p14:creationId xmlns:p14="http://schemas.microsoft.com/office/powerpoint/2010/main" val="3105592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65D01F06-1C8D-A1A0-FAB7-577EA3FB0FBC}"/>
              </a:ext>
            </a:extLst>
          </p:cNvPr>
          <p:cNvSpPr txBox="1"/>
          <p:nvPr/>
        </p:nvSpPr>
        <p:spPr>
          <a:xfrm>
            <a:off x="1826960" y="437994"/>
            <a:ext cx="3089578" cy="3693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rPr>
              <a:t>亮点工作展示</a:t>
            </a:r>
          </a:p>
        </p:txBody>
      </p:sp>
      <p:cxnSp>
        <p:nvCxnSpPr>
          <p:cNvPr id="9" name="直接连接符 8">
            <a:extLst>
              <a:ext uri="{FF2B5EF4-FFF2-40B4-BE49-F238E27FC236}">
                <a16:creationId xmlns:a16="http://schemas.microsoft.com/office/drawing/2014/main" id="{4559D387-EF73-8FCE-7A8E-E4A56E247350}"/>
              </a:ext>
            </a:extLst>
          </p:cNvPr>
          <p:cNvCxnSpPr/>
          <p:nvPr/>
        </p:nvCxnSpPr>
        <p:spPr>
          <a:xfrm>
            <a:off x="4749362" y="1689157"/>
            <a:ext cx="6732000" cy="0"/>
          </a:xfrm>
          <a:prstGeom prst="line">
            <a:avLst/>
          </a:prstGeom>
          <a:noFill/>
          <a:ln w="25400" cap="flat" cmpd="sng" algn="ctr">
            <a:gradFill flip="none" rotWithShape="1">
              <a:gsLst>
                <a:gs pos="50000">
                  <a:schemeClr val="accent2"/>
                </a:gs>
                <a:gs pos="0">
                  <a:srgbClr val="E0522E">
                    <a:alpha val="0"/>
                  </a:srgbClr>
                </a:gs>
                <a:gs pos="100000">
                  <a:srgbClr val="E0522E">
                    <a:alpha val="0"/>
                  </a:srgbClr>
                </a:gs>
              </a:gsLst>
              <a:lin ang="0" scaled="1"/>
              <a:tileRect/>
            </a:gradFill>
            <a:prstDash val="solid"/>
            <a:miter lim="800000"/>
          </a:ln>
          <a:effectLst/>
        </p:spPr>
      </p:cxnSp>
      <p:cxnSp>
        <p:nvCxnSpPr>
          <p:cNvPr id="11" name="直接连接符 10">
            <a:extLst>
              <a:ext uri="{FF2B5EF4-FFF2-40B4-BE49-F238E27FC236}">
                <a16:creationId xmlns:a16="http://schemas.microsoft.com/office/drawing/2014/main" id="{D475286B-F5A9-D7A4-3CD8-37F975165842}"/>
              </a:ext>
            </a:extLst>
          </p:cNvPr>
          <p:cNvCxnSpPr/>
          <p:nvPr/>
        </p:nvCxnSpPr>
        <p:spPr>
          <a:xfrm>
            <a:off x="4749363" y="3559182"/>
            <a:ext cx="6732000" cy="0"/>
          </a:xfrm>
          <a:prstGeom prst="line">
            <a:avLst/>
          </a:prstGeom>
          <a:noFill/>
          <a:ln w="25400" cap="flat" cmpd="sng" algn="ctr">
            <a:gradFill flip="none" rotWithShape="1">
              <a:gsLst>
                <a:gs pos="50000">
                  <a:schemeClr val="accent2"/>
                </a:gs>
                <a:gs pos="0">
                  <a:srgbClr val="E0522E">
                    <a:alpha val="0"/>
                  </a:srgbClr>
                </a:gs>
                <a:gs pos="100000">
                  <a:srgbClr val="E0522E">
                    <a:alpha val="0"/>
                  </a:srgbClr>
                </a:gs>
              </a:gsLst>
              <a:lin ang="0" scaled="1"/>
              <a:tileRect/>
            </a:gradFill>
            <a:prstDash val="solid"/>
            <a:miter lim="800000"/>
          </a:ln>
          <a:effectLst/>
        </p:spPr>
      </p:cxnSp>
      <p:sp>
        <p:nvSpPr>
          <p:cNvPr id="12" name="矩形 11">
            <a:extLst>
              <a:ext uri="{FF2B5EF4-FFF2-40B4-BE49-F238E27FC236}">
                <a16:creationId xmlns:a16="http://schemas.microsoft.com/office/drawing/2014/main" id="{932E0BB3-B031-F7FF-7C64-8E0A622C75D6}"/>
              </a:ext>
            </a:extLst>
          </p:cNvPr>
          <p:cNvSpPr/>
          <p:nvPr/>
        </p:nvSpPr>
        <p:spPr>
          <a:xfrm>
            <a:off x="4749362" y="2368998"/>
            <a:ext cx="6732000" cy="1021433"/>
          </a:xfrm>
          <a:prstGeom prst="rect">
            <a:avLst/>
          </a:prstGeom>
          <a:noFill/>
        </p:spPr>
        <p:txBody>
          <a:bodyPr wrap="square"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30000"/>
              </a:lnSpc>
              <a:spcBef>
                <a:spcPts val="0"/>
              </a:spcBef>
              <a:spcAft>
                <a:spcPts val="0"/>
              </a:spcAft>
              <a:buClrTx/>
              <a:buSzTx/>
              <a:tabLst/>
              <a:defRPr/>
            </a:pPr>
            <a:r>
              <a:rPr kumimoji="0" lang="zh-CN" altLang="en-US" sz="1400" b="1" i="0" u="none" strike="noStrike" kern="1200" cap="none" spc="0" normalizeH="0" baseline="0" noProof="0" dirty="0">
                <a:ln>
                  <a:noFill/>
                </a:ln>
                <a:effectLst/>
                <a:uLnTx/>
                <a:uFillTx/>
                <a:latin typeface="+mn-ea"/>
                <a:cs typeface="+mn-cs"/>
              </a:rPr>
              <a:t>较好完成各部门人员的入职、离职、调岗等人事审批工作。</a:t>
            </a:r>
          </a:p>
          <a:p>
            <a:pPr marR="0" lvl="0" algn="just" defTabSz="914400" rtl="0" eaLnBrk="1" fontAlgn="auto" latinLnBrk="0" hangingPunct="1">
              <a:lnSpc>
                <a:spcPct val="130000"/>
              </a:lnSpc>
              <a:spcBef>
                <a:spcPts val="0"/>
              </a:spcBef>
              <a:spcAft>
                <a:spcPts val="0"/>
              </a:spcAft>
              <a:buClrTx/>
              <a:buSzTx/>
              <a:tabLst/>
              <a:defRPr/>
            </a:pPr>
            <a:r>
              <a:rPr kumimoji="0" lang="zh-CN" altLang="en-US" sz="1400" b="1" i="0" u="none" strike="noStrike" kern="1200" cap="none" spc="0" normalizeH="0" baseline="0" noProof="0" dirty="0">
                <a:ln>
                  <a:noFill/>
                </a:ln>
                <a:effectLst/>
                <a:uLnTx/>
                <a:uFillTx/>
                <a:latin typeface="+mn-ea"/>
                <a:cs typeface="+mn-cs"/>
              </a:rPr>
              <a:t>规范员工档案，对资料不齐全的作出补齐。</a:t>
            </a:r>
          </a:p>
          <a:p>
            <a:pPr marR="0" lvl="0" algn="just" defTabSz="914400" rtl="0" eaLnBrk="1" fontAlgn="auto" latinLnBrk="0" hangingPunct="1">
              <a:lnSpc>
                <a:spcPct val="130000"/>
              </a:lnSpc>
              <a:spcBef>
                <a:spcPts val="0"/>
              </a:spcBef>
              <a:spcAft>
                <a:spcPts val="0"/>
              </a:spcAft>
              <a:buClrTx/>
              <a:buSzTx/>
              <a:tabLst/>
              <a:defRPr/>
            </a:pPr>
            <a:r>
              <a:rPr kumimoji="0" lang="zh-CN" altLang="en-US" sz="1400" b="1" i="0" u="none" strike="noStrike" kern="1200" cap="none" spc="0" normalizeH="0" baseline="0" noProof="0" dirty="0">
                <a:ln>
                  <a:noFill/>
                </a:ln>
                <a:effectLst/>
                <a:uLnTx/>
                <a:uFillTx/>
                <a:latin typeface="+mn-ea"/>
                <a:cs typeface="+mn-cs"/>
              </a:rPr>
              <a:t>确定员工劳动合同签定人数达</a:t>
            </a:r>
            <a:r>
              <a:rPr kumimoji="0" lang="en-US" altLang="zh-CN" sz="1400" b="1" i="0" u="none" strike="noStrike" kern="1200" cap="none" spc="0" normalizeH="0" baseline="0" noProof="0" dirty="0">
                <a:ln>
                  <a:noFill/>
                </a:ln>
                <a:effectLst/>
                <a:uLnTx/>
                <a:uFillTx/>
                <a:latin typeface="+mn-ea"/>
                <a:cs typeface="+mn-cs"/>
              </a:rPr>
              <a:t>100%</a:t>
            </a:r>
            <a:r>
              <a:rPr kumimoji="0" lang="zh-CN" altLang="en-US" sz="1400" b="1" i="0" u="none" strike="noStrike" kern="1200" cap="none" spc="0" normalizeH="0" baseline="0" noProof="0" dirty="0">
                <a:ln>
                  <a:noFill/>
                </a:ln>
                <a:effectLst/>
                <a:uLnTx/>
                <a:uFillTx/>
                <a:latin typeface="+mn-ea"/>
                <a:cs typeface="+mn-cs"/>
              </a:rPr>
              <a:t>，工伤保险、社会保险办理事宜。</a:t>
            </a:r>
          </a:p>
        </p:txBody>
      </p:sp>
      <p:sp>
        <p:nvSpPr>
          <p:cNvPr id="13" name="矩形 12">
            <a:extLst>
              <a:ext uri="{FF2B5EF4-FFF2-40B4-BE49-F238E27FC236}">
                <a16:creationId xmlns:a16="http://schemas.microsoft.com/office/drawing/2014/main" id="{5FFF94F7-4E6F-7834-1248-0A738178C66D}"/>
              </a:ext>
            </a:extLst>
          </p:cNvPr>
          <p:cNvSpPr/>
          <p:nvPr/>
        </p:nvSpPr>
        <p:spPr>
          <a:xfrm>
            <a:off x="4768400" y="1803710"/>
            <a:ext cx="3407814" cy="532646"/>
          </a:xfrm>
          <a:prstGeom prst="rect">
            <a:avLst/>
          </a:prstGeom>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accent1"/>
                </a:solidFill>
                <a:effectLst/>
                <a:uLnTx/>
                <a:uFillTx/>
                <a:latin typeface="+mj-ea"/>
                <a:ea typeface="+mj-ea"/>
                <a:cs typeface="+mn-cs"/>
              </a:rPr>
              <a:t>人事管理方面</a:t>
            </a:r>
          </a:p>
        </p:txBody>
      </p:sp>
      <p:cxnSp>
        <p:nvCxnSpPr>
          <p:cNvPr id="15" name="直接连接符 14">
            <a:extLst>
              <a:ext uri="{FF2B5EF4-FFF2-40B4-BE49-F238E27FC236}">
                <a16:creationId xmlns:a16="http://schemas.microsoft.com/office/drawing/2014/main" id="{0BF16900-BCB4-C0CD-8234-3E0948F0399A}"/>
              </a:ext>
            </a:extLst>
          </p:cNvPr>
          <p:cNvCxnSpPr/>
          <p:nvPr/>
        </p:nvCxnSpPr>
        <p:spPr>
          <a:xfrm>
            <a:off x="656494" y="4114772"/>
            <a:ext cx="6732000" cy="0"/>
          </a:xfrm>
          <a:prstGeom prst="line">
            <a:avLst/>
          </a:prstGeom>
          <a:noFill/>
          <a:ln w="25400" cap="flat" cmpd="sng" algn="ctr">
            <a:gradFill flip="none" rotWithShape="1">
              <a:gsLst>
                <a:gs pos="50000">
                  <a:schemeClr val="accent2"/>
                </a:gs>
                <a:gs pos="0">
                  <a:srgbClr val="E0522E">
                    <a:alpha val="0"/>
                  </a:srgbClr>
                </a:gs>
                <a:gs pos="100000">
                  <a:srgbClr val="E0522E">
                    <a:alpha val="0"/>
                  </a:srgbClr>
                </a:gs>
              </a:gsLst>
              <a:lin ang="0" scaled="1"/>
              <a:tileRect/>
            </a:gradFill>
            <a:prstDash val="solid"/>
            <a:miter lim="800000"/>
          </a:ln>
          <a:effectLst/>
        </p:spPr>
      </p:cxnSp>
      <p:cxnSp>
        <p:nvCxnSpPr>
          <p:cNvPr id="16" name="直接连接符 15">
            <a:extLst>
              <a:ext uri="{FF2B5EF4-FFF2-40B4-BE49-F238E27FC236}">
                <a16:creationId xmlns:a16="http://schemas.microsoft.com/office/drawing/2014/main" id="{A0B38501-B4CE-AA35-314C-8825E17CBEB8}"/>
              </a:ext>
            </a:extLst>
          </p:cNvPr>
          <p:cNvCxnSpPr/>
          <p:nvPr/>
        </p:nvCxnSpPr>
        <p:spPr>
          <a:xfrm>
            <a:off x="656495" y="5975272"/>
            <a:ext cx="6732000" cy="0"/>
          </a:xfrm>
          <a:prstGeom prst="line">
            <a:avLst/>
          </a:prstGeom>
          <a:noFill/>
          <a:ln w="25400" cap="flat" cmpd="sng" algn="ctr">
            <a:gradFill flip="none" rotWithShape="1">
              <a:gsLst>
                <a:gs pos="50000">
                  <a:schemeClr val="accent2"/>
                </a:gs>
                <a:gs pos="0">
                  <a:srgbClr val="E0522E">
                    <a:alpha val="0"/>
                  </a:srgbClr>
                </a:gs>
                <a:gs pos="100000">
                  <a:srgbClr val="E0522E">
                    <a:alpha val="0"/>
                  </a:srgbClr>
                </a:gs>
              </a:gsLst>
              <a:lin ang="0" scaled="1"/>
              <a:tileRect/>
            </a:gradFill>
            <a:prstDash val="solid"/>
            <a:miter lim="800000"/>
          </a:ln>
          <a:effectLst/>
        </p:spPr>
      </p:cxnSp>
      <p:sp>
        <p:nvSpPr>
          <p:cNvPr id="17" name="矩形 16">
            <a:extLst>
              <a:ext uri="{FF2B5EF4-FFF2-40B4-BE49-F238E27FC236}">
                <a16:creationId xmlns:a16="http://schemas.microsoft.com/office/drawing/2014/main" id="{CB9DD541-062A-A001-6B34-78130C94F575}"/>
              </a:ext>
            </a:extLst>
          </p:cNvPr>
          <p:cNvSpPr/>
          <p:nvPr/>
        </p:nvSpPr>
        <p:spPr>
          <a:xfrm>
            <a:off x="645302" y="4761613"/>
            <a:ext cx="6732000" cy="1026563"/>
          </a:xfrm>
          <a:prstGeom prst="rect">
            <a:avLst/>
          </a:prstGeom>
          <a:noFill/>
        </p:spPr>
        <p:txBody>
          <a:bodyPr wrap="square"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r" defTabSz="914400" rtl="0" eaLnBrk="1" fontAlgn="auto" latinLnBrk="0" hangingPunct="1">
              <a:lnSpc>
                <a:spcPct val="130000"/>
              </a:lnSpc>
              <a:spcBef>
                <a:spcPts val="0"/>
              </a:spcBef>
              <a:spcAft>
                <a:spcPts val="0"/>
              </a:spcAft>
              <a:buClrTx/>
              <a:buSzTx/>
              <a:tabLst/>
              <a:defRPr/>
            </a:pPr>
            <a:r>
              <a:rPr kumimoji="0" lang="zh-CN" altLang="en-US" sz="1400" b="1" i="0" u="none" strike="noStrike" kern="1200" cap="none" spc="0" normalizeH="0" baseline="0" noProof="0" dirty="0">
                <a:ln>
                  <a:noFill/>
                </a:ln>
                <a:effectLst/>
                <a:uLnTx/>
                <a:uFillTx/>
                <a:latin typeface="+mn-ea"/>
                <a:cs typeface="+mn-cs"/>
              </a:rPr>
              <a:t>对现场清洁卫生进行巡查。</a:t>
            </a:r>
          </a:p>
          <a:p>
            <a:pPr marR="0" lvl="0" algn="r" defTabSz="914400" rtl="0" eaLnBrk="1" fontAlgn="auto" latinLnBrk="0" hangingPunct="1">
              <a:lnSpc>
                <a:spcPct val="130000"/>
              </a:lnSpc>
              <a:spcBef>
                <a:spcPts val="0"/>
              </a:spcBef>
              <a:spcAft>
                <a:spcPts val="0"/>
              </a:spcAft>
              <a:buClrTx/>
              <a:buSzTx/>
              <a:tabLst/>
              <a:defRPr/>
            </a:pPr>
            <a:r>
              <a:rPr kumimoji="0" lang="zh-CN" altLang="en-US" sz="1400" b="1" i="0" u="none" strike="noStrike" kern="1200" cap="none" spc="0" normalizeH="0" baseline="0" noProof="0" dirty="0">
                <a:ln>
                  <a:noFill/>
                </a:ln>
                <a:effectLst/>
                <a:uLnTx/>
                <a:uFillTx/>
                <a:latin typeface="+mn-ea"/>
                <a:cs typeface="+mn-cs"/>
              </a:rPr>
              <a:t>加强食堂管理，尽量提高员工伙食质量，确保饮食卫生。</a:t>
            </a:r>
          </a:p>
          <a:p>
            <a:pPr marR="0" lvl="0" algn="r" defTabSz="914400" rtl="0" eaLnBrk="1" fontAlgn="auto" latinLnBrk="0" hangingPunct="1">
              <a:lnSpc>
                <a:spcPct val="130000"/>
              </a:lnSpc>
              <a:spcBef>
                <a:spcPts val="0"/>
              </a:spcBef>
              <a:spcAft>
                <a:spcPts val="0"/>
              </a:spcAft>
              <a:buClrTx/>
              <a:buSzTx/>
              <a:tabLst/>
              <a:defRPr/>
            </a:pPr>
            <a:r>
              <a:rPr kumimoji="0" lang="zh-CN" altLang="en-US" sz="1400" b="1" i="0" u="none" strike="noStrike" kern="1200" cap="none" spc="0" normalizeH="0" baseline="0" noProof="0" dirty="0">
                <a:ln>
                  <a:noFill/>
                </a:ln>
                <a:effectLst/>
                <a:uLnTx/>
                <a:uFillTx/>
                <a:latin typeface="+mn-ea"/>
                <a:cs typeface="+mn-cs"/>
              </a:rPr>
              <a:t>合理安排员工人住宿，巡查员工宿舍安全用电，卫生等情况。</a:t>
            </a:r>
          </a:p>
        </p:txBody>
      </p:sp>
      <p:sp>
        <p:nvSpPr>
          <p:cNvPr id="18" name="矩形 17">
            <a:extLst>
              <a:ext uri="{FF2B5EF4-FFF2-40B4-BE49-F238E27FC236}">
                <a16:creationId xmlns:a16="http://schemas.microsoft.com/office/drawing/2014/main" id="{31C5ED27-0760-9BA9-6B40-F7F3D5B2E66C}"/>
              </a:ext>
            </a:extLst>
          </p:cNvPr>
          <p:cNvSpPr/>
          <p:nvPr/>
        </p:nvSpPr>
        <p:spPr>
          <a:xfrm>
            <a:off x="3968102" y="4219800"/>
            <a:ext cx="3409200" cy="532646"/>
          </a:xfrm>
          <a:prstGeom prst="rect">
            <a:avLst/>
          </a:prstGeom>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3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accent1"/>
                </a:solidFill>
                <a:effectLst/>
                <a:uLnTx/>
                <a:uFillTx/>
                <a:latin typeface="+mj-ea"/>
                <a:ea typeface="+mj-ea"/>
                <a:cs typeface="+mn-cs"/>
              </a:rPr>
              <a:t>行政、后勤工作方面</a:t>
            </a:r>
          </a:p>
        </p:txBody>
      </p:sp>
      <p:pic>
        <p:nvPicPr>
          <p:cNvPr id="19" name="图片占位符 9" descr="图片包含 天空, 户外, 城市, 自然&#10;&#10;描述已自动生成">
            <a:extLst>
              <a:ext uri="{FF2B5EF4-FFF2-40B4-BE49-F238E27FC236}">
                <a16:creationId xmlns:a16="http://schemas.microsoft.com/office/drawing/2014/main" id="{BA46C9DD-760A-938A-2171-6866408D11BF}"/>
              </a:ext>
            </a:extLst>
          </p:cNvPr>
          <p:cNvPicPr>
            <a:picLocks noGrp="1"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17084" y="4070271"/>
            <a:ext cx="3283650" cy="1913109"/>
          </a:xfrm>
          <a:prstGeom prst="rect">
            <a:avLst/>
          </a:prstGeom>
        </p:spPr>
      </p:pic>
      <p:pic>
        <p:nvPicPr>
          <p:cNvPr id="20" name="图片占位符 25">
            <a:extLst>
              <a:ext uri="{FF2B5EF4-FFF2-40B4-BE49-F238E27FC236}">
                <a16:creationId xmlns:a16="http://schemas.microsoft.com/office/drawing/2014/main" id="{03225CD5-5740-2E1F-9A41-A0E9FB28DE86}"/>
              </a:ext>
            </a:extLst>
          </p:cNvPr>
          <p:cNvPicPr>
            <a:picLocks noGrp="1" noChangeAspect="1"/>
          </p:cNvPicPr>
          <p:nvPr/>
        </p:nvPicPr>
        <p:blipFill>
          <a:blip r:embed="rId3" cstate="screen">
            <a:extLst>
              <a:ext uri="{28A0092B-C50C-407E-A947-70E740481C1C}">
                <a14:useLocalDpi xmlns:a14="http://schemas.microsoft.com/office/drawing/2010/main"/>
              </a:ext>
            </a:extLst>
          </a:blip>
          <a:srcRect/>
          <a:stretch/>
        </p:blipFill>
        <p:spPr>
          <a:xfrm>
            <a:off x="1163638" y="1560360"/>
            <a:ext cx="3364548" cy="1960243"/>
          </a:xfrm>
          <a:prstGeom prst="rect">
            <a:avLst/>
          </a:prstGeom>
        </p:spPr>
      </p:pic>
    </p:spTree>
    <p:extLst>
      <p:ext uri="{BB962C8B-B14F-4D97-AF65-F5344CB8AC3E}">
        <p14:creationId xmlns:p14="http://schemas.microsoft.com/office/powerpoint/2010/main" val="4074336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a:extLst>
              <a:ext uri="{FF2B5EF4-FFF2-40B4-BE49-F238E27FC236}">
                <a16:creationId xmlns:a16="http://schemas.microsoft.com/office/drawing/2014/main" id="{1CC589F0-A4A6-2446-2BDD-D92D2E720F00}"/>
              </a:ext>
            </a:extLst>
          </p:cNvPr>
          <p:cNvGraphicFramePr/>
          <p:nvPr>
            <p:extLst>
              <p:ext uri="{D42A27DB-BD31-4B8C-83A1-F6EECF244321}">
                <p14:modId xmlns:p14="http://schemas.microsoft.com/office/powerpoint/2010/main" val="3280957352"/>
              </p:ext>
            </p:extLst>
          </p:nvPr>
        </p:nvGraphicFramePr>
        <p:xfrm>
          <a:off x="722456" y="1883866"/>
          <a:ext cx="3987800" cy="3519881"/>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组合 2">
            <a:extLst>
              <a:ext uri="{FF2B5EF4-FFF2-40B4-BE49-F238E27FC236}">
                <a16:creationId xmlns:a16="http://schemas.microsoft.com/office/drawing/2014/main" id="{870B6C9A-EA2B-63D5-6986-ED8792071740}"/>
              </a:ext>
            </a:extLst>
          </p:cNvPr>
          <p:cNvGrpSpPr/>
          <p:nvPr/>
        </p:nvGrpSpPr>
        <p:grpSpPr>
          <a:xfrm>
            <a:off x="5124503" y="3242695"/>
            <a:ext cx="6345041" cy="1869778"/>
            <a:chOff x="6626696" y="2425450"/>
            <a:chExt cx="6345041" cy="1869778"/>
          </a:xfrm>
        </p:grpSpPr>
        <p:sp>
          <p:nvSpPr>
            <p:cNvPr id="4" name="圆角矩形 22">
              <a:extLst>
                <a:ext uri="{FF2B5EF4-FFF2-40B4-BE49-F238E27FC236}">
                  <a16:creationId xmlns:a16="http://schemas.microsoft.com/office/drawing/2014/main" id="{990BECFD-1D3A-E56A-EC51-7EC4BF19869D}"/>
                </a:ext>
              </a:extLst>
            </p:cNvPr>
            <p:cNvSpPr/>
            <p:nvPr/>
          </p:nvSpPr>
          <p:spPr>
            <a:xfrm>
              <a:off x="6626696" y="2425450"/>
              <a:ext cx="1869778" cy="1869778"/>
            </a:xfrm>
            <a:prstGeom prst="roundRect">
              <a:avLst>
                <a:gd name="adj" fmla="val 6586"/>
              </a:avLst>
            </a:prstGeom>
            <a:solidFill>
              <a:schemeClr val="accent2"/>
            </a:solidFill>
            <a:ln w="12700" cap="flat" cmpd="sng" algn="ctr">
              <a:noFill/>
              <a:prstDash val="solid"/>
              <a:miter lim="800000"/>
            </a:ln>
            <a:effectLst>
              <a:outerShdw blurRad="355302" sx="102000" sy="102000" algn="ctr" rotWithShape="0">
                <a:prstClr val="black">
                  <a:alpha val="25000"/>
                </a:prst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200" b="0" i="0" u="none" strike="noStrike" kern="0" cap="none" spc="0" normalizeH="0" baseline="0" noProof="0" dirty="0">
                <a:ln>
                  <a:noFill/>
                </a:ln>
                <a:solidFill>
                  <a:srgbClr val="C00000"/>
                </a:solidFill>
                <a:effectLst/>
                <a:uLnTx/>
                <a:uFillTx/>
                <a:latin typeface="+mj-ea"/>
                <a:ea typeface="+mj-ea"/>
                <a:cs typeface="+mn-cs"/>
              </a:endParaRPr>
            </a:p>
          </p:txBody>
        </p:sp>
        <p:sp>
          <p:nvSpPr>
            <p:cNvPr id="6" name="文本框 5">
              <a:extLst>
                <a:ext uri="{FF2B5EF4-FFF2-40B4-BE49-F238E27FC236}">
                  <a16:creationId xmlns:a16="http://schemas.microsoft.com/office/drawing/2014/main" id="{FEB3F636-4167-A570-5BF4-95FAD2FE545F}"/>
                </a:ext>
              </a:extLst>
            </p:cNvPr>
            <p:cNvSpPr txBox="1"/>
            <p:nvPr/>
          </p:nvSpPr>
          <p:spPr>
            <a:xfrm>
              <a:off x="7085232" y="3268454"/>
              <a:ext cx="1025922" cy="246221"/>
            </a:xfrm>
            <a:prstGeom prst="rect">
              <a:avLst/>
            </a:prstGeom>
            <a:noFill/>
          </p:spPr>
          <p:txBody>
            <a:bodyPr wrap="none" lIns="0" tIns="0" rIns="0" bIns="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chemeClr val="bg1"/>
                  </a:solidFill>
                  <a:effectLst/>
                  <a:uLnTx/>
                  <a:uFillTx/>
                  <a:latin typeface="+mj-ea"/>
                  <a:ea typeface="+mj-ea"/>
                  <a:cs typeface="阿里巴巴普惠体 Medium" panose="00020600040101010101" pitchFamily="18" charset="-122"/>
                </a:rPr>
                <a:t>新入职人数</a:t>
              </a:r>
            </a:p>
          </p:txBody>
        </p:sp>
        <p:sp>
          <p:nvSpPr>
            <p:cNvPr id="8" name="圆角矩形 28">
              <a:extLst>
                <a:ext uri="{FF2B5EF4-FFF2-40B4-BE49-F238E27FC236}">
                  <a16:creationId xmlns:a16="http://schemas.microsoft.com/office/drawing/2014/main" id="{4BB30C16-C68D-5417-51D3-BE21A73B5EEC}"/>
                </a:ext>
              </a:extLst>
            </p:cNvPr>
            <p:cNvSpPr/>
            <p:nvPr/>
          </p:nvSpPr>
          <p:spPr>
            <a:xfrm>
              <a:off x="8847311" y="2425450"/>
              <a:ext cx="1869778" cy="1869778"/>
            </a:xfrm>
            <a:prstGeom prst="roundRect">
              <a:avLst>
                <a:gd name="adj" fmla="val 6586"/>
              </a:avLst>
            </a:prstGeom>
            <a:solidFill>
              <a:schemeClr val="accent1"/>
            </a:solidFill>
            <a:ln w="12700" cap="flat" cmpd="sng" algn="ctr">
              <a:noFill/>
              <a:prstDash val="solid"/>
              <a:miter lim="800000"/>
            </a:ln>
            <a:effectLst>
              <a:outerShdw blurRad="355302" sx="102000" sy="102000" algn="ctr" rotWithShape="0">
                <a:prstClr val="black">
                  <a:alpha val="25000"/>
                </a:prst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200" b="0" i="0" u="none" strike="noStrike" kern="0" cap="none" spc="0" normalizeH="0" baseline="0" noProof="0">
                <a:ln>
                  <a:noFill/>
                </a:ln>
                <a:solidFill>
                  <a:prstClr val="white"/>
                </a:solidFill>
                <a:effectLst/>
                <a:uLnTx/>
                <a:uFillTx/>
                <a:latin typeface="+mj-ea"/>
                <a:ea typeface="+mj-ea"/>
                <a:cs typeface="+mn-cs"/>
              </a:endParaRPr>
            </a:p>
          </p:txBody>
        </p:sp>
        <p:sp>
          <p:nvSpPr>
            <p:cNvPr id="9" name="文本框 8">
              <a:extLst>
                <a:ext uri="{FF2B5EF4-FFF2-40B4-BE49-F238E27FC236}">
                  <a16:creationId xmlns:a16="http://schemas.microsoft.com/office/drawing/2014/main" id="{C2FF881E-4B75-A1E7-247B-CCA20698BE62}"/>
                </a:ext>
              </a:extLst>
            </p:cNvPr>
            <p:cNvSpPr txBox="1"/>
            <p:nvPr/>
          </p:nvSpPr>
          <p:spPr>
            <a:xfrm>
              <a:off x="9408440" y="3268454"/>
              <a:ext cx="820738" cy="246221"/>
            </a:xfrm>
            <a:prstGeom prst="rect">
              <a:avLst/>
            </a:prstGeom>
            <a:noFill/>
          </p:spPr>
          <p:txBody>
            <a:bodyPr wrap="none" lIns="0" tIns="0" rIns="0" bIns="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chemeClr val="bg1"/>
                  </a:solidFill>
                  <a:effectLst/>
                  <a:uLnTx/>
                  <a:uFillTx/>
                  <a:latin typeface="+mj-ea"/>
                  <a:ea typeface="+mj-ea"/>
                  <a:cs typeface="阿里巴巴普惠体 Medium" panose="00020600040101010101" pitchFamily="18" charset="-122"/>
                </a:rPr>
                <a:t>离职人数</a:t>
              </a:r>
            </a:p>
          </p:txBody>
        </p:sp>
        <p:sp>
          <p:nvSpPr>
            <p:cNvPr id="12" name="圆角矩形 35">
              <a:extLst>
                <a:ext uri="{FF2B5EF4-FFF2-40B4-BE49-F238E27FC236}">
                  <a16:creationId xmlns:a16="http://schemas.microsoft.com/office/drawing/2014/main" id="{DE7FB57A-1A26-1C8D-BCF2-4B034C991922}"/>
                </a:ext>
              </a:extLst>
            </p:cNvPr>
            <p:cNvSpPr/>
            <p:nvPr/>
          </p:nvSpPr>
          <p:spPr>
            <a:xfrm>
              <a:off x="11101959" y="2425450"/>
              <a:ext cx="1869778" cy="1869778"/>
            </a:xfrm>
            <a:prstGeom prst="roundRect">
              <a:avLst>
                <a:gd name="adj" fmla="val 6586"/>
              </a:avLst>
            </a:prstGeom>
            <a:solidFill>
              <a:schemeClr val="accent2"/>
            </a:solidFill>
            <a:ln w="12700" cap="flat" cmpd="sng" algn="ctr">
              <a:noFill/>
              <a:prstDash val="solid"/>
              <a:miter lim="800000"/>
            </a:ln>
            <a:effectLst>
              <a:outerShdw blurRad="355302" sx="102000" sy="102000" algn="ctr" rotWithShape="0">
                <a:prstClr val="black">
                  <a:alpha val="25000"/>
                </a:prst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200" b="0" i="0" u="none" strike="noStrike" kern="0" cap="none" spc="0" normalizeH="0" baseline="0" noProof="0" dirty="0">
                <a:ln>
                  <a:noFill/>
                </a:ln>
                <a:solidFill>
                  <a:prstClr val="white"/>
                </a:solidFill>
                <a:effectLst/>
                <a:uLnTx/>
                <a:uFillTx/>
                <a:latin typeface="+mj-ea"/>
                <a:ea typeface="+mj-ea"/>
                <a:cs typeface="+mn-cs"/>
              </a:endParaRPr>
            </a:p>
          </p:txBody>
        </p:sp>
        <p:sp>
          <p:nvSpPr>
            <p:cNvPr id="13" name="文本框 12">
              <a:extLst>
                <a:ext uri="{FF2B5EF4-FFF2-40B4-BE49-F238E27FC236}">
                  <a16:creationId xmlns:a16="http://schemas.microsoft.com/office/drawing/2014/main" id="{28902068-6BF2-A02E-61D0-67069AE73C2E}"/>
                </a:ext>
              </a:extLst>
            </p:cNvPr>
            <p:cNvSpPr txBox="1"/>
            <p:nvPr/>
          </p:nvSpPr>
          <p:spPr>
            <a:xfrm>
              <a:off x="11663087" y="3268454"/>
              <a:ext cx="820738" cy="246221"/>
            </a:xfrm>
            <a:prstGeom prst="rect">
              <a:avLst/>
            </a:prstGeom>
            <a:noFill/>
          </p:spPr>
          <p:txBody>
            <a:bodyPr wrap="none" lIns="0" tIns="0" rIns="0" bIns="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chemeClr val="bg1"/>
                  </a:solidFill>
                  <a:effectLst/>
                  <a:uLnTx/>
                  <a:uFillTx/>
                  <a:latin typeface="+mj-ea"/>
                  <a:ea typeface="+mj-ea"/>
                  <a:cs typeface="阿里巴巴普惠体 Medium" panose="00020600040101010101" pitchFamily="18" charset="-122"/>
                </a:rPr>
                <a:t>调动人数</a:t>
              </a:r>
            </a:p>
          </p:txBody>
        </p:sp>
        <p:sp>
          <p:nvSpPr>
            <p:cNvPr id="17" name="任意多边形: 形状 246">
              <a:extLst>
                <a:ext uri="{FF2B5EF4-FFF2-40B4-BE49-F238E27FC236}">
                  <a16:creationId xmlns:a16="http://schemas.microsoft.com/office/drawing/2014/main" id="{B988DD66-ABCC-2E4D-5FAF-4BEB0E56174A}"/>
                </a:ext>
              </a:extLst>
            </p:cNvPr>
            <p:cNvSpPr/>
            <p:nvPr/>
          </p:nvSpPr>
          <p:spPr>
            <a:xfrm>
              <a:off x="12021376" y="2846299"/>
              <a:ext cx="30989" cy="30989"/>
            </a:xfrm>
            <a:custGeom>
              <a:avLst/>
              <a:gdLst>
                <a:gd name="connsiteX0" fmla="*/ 43910 w 43910"/>
                <a:gd name="connsiteY0" fmla="*/ 21955 h 43910"/>
                <a:gd name="connsiteX1" fmla="*/ 21955 w 43910"/>
                <a:gd name="connsiteY1" fmla="*/ 43911 h 43910"/>
                <a:gd name="connsiteX2" fmla="*/ 0 w 43910"/>
                <a:gd name="connsiteY2" fmla="*/ 21955 h 43910"/>
                <a:gd name="connsiteX3" fmla="*/ 21955 w 43910"/>
                <a:gd name="connsiteY3" fmla="*/ 0 h 43910"/>
                <a:gd name="connsiteX4" fmla="*/ 43910 w 43910"/>
                <a:gd name="connsiteY4" fmla="*/ 21955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10" h="43910">
                  <a:moveTo>
                    <a:pt x="43910" y="21955"/>
                  </a:moveTo>
                  <a:cubicBezTo>
                    <a:pt x="43910" y="34081"/>
                    <a:pt x="34081" y="43911"/>
                    <a:pt x="21955" y="43911"/>
                  </a:cubicBezTo>
                  <a:cubicBezTo>
                    <a:pt x="9830" y="43911"/>
                    <a:pt x="0" y="34081"/>
                    <a:pt x="0" y="21955"/>
                  </a:cubicBezTo>
                  <a:cubicBezTo>
                    <a:pt x="0" y="9830"/>
                    <a:pt x="9830" y="0"/>
                    <a:pt x="21955" y="0"/>
                  </a:cubicBezTo>
                  <a:cubicBezTo>
                    <a:pt x="34081" y="0"/>
                    <a:pt x="43910" y="9830"/>
                    <a:pt x="43910" y="21955"/>
                  </a:cubicBezTo>
                  <a:close/>
                </a:path>
              </a:pathLst>
            </a:custGeom>
            <a:solidFill>
              <a:srgbClr val="825855"/>
            </a:solidFill>
            <a:ln w="3083" cap="flat">
              <a:noFill/>
              <a:prstDash val="solid"/>
              <a:miter/>
            </a:ln>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mj-ea"/>
                <a:ea typeface="+mj-ea"/>
              </a:endParaRPr>
            </a:p>
          </p:txBody>
        </p:sp>
      </p:grpSp>
      <p:sp>
        <p:nvSpPr>
          <p:cNvPr id="23" name="文本框 22">
            <a:extLst>
              <a:ext uri="{FF2B5EF4-FFF2-40B4-BE49-F238E27FC236}">
                <a16:creationId xmlns:a16="http://schemas.microsoft.com/office/drawing/2014/main" id="{E0D1C592-3543-1F97-FA42-14BB9D33FC04}"/>
              </a:ext>
            </a:extLst>
          </p:cNvPr>
          <p:cNvSpPr txBox="1"/>
          <p:nvPr/>
        </p:nvSpPr>
        <p:spPr>
          <a:xfrm>
            <a:off x="5128378" y="1978372"/>
            <a:ext cx="1263166" cy="369332"/>
          </a:xfrm>
          <a:prstGeom prst="rect">
            <a:avLst/>
          </a:prstGeom>
          <a:noFill/>
        </p:spPr>
        <p:txBody>
          <a:bodyPr wrap="none" lIns="0" tIns="0" rIns="0" bIns="0" rtlCol="0" anchor="t">
            <a:noAutofit/>
          </a:bodyPr>
          <a:lstStyle/>
          <a:p>
            <a:r>
              <a:rPr lang="zh-CN" altLang="en-US" sz="2400" b="1" dirty="0">
                <a:solidFill>
                  <a:schemeClr val="accent1"/>
                </a:solidFill>
                <a:latin typeface="思源黑体 CN Regular" panose="020B0500000000000000" charset="-122"/>
                <a:ea typeface="思源黑体 CN Regular" panose="020B0500000000000000" charset="-122"/>
                <a:cs typeface="阿里巴巴普惠体 Medium" panose="00020600040101010101" pitchFamily="18" charset="-122"/>
              </a:rPr>
              <a:t>人员分布</a:t>
            </a:r>
          </a:p>
        </p:txBody>
      </p:sp>
      <p:sp>
        <p:nvSpPr>
          <p:cNvPr id="24" name="文本框 23">
            <a:extLst>
              <a:ext uri="{FF2B5EF4-FFF2-40B4-BE49-F238E27FC236}">
                <a16:creationId xmlns:a16="http://schemas.microsoft.com/office/drawing/2014/main" id="{A79E17B4-4968-239A-3339-4F1C8CE51896}"/>
              </a:ext>
            </a:extLst>
          </p:cNvPr>
          <p:cNvSpPr txBox="1"/>
          <p:nvPr/>
        </p:nvSpPr>
        <p:spPr>
          <a:xfrm>
            <a:off x="5128378" y="2383478"/>
            <a:ext cx="6341166" cy="537391"/>
          </a:xfrm>
          <a:prstGeom prst="rect">
            <a:avLst/>
          </a:prstGeom>
          <a:noFill/>
        </p:spPr>
        <p:txBody>
          <a:bodyPr wrap="square" lIns="0" tIns="0" rIns="0" bIns="0" rtlCol="0" anchor="t">
            <a:noAutofit/>
          </a:bodyPr>
          <a:lstStyle/>
          <a:p>
            <a:pPr>
              <a:lnSpc>
                <a:spcPct val="130000"/>
              </a:lnSpc>
            </a:pPr>
            <a:r>
              <a:rPr lang="zh-CN" altLang="en-US" sz="1400" b="1" dirty="0">
                <a:solidFill>
                  <a:prstClr val="black">
                    <a:lumMod val="75000"/>
                    <a:lumOff val="25000"/>
                  </a:prstClr>
                </a:solidFill>
                <a:latin typeface="思源黑体 CN Regular" panose="020B0500000000000000" charset="-122"/>
                <a:ea typeface="思源黑体 CN Regular" panose="020B0500000000000000" charset="-122"/>
              </a:rPr>
              <a:t>截至</a:t>
            </a:r>
            <a:r>
              <a:rPr lang="en-US" altLang="zh-CN" sz="1400" b="1" dirty="0">
                <a:solidFill>
                  <a:prstClr val="black">
                    <a:lumMod val="75000"/>
                    <a:lumOff val="25000"/>
                  </a:prstClr>
                </a:solidFill>
                <a:latin typeface="思源黑体 CN Regular" panose="020B0500000000000000" charset="-122"/>
                <a:ea typeface="思源黑体 CN Regular" panose="020B0500000000000000" charset="-122"/>
              </a:rPr>
              <a:t>20××</a:t>
            </a:r>
            <a:r>
              <a:rPr lang="zh-CN" altLang="en-US" sz="1400" b="1" dirty="0">
                <a:solidFill>
                  <a:prstClr val="black">
                    <a:lumMod val="75000"/>
                    <a:lumOff val="25000"/>
                  </a:prstClr>
                </a:solidFill>
                <a:latin typeface="思源黑体 CN Regular" panose="020B0500000000000000" charset="-122"/>
                <a:ea typeface="思源黑体 CN Regular" panose="020B0500000000000000" charset="-122"/>
              </a:rPr>
              <a:t>年公司人员总数，销售部</a:t>
            </a:r>
            <a:r>
              <a:rPr lang="en-US" altLang="zh-CN" sz="1400" b="1" dirty="0">
                <a:solidFill>
                  <a:prstClr val="black">
                    <a:lumMod val="75000"/>
                    <a:lumOff val="25000"/>
                  </a:prstClr>
                </a:solidFill>
                <a:latin typeface="思源黑体 CN Regular" panose="020B0500000000000000" charset="-122"/>
                <a:ea typeface="思源黑体 CN Regular" panose="020B0500000000000000" charset="-122"/>
              </a:rPr>
              <a:t>21</a:t>
            </a:r>
            <a:r>
              <a:rPr lang="zh-CN" altLang="en-US" sz="1400" b="1" dirty="0">
                <a:solidFill>
                  <a:prstClr val="black">
                    <a:lumMod val="75000"/>
                    <a:lumOff val="25000"/>
                  </a:prstClr>
                </a:solidFill>
                <a:latin typeface="思源黑体 CN Regular" panose="020B0500000000000000" charset="-122"/>
                <a:ea typeface="思源黑体 CN Regular" panose="020B0500000000000000" charset="-122"/>
              </a:rPr>
              <a:t>人，其中劳动路</a:t>
            </a:r>
            <a:r>
              <a:rPr lang="en-US" altLang="zh-CN" sz="1400" b="1" dirty="0">
                <a:solidFill>
                  <a:prstClr val="black">
                    <a:lumMod val="75000"/>
                    <a:lumOff val="25000"/>
                  </a:prstClr>
                </a:solidFill>
                <a:latin typeface="思源黑体 CN Regular" panose="020B0500000000000000" charset="-122"/>
                <a:ea typeface="思源黑体 CN Regular" panose="020B0500000000000000" charset="-122"/>
              </a:rPr>
              <a:t>3</a:t>
            </a:r>
            <a:r>
              <a:rPr lang="zh-CN" altLang="en-US" sz="1400" b="1" dirty="0">
                <a:solidFill>
                  <a:prstClr val="black">
                    <a:lumMod val="75000"/>
                    <a:lumOff val="25000"/>
                  </a:prstClr>
                </a:solidFill>
                <a:latin typeface="思源黑体 CN Regular" panose="020B0500000000000000" charset="-122"/>
                <a:ea typeface="思源黑体 CN Regular" panose="020B0500000000000000" charset="-122"/>
              </a:rPr>
              <a:t>人，渭南店</a:t>
            </a:r>
            <a:r>
              <a:rPr lang="en-US" altLang="zh-CN" sz="1400" b="1" dirty="0">
                <a:solidFill>
                  <a:prstClr val="black">
                    <a:lumMod val="75000"/>
                    <a:lumOff val="25000"/>
                  </a:prstClr>
                </a:solidFill>
                <a:latin typeface="思源黑体 CN Regular" panose="020B0500000000000000" charset="-122"/>
                <a:ea typeface="思源黑体 CN Regular" panose="020B0500000000000000" charset="-122"/>
              </a:rPr>
              <a:t>3</a:t>
            </a:r>
            <a:r>
              <a:rPr lang="zh-CN" altLang="en-US" sz="1400" b="1" dirty="0">
                <a:solidFill>
                  <a:prstClr val="black">
                    <a:lumMod val="75000"/>
                    <a:lumOff val="25000"/>
                  </a:prstClr>
                </a:solidFill>
                <a:latin typeface="思源黑体 CN Regular" panose="020B0500000000000000" charset="-122"/>
                <a:ea typeface="思源黑体 CN Regular" panose="020B0500000000000000" charset="-122"/>
              </a:rPr>
              <a:t>人；财务部</a:t>
            </a:r>
            <a:r>
              <a:rPr lang="en-US" altLang="zh-CN" sz="1400" b="1" dirty="0">
                <a:solidFill>
                  <a:prstClr val="black">
                    <a:lumMod val="75000"/>
                    <a:lumOff val="25000"/>
                  </a:prstClr>
                </a:solidFill>
                <a:latin typeface="思源黑体 CN Regular" panose="020B0500000000000000" charset="-122"/>
                <a:ea typeface="思源黑体 CN Regular" panose="020B0500000000000000" charset="-122"/>
              </a:rPr>
              <a:t>5</a:t>
            </a:r>
            <a:r>
              <a:rPr lang="zh-CN" altLang="en-US" sz="1400" b="1" dirty="0">
                <a:solidFill>
                  <a:prstClr val="black">
                    <a:lumMod val="75000"/>
                    <a:lumOff val="25000"/>
                  </a:prstClr>
                </a:solidFill>
                <a:latin typeface="思源黑体 CN Regular" panose="020B0500000000000000" charset="-122"/>
                <a:ea typeface="思源黑体 CN Regular" panose="020B0500000000000000" charset="-122"/>
              </a:rPr>
              <a:t>人；市场部</a:t>
            </a:r>
            <a:r>
              <a:rPr lang="en-US" altLang="zh-CN" sz="1400" b="1" dirty="0">
                <a:solidFill>
                  <a:prstClr val="black">
                    <a:lumMod val="75000"/>
                    <a:lumOff val="25000"/>
                  </a:prstClr>
                </a:solidFill>
                <a:latin typeface="思源黑体 CN Regular" panose="020B0500000000000000" charset="-122"/>
                <a:ea typeface="思源黑体 CN Regular" panose="020B0500000000000000" charset="-122"/>
              </a:rPr>
              <a:t>3</a:t>
            </a:r>
            <a:r>
              <a:rPr lang="zh-CN" altLang="en-US" sz="1400" b="1" dirty="0">
                <a:solidFill>
                  <a:prstClr val="black">
                    <a:lumMod val="75000"/>
                    <a:lumOff val="25000"/>
                  </a:prstClr>
                </a:solidFill>
                <a:latin typeface="思源黑体 CN Regular" panose="020B0500000000000000" charset="-122"/>
                <a:ea typeface="思源黑体 CN Regular" panose="020B0500000000000000" charset="-122"/>
              </a:rPr>
              <a:t>人；人事行政部</a:t>
            </a:r>
            <a:r>
              <a:rPr lang="en-US" altLang="zh-CN" sz="1400" b="1" dirty="0">
                <a:solidFill>
                  <a:prstClr val="black">
                    <a:lumMod val="75000"/>
                    <a:lumOff val="25000"/>
                  </a:prstClr>
                </a:solidFill>
                <a:latin typeface="思源黑体 CN Regular" panose="020B0500000000000000" charset="-122"/>
                <a:ea typeface="思源黑体 CN Regular" panose="020B0500000000000000" charset="-122"/>
              </a:rPr>
              <a:t>4</a:t>
            </a:r>
            <a:r>
              <a:rPr lang="zh-CN" altLang="en-US" sz="1400" b="1" dirty="0">
                <a:solidFill>
                  <a:prstClr val="black">
                    <a:lumMod val="75000"/>
                    <a:lumOff val="25000"/>
                  </a:prstClr>
                </a:solidFill>
                <a:latin typeface="思源黑体 CN Regular" panose="020B0500000000000000" charset="-122"/>
                <a:ea typeface="思源黑体 CN Regular" panose="020B0500000000000000" charset="-122"/>
              </a:rPr>
              <a:t>人；售后服务部</a:t>
            </a:r>
            <a:r>
              <a:rPr lang="en-US" altLang="zh-CN" sz="1400" b="1" dirty="0">
                <a:solidFill>
                  <a:prstClr val="black">
                    <a:lumMod val="75000"/>
                    <a:lumOff val="25000"/>
                  </a:prstClr>
                </a:solidFill>
                <a:latin typeface="思源黑体 CN Regular" panose="020B0500000000000000" charset="-122"/>
                <a:ea typeface="思源黑体 CN Regular" panose="020B0500000000000000" charset="-122"/>
              </a:rPr>
              <a:t>24</a:t>
            </a:r>
            <a:r>
              <a:rPr lang="zh-CN" altLang="en-US" sz="1400" b="1" dirty="0">
                <a:solidFill>
                  <a:prstClr val="black">
                    <a:lumMod val="75000"/>
                    <a:lumOff val="25000"/>
                  </a:prstClr>
                </a:solidFill>
                <a:latin typeface="思源黑体 CN Regular" panose="020B0500000000000000" charset="-122"/>
                <a:ea typeface="思源黑体 CN Regular" panose="020B0500000000000000" charset="-122"/>
              </a:rPr>
              <a:t>人，其中幸福路</a:t>
            </a:r>
            <a:r>
              <a:rPr lang="en-US" altLang="zh-CN" sz="1400" b="1" dirty="0">
                <a:solidFill>
                  <a:prstClr val="black">
                    <a:lumMod val="75000"/>
                    <a:lumOff val="25000"/>
                  </a:prstClr>
                </a:solidFill>
                <a:latin typeface="思源黑体 CN Regular" panose="020B0500000000000000" charset="-122"/>
                <a:ea typeface="思源黑体 CN Regular" panose="020B0500000000000000" charset="-122"/>
              </a:rPr>
              <a:t>4</a:t>
            </a:r>
            <a:r>
              <a:rPr lang="zh-CN" altLang="en-US" sz="1400" b="1" dirty="0">
                <a:solidFill>
                  <a:prstClr val="black">
                    <a:lumMod val="75000"/>
                    <a:lumOff val="25000"/>
                  </a:prstClr>
                </a:solidFill>
                <a:latin typeface="思源黑体 CN Regular" panose="020B0500000000000000" charset="-122"/>
                <a:ea typeface="思源黑体 CN Regular" panose="020B0500000000000000" charset="-122"/>
              </a:rPr>
              <a:t>人。</a:t>
            </a:r>
          </a:p>
        </p:txBody>
      </p:sp>
      <p:sp>
        <p:nvSpPr>
          <p:cNvPr id="30" name="文本框 29">
            <a:extLst>
              <a:ext uri="{FF2B5EF4-FFF2-40B4-BE49-F238E27FC236}">
                <a16:creationId xmlns:a16="http://schemas.microsoft.com/office/drawing/2014/main" id="{1E791A79-BBAA-37E9-9F90-69CF7695E056}"/>
              </a:ext>
            </a:extLst>
          </p:cNvPr>
          <p:cNvSpPr txBox="1"/>
          <p:nvPr/>
        </p:nvSpPr>
        <p:spPr>
          <a:xfrm>
            <a:off x="1826960" y="437994"/>
            <a:ext cx="3089578" cy="3693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rPr>
              <a:t>亮点工作展示</a:t>
            </a:r>
          </a:p>
        </p:txBody>
      </p:sp>
      <p:sp>
        <p:nvSpPr>
          <p:cNvPr id="25" name="文本框 24">
            <a:extLst>
              <a:ext uri="{FF2B5EF4-FFF2-40B4-BE49-F238E27FC236}">
                <a16:creationId xmlns:a16="http://schemas.microsoft.com/office/drawing/2014/main" id="{494A51D7-AAF7-1074-D119-FEC22F2911BA}"/>
              </a:ext>
            </a:extLst>
          </p:cNvPr>
          <p:cNvSpPr txBox="1"/>
          <p:nvPr/>
        </p:nvSpPr>
        <p:spPr>
          <a:xfrm>
            <a:off x="5452738" y="4429809"/>
            <a:ext cx="1699945" cy="584775"/>
          </a:xfrm>
          <a:prstGeom prst="rect">
            <a:avLst/>
          </a:prstGeom>
          <a:noFill/>
        </p:spPr>
        <p:txBody>
          <a:bodyPr wrap="square" rtlCol="0">
            <a:noAutofit/>
          </a:bodyPr>
          <a:lstStyle/>
          <a:p>
            <a:r>
              <a:rPr lang="en-US" altLang="zh-CN" sz="3200" b="1" dirty="0">
                <a:solidFill>
                  <a:schemeClr val="bg1"/>
                </a:solidFill>
              </a:rPr>
              <a:t>345</a:t>
            </a:r>
            <a:r>
              <a:rPr lang="zh-CN" altLang="en-US" sz="3200" b="1" dirty="0">
                <a:solidFill>
                  <a:schemeClr val="bg1"/>
                </a:solidFill>
              </a:rPr>
              <a:t>人</a:t>
            </a:r>
          </a:p>
        </p:txBody>
      </p:sp>
      <p:sp>
        <p:nvSpPr>
          <p:cNvPr id="31" name="文本框 30">
            <a:extLst>
              <a:ext uri="{FF2B5EF4-FFF2-40B4-BE49-F238E27FC236}">
                <a16:creationId xmlns:a16="http://schemas.microsoft.com/office/drawing/2014/main" id="{1C12D2C8-C7BA-34AB-CEB2-CFEF808A123F}"/>
              </a:ext>
            </a:extLst>
          </p:cNvPr>
          <p:cNvSpPr txBox="1"/>
          <p:nvPr/>
        </p:nvSpPr>
        <p:spPr>
          <a:xfrm>
            <a:off x="7707386" y="4448974"/>
            <a:ext cx="1699945" cy="584775"/>
          </a:xfrm>
          <a:prstGeom prst="rect">
            <a:avLst/>
          </a:prstGeom>
          <a:noFill/>
        </p:spPr>
        <p:txBody>
          <a:bodyPr wrap="square" rtlCol="0">
            <a:noAutofit/>
          </a:bodyPr>
          <a:lstStyle/>
          <a:p>
            <a:r>
              <a:rPr lang="en-US" altLang="zh-CN" sz="3200" b="1" dirty="0">
                <a:solidFill>
                  <a:schemeClr val="bg1"/>
                </a:solidFill>
              </a:rPr>
              <a:t>234</a:t>
            </a:r>
            <a:r>
              <a:rPr lang="zh-CN" altLang="en-US" sz="3200" b="1" dirty="0">
                <a:solidFill>
                  <a:schemeClr val="bg1"/>
                </a:solidFill>
              </a:rPr>
              <a:t>人</a:t>
            </a:r>
          </a:p>
        </p:txBody>
      </p:sp>
      <p:sp>
        <p:nvSpPr>
          <p:cNvPr id="32" name="文本框 31">
            <a:extLst>
              <a:ext uri="{FF2B5EF4-FFF2-40B4-BE49-F238E27FC236}">
                <a16:creationId xmlns:a16="http://schemas.microsoft.com/office/drawing/2014/main" id="{9469EDFE-000B-C5DA-A4A8-5A401982F6B5}"/>
              </a:ext>
            </a:extLst>
          </p:cNvPr>
          <p:cNvSpPr txBox="1"/>
          <p:nvPr/>
        </p:nvSpPr>
        <p:spPr>
          <a:xfrm>
            <a:off x="9962034" y="4468139"/>
            <a:ext cx="1699945" cy="584775"/>
          </a:xfrm>
          <a:prstGeom prst="rect">
            <a:avLst/>
          </a:prstGeom>
          <a:noFill/>
        </p:spPr>
        <p:txBody>
          <a:bodyPr wrap="square" rtlCol="0">
            <a:noAutofit/>
          </a:bodyPr>
          <a:lstStyle/>
          <a:p>
            <a:r>
              <a:rPr lang="en-US" altLang="zh-CN" sz="3200" b="1" dirty="0">
                <a:solidFill>
                  <a:schemeClr val="bg1"/>
                </a:solidFill>
              </a:rPr>
              <a:t>123</a:t>
            </a:r>
            <a:r>
              <a:rPr lang="zh-CN" altLang="en-US" sz="3200" b="1" dirty="0">
                <a:solidFill>
                  <a:schemeClr val="bg1"/>
                </a:solidFill>
              </a:rPr>
              <a:t>人</a:t>
            </a:r>
          </a:p>
        </p:txBody>
      </p:sp>
      <p:sp>
        <p:nvSpPr>
          <p:cNvPr id="33" name="iconfont-10471-5111323">
            <a:extLst>
              <a:ext uri="{FF2B5EF4-FFF2-40B4-BE49-F238E27FC236}">
                <a16:creationId xmlns:a16="http://schemas.microsoft.com/office/drawing/2014/main" id="{3DB4484F-6312-542A-61F3-0E16C8441E69}"/>
              </a:ext>
            </a:extLst>
          </p:cNvPr>
          <p:cNvSpPr/>
          <p:nvPr/>
        </p:nvSpPr>
        <p:spPr>
          <a:xfrm>
            <a:off x="10229812" y="3395441"/>
            <a:ext cx="609685" cy="391728"/>
          </a:xfrm>
          <a:custGeom>
            <a:avLst/>
            <a:gdLst>
              <a:gd name="connsiteX0" fmla="*/ 323702 w 457214"/>
              <a:gd name="connsiteY0" fmla="*/ 227314 h 293764"/>
              <a:gd name="connsiteX1" fmla="*/ 326842 w 457214"/>
              <a:gd name="connsiteY1" fmla="*/ 228406 h 293764"/>
              <a:gd name="connsiteX2" fmla="*/ 323715 w 457214"/>
              <a:gd name="connsiteY2" fmla="*/ 227324 h 293764"/>
              <a:gd name="connsiteX3" fmla="*/ 323240 w 457214"/>
              <a:gd name="connsiteY3" fmla="*/ 227154 h 293764"/>
              <a:gd name="connsiteX4" fmla="*/ 323602 w 457214"/>
              <a:gd name="connsiteY4" fmla="*/ 227239 h 293764"/>
              <a:gd name="connsiteX5" fmla="*/ 323702 w 457214"/>
              <a:gd name="connsiteY5" fmla="*/ 227314 h 293764"/>
              <a:gd name="connsiteX6" fmla="*/ 323593 w 457214"/>
              <a:gd name="connsiteY6" fmla="*/ 227276 h 293764"/>
              <a:gd name="connsiteX7" fmla="*/ 320397 w 457214"/>
              <a:gd name="connsiteY7" fmla="*/ 226174 h 293764"/>
              <a:gd name="connsiteX8" fmla="*/ 323240 w 457214"/>
              <a:gd name="connsiteY8" fmla="*/ 227154 h 293764"/>
              <a:gd name="connsiteX9" fmla="*/ 323197 w 457214"/>
              <a:gd name="connsiteY9" fmla="*/ 227144 h 293764"/>
              <a:gd name="connsiteX10" fmla="*/ 115171 w 457214"/>
              <a:gd name="connsiteY10" fmla="*/ 213908 h 293764"/>
              <a:gd name="connsiteX11" fmla="*/ 114328 w 457214"/>
              <a:gd name="connsiteY11" fmla="*/ 214282 h 293764"/>
              <a:gd name="connsiteX12" fmla="*/ 113485 w 457214"/>
              <a:gd name="connsiteY12" fmla="*/ 214702 h 293764"/>
              <a:gd name="connsiteX13" fmla="*/ 84567 w 457214"/>
              <a:gd name="connsiteY13" fmla="*/ 49041 h 293764"/>
              <a:gd name="connsiteX14" fmla="*/ 133041 w 457214"/>
              <a:gd name="connsiteY14" fmla="*/ 86576 h 293764"/>
              <a:gd name="connsiteX15" fmla="*/ 134564 w 457214"/>
              <a:gd name="connsiteY15" fmla="*/ 135877 h 293764"/>
              <a:gd name="connsiteX16" fmla="*/ 140088 w 457214"/>
              <a:gd name="connsiteY16" fmla="*/ 160265 h 293764"/>
              <a:gd name="connsiteX17" fmla="*/ 143040 w 457214"/>
              <a:gd name="connsiteY17" fmla="*/ 169030 h 293764"/>
              <a:gd name="connsiteX18" fmla="*/ 136374 w 457214"/>
              <a:gd name="connsiteY18" fmla="*/ 172507 h 293764"/>
              <a:gd name="connsiteX19" fmla="*/ 119137 w 457214"/>
              <a:gd name="connsiteY19" fmla="*/ 176556 h 293764"/>
              <a:gd name="connsiteX20" fmla="*/ 110280 w 457214"/>
              <a:gd name="connsiteY20" fmla="*/ 177413 h 293764"/>
              <a:gd name="connsiteX21" fmla="*/ 109994 w 457214"/>
              <a:gd name="connsiteY21" fmla="*/ 188702 h 293764"/>
              <a:gd name="connsiteX22" fmla="*/ 114994 w 457214"/>
              <a:gd name="connsiteY22" fmla="*/ 195561 h 293764"/>
              <a:gd name="connsiteX23" fmla="*/ 139040 w 457214"/>
              <a:gd name="connsiteY23" fmla="*/ 204135 h 293764"/>
              <a:gd name="connsiteX24" fmla="*/ 136993 w 457214"/>
              <a:gd name="connsiteY24" fmla="*/ 209137 h 293764"/>
              <a:gd name="connsiteX25" fmla="*/ 115184 w 457214"/>
              <a:gd name="connsiteY25" fmla="*/ 213948 h 293764"/>
              <a:gd name="connsiteX26" fmla="*/ 114375 w 457214"/>
              <a:gd name="connsiteY26" fmla="*/ 214329 h 293764"/>
              <a:gd name="connsiteX27" fmla="*/ 113565 w 457214"/>
              <a:gd name="connsiteY27" fmla="*/ 214758 h 293764"/>
              <a:gd name="connsiteX28" fmla="*/ 88948 w 457214"/>
              <a:gd name="connsiteY28" fmla="*/ 233811 h 293764"/>
              <a:gd name="connsiteX29" fmla="*/ 81091 w 457214"/>
              <a:gd name="connsiteY29" fmla="*/ 244862 h 293764"/>
              <a:gd name="connsiteX30" fmla="*/ 0 w 457214"/>
              <a:gd name="connsiteY30" fmla="*/ 244862 h 293764"/>
              <a:gd name="connsiteX31" fmla="*/ 31141 w 457214"/>
              <a:gd name="connsiteY31" fmla="*/ 204040 h 293764"/>
              <a:gd name="connsiteX32" fmla="*/ 61711 w 457214"/>
              <a:gd name="connsiteY32" fmla="*/ 192608 h 293764"/>
              <a:gd name="connsiteX33" fmla="*/ 62330 w 457214"/>
              <a:gd name="connsiteY33" fmla="*/ 176460 h 293764"/>
              <a:gd name="connsiteX34" fmla="*/ 29379 w 457214"/>
              <a:gd name="connsiteY34" fmla="*/ 169220 h 293764"/>
              <a:gd name="connsiteX35" fmla="*/ 33998 w 457214"/>
              <a:gd name="connsiteY35" fmla="*/ 157407 h 293764"/>
              <a:gd name="connsiteX36" fmla="*/ 36950 w 457214"/>
              <a:gd name="connsiteY36" fmla="*/ 145451 h 293764"/>
              <a:gd name="connsiteX37" fmla="*/ 37569 w 457214"/>
              <a:gd name="connsiteY37" fmla="*/ 116871 h 293764"/>
              <a:gd name="connsiteX38" fmla="*/ 45902 w 457214"/>
              <a:gd name="connsiteY38" fmla="*/ 67475 h 293764"/>
              <a:gd name="connsiteX39" fmla="*/ 84567 w 457214"/>
              <a:gd name="connsiteY39" fmla="*/ 49041 h 293764"/>
              <a:gd name="connsiteX40" fmla="*/ 374826 w 457214"/>
              <a:gd name="connsiteY40" fmla="*/ 48773 h 293764"/>
              <a:gd name="connsiteX41" fmla="*/ 399265 w 457214"/>
              <a:gd name="connsiteY41" fmla="*/ 55758 h 293764"/>
              <a:gd name="connsiteX42" fmla="*/ 419692 w 457214"/>
              <a:gd name="connsiteY42" fmla="*/ 101057 h 293764"/>
              <a:gd name="connsiteX43" fmla="*/ 426311 w 457214"/>
              <a:gd name="connsiteY43" fmla="*/ 163933 h 293764"/>
              <a:gd name="connsiteX44" fmla="*/ 426216 w 457214"/>
              <a:gd name="connsiteY44" fmla="*/ 170125 h 293764"/>
              <a:gd name="connsiteX45" fmla="*/ 420787 w 457214"/>
              <a:gd name="connsiteY45" fmla="*/ 172602 h 293764"/>
              <a:gd name="connsiteX46" fmla="*/ 408550 w 457214"/>
              <a:gd name="connsiteY46" fmla="*/ 175460 h 293764"/>
              <a:gd name="connsiteX47" fmla="*/ 394598 w 457214"/>
              <a:gd name="connsiteY47" fmla="*/ 176365 h 293764"/>
              <a:gd name="connsiteX48" fmla="*/ 395598 w 457214"/>
              <a:gd name="connsiteY48" fmla="*/ 193323 h 293764"/>
              <a:gd name="connsiteX49" fmla="*/ 425692 w 457214"/>
              <a:gd name="connsiteY49" fmla="*/ 203945 h 293764"/>
              <a:gd name="connsiteX50" fmla="*/ 457214 w 457214"/>
              <a:gd name="connsiteY50" fmla="*/ 244957 h 293764"/>
              <a:gd name="connsiteX51" fmla="*/ 375409 w 457214"/>
              <a:gd name="connsiteY51" fmla="*/ 244957 h 293764"/>
              <a:gd name="connsiteX52" fmla="*/ 358791 w 457214"/>
              <a:gd name="connsiteY52" fmla="*/ 225046 h 293764"/>
              <a:gd name="connsiteX53" fmla="*/ 330840 w 457214"/>
              <a:gd name="connsiteY53" fmla="*/ 210661 h 293764"/>
              <a:gd name="connsiteX54" fmla="*/ 317459 w 457214"/>
              <a:gd name="connsiteY54" fmla="*/ 205136 h 293764"/>
              <a:gd name="connsiteX55" fmla="*/ 330602 w 457214"/>
              <a:gd name="connsiteY55" fmla="*/ 199324 h 293764"/>
              <a:gd name="connsiteX56" fmla="*/ 346744 w 457214"/>
              <a:gd name="connsiteY56" fmla="*/ 191798 h 293764"/>
              <a:gd name="connsiteX57" fmla="*/ 346744 w 457214"/>
              <a:gd name="connsiteY57" fmla="*/ 177604 h 293764"/>
              <a:gd name="connsiteX58" fmla="*/ 328602 w 457214"/>
              <a:gd name="connsiteY58" fmla="*/ 175127 h 293764"/>
              <a:gd name="connsiteX59" fmla="*/ 317269 w 457214"/>
              <a:gd name="connsiteY59" fmla="*/ 171173 h 293764"/>
              <a:gd name="connsiteX60" fmla="*/ 317079 w 457214"/>
              <a:gd name="connsiteY60" fmla="*/ 160456 h 293764"/>
              <a:gd name="connsiteX61" fmla="*/ 349601 w 457214"/>
              <a:gd name="connsiteY61" fmla="*/ 52900 h 293764"/>
              <a:gd name="connsiteX62" fmla="*/ 374826 w 457214"/>
              <a:gd name="connsiteY62" fmla="*/ 48773 h 293764"/>
              <a:gd name="connsiteX63" fmla="*/ 231270 w 457214"/>
              <a:gd name="connsiteY63" fmla="*/ 44 h 293764"/>
              <a:gd name="connsiteX64" fmla="*/ 291745 w 457214"/>
              <a:gd name="connsiteY64" fmla="*/ 42283 h 293764"/>
              <a:gd name="connsiteX65" fmla="*/ 292888 w 457214"/>
              <a:gd name="connsiteY65" fmla="*/ 82379 h 293764"/>
              <a:gd name="connsiteX66" fmla="*/ 288602 w 457214"/>
              <a:gd name="connsiteY66" fmla="*/ 97379 h 293764"/>
              <a:gd name="connsiteX67" fmla="*/ 291269 w 457214"/>
              <a:gd name="connsiteY67" fmla="*/ 121475 h 293764"/>
              <a:gd name="connsiteX68" fmla="*/ 279698 w 457214"/>
              <a:gd name="connsiteY68" fmla="*/ 140428 h 293764"/>
              <a:gd name="connsiteX69" fmla="*/ 272698 w 457214"/>
              <a:gd name="connsiteY69" fmla="*/ 172381 h 293764"/>
              <a:gd name="connsiteX70" fmla="*/ 264745 w 457214"/>
              <a:gd name="connsiteY70" fmla="*/ 182667 h 293764"/>
              <a:gd name="connsiteX71" fmla="*/ 265031 w 457214"/>
              <a:gd name="connsiteY71" fmla="*/ 194286 h 293764"/>
              <a:gd name="connsiteX72" fmla="*/ 266983 w 457214"/>
              <a:gd name="connsiteY72" fmla="*/ 209381 h 293764"/>
              <a:gd name="connsiteX73" fmla="*/ 281126 w 457214"/>
              <a:gd name="connsiteY73" fmla="*/ 217334 h 293764"/>
              <a:gd name="connsiteX74" fmla="*/ 323197 w 457214"/>
              <a:gd name="connsiteY74" fmla="*/ 227144 h 293764"/>
              <a:gd name="connsiteX75" fmla="*/ 323629 w 457214"/>
              <a:gd name="connsiteY75" fmla="*/ 227294 h 293764"/>
              <a:gd name="connsiteX76" fmla="*/ 323715 w 457214"/>
              <a:gd name="connsiteY76" fmla="*/ 227324 h 293764"/>
              <a:gd name="connsiteX77" fmla="*/ 357672 w 457214"/>
              <a:gd name="connsiteY77" fmla="*/ 252930 h 293764"/>
              <a:gd name="connsiteX78" fmla="*/ 370315 w 457214"/>
              <a:gd name="connsiteY78" fmla="*/ 293764 h 293764"/>
              <a:gd name="connsiteX79" fmla="*/ 86701 w 457214"/>
              <a:gd name="connsiteY79" fmla="*/ 293764 h 293764"/>
              <a:gd name="connsiteX80" fmla="*/ 113843 w 457214"/>
              <a:gd name="connsiteY80" fmla="*/ 237953 h 293764"/>
              <a:gd name="connsiteX81" fmla="*/ 164462 w 457214"/>
              <a:gd name="connsiteY81" fmla="*/ 221001 h 293764"/>
              <a:gd name="connsiteX82" fmla="*/ 190366 w 457214"/>
              <a:gd name="connsiteY82" fmla="*/ 208572 h 293764"/>
              <a:gd name="connsiteX83" fmla="*/ 192271 w 457214"/>
              <a:gd name="connsiteY83" fmla="*/ 184286 h 293764"/>
              <a:gd name="connsiteX84" fmla="*/ 189652 w 457214"/>
              <a:gd name="connsiteY84" fmla="*/ 179381 h 293764"/>
              <a:gd name="connsiteX85" fmla="*/ 181271 w 457214"/>
              <a:gd name="connsiteY85" fmla="*/ 165238 h 293764"/>
              <a:gd name="connsiteX86" fmla="*/ 177318 w 457214"/>
              <a:gd name="connsiteY86" fmla="*/ 140428 h 293764"/>
              <a:gd name="connsiteX87" fmla="*/ 164938 w 457214"/>
              <a:gd name="connsiteY87" fmla="*/ 119094 h 293764"/>
              <a:gd name="connsiteX88" fmla="*/ 168414 w 457214"/>
              <a:gd name="connsiteY88" fmla="*/ 97379 h 293764"/>
              <a:gd name="connsiteX89" fmla="*/ 163604 w 457214"/>
              <a:gd name="connsiteY89" fmla="*/ 78903 h 293764"/>
              <a:gd name="connsiteX90" fmla="*/ 166461 w 457214"/>
              <a:gd name="connsiteY90" fmla="*/ 38616 h 293764"/>
              <a:gd name="connsiteX91" fmla="*/ 231270 w 457214"/>
              <a:gd name="connsiteY91" fmla="*/ 44 h 29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57214" h="293764">
                <a:moveTo>
                  <a:pt x="323702" y="227314"/>
                </a:moveTo>
                <a:lnTo>
                  <a:pt x="326842" y="228406"/>
                </a:lnTo>
                <a:lnTo>
                  <a:pt x="323715" y="227324"/>
                </a:lnTo>
                <a:close/>
                <a:moveTo>
                  <a:pt x="323240" y="227154"/>
                </a:moveTo>
                <a:lnTo>
                  <a:pt x="323602" y="227239"/>
                </a:lnTo>
                <a:lnTo>
                  <a:pt x="323702" y="227314"/>
                </a:lnTo>
                <a:lnTo>
                  <a:pt x="323593" y="227276"/>
                </a:lnTo>
                <a:close/>
                <a:moveTo>
                  <a:pt x="320397" y="226174"/>
                </a:moveTo>
                <a:lnTo>
                  <a:pt x="323240" y="227154"/>
                </a:lnTo>
                <a:lnTo>
                  <a:pt x="323197" y="227144"/>
                </a:lnTo>
                <a:close/>
                <a:moveTo>
                  <a:pt x="115171" y="213908"/>
                </a:moveTo>
                <a:cubicBezTo>
                  <a:pt x="114824" y="214001"/>
                  <a:pt x="114526" y="214188"/>
                  <a:pt x="114328" y="214282"/>
                </a:cubicBezTo>
                <a:cubicBezTo>
                  <a:pt x="113981" y="214375"/>
                  <a:pt x="113783" y="214468"/>
                  <a:pt x="113485" y="214702"/>
                </a:cubicBezTo>
                <a:close/>
                <a:moveTo>
                  <a:pt x="84567" y="49041"/>
                </a:moveTo>
                <a:cubicBezTo>
                  <a:pt x="109137" y="49041"/>
                  <a:pt x="128422" y="61569"/>
                  <a:pt x="133041" y="86576"/>
                </a:cubicBezTo>
                <a:cubicBezTo>
                  <a:pt x="136088" y="102915"/>
                  <a:pt x="133517" y="119443"/>
                  <a:pt x="134564" y="135877"/>
                </a:cubicBezTo>
                <a:cubicBezTo>
                  <a:pt x="135088" y="144213"/>
                  <a:pt x="136612" y="152596"/>
                  <a:pt x="140088" y="160265"/>
                </a:cubicBezTo>
                <a:cubicBezTo>
                  <a:pt x="141183" y="162694"/>
                  <a:pt x="145469" y="167172"/>
                  <a:pt x="143040" y="169030"/>
                </a:cubicBezTo>
                <a:cubicBezTo>
                  <a:pt x="140993" y="170459"/>
                  <a:pt x="138755" y="171554"/>
                  <a:pt x="136374" y="172507"/>
                </a:cubicBezTo>
                <a:cubicBezTo>
                  <a:pt x="130898" y="174650"/>
                  <a:pt x="124993" y="175841"/>
                  <a:pt x="119137" y="176556"/>
                </a:cubicBezTo>
                <a:cubicBezTo>
                  <a:pt x="117708" y="176794"/>
                  <a:pt x="111280" y="176365"/>
                  <a:pt x="110280" y="177413"/>
                </a:cubicBezTo>
                <a:cubicBezTo>
                  <a:pt x="108851" y="178699"/>
                  <a:pt x="109851" y="186892"/>
                  <a:pt x="109994" y="188702"/>
                </a:cubicBezTo>
                <a:cubicBezTo>
                  <a:pt x="110280" y="192799"/>
                  <a:pt x="111280" y="194132"/>
                  <a:pt x="114994" y="195561"/>
                </a:cubicBezTo>
                <a:cubicBezTo>
                  <a:pt x="120898" y="197895"/>
                  <a:pt x="134945" y="198943"/>
                  <a:pt x="139040" y="204135"/>
                </a:cubicBezTo>
                <a:cubicBezTo>
                  <a:pt x="141183" y="206898"/>
                  <a:pt x="139850" y="208803"/>
                  <a:pt x="136993" y="209137"/>
                </a:cubicBezTo>
                <a:cubicBezTo>
                  <a:pt x="129565" y="209851"/>
                  <a:pt x="122136" y="210661"/>
                  <a:pt x="115184" y="213948"/>
                </a:cubicBezTo>
                <a:lnTo>
                  <a:pt x="114375" y="214329"/>
                </a:lnTo>
                <a:cubicBezTo>
                  <a:pt x="105899" y="218616"/>
                  <a:pt x="110089" y="216472"/>
                  <a:pt x="113565" y="214758"/>
                </a:cubicBezTo>
                <a:cubicBezTo>
                  <a:pt x="104375" y="219521"/>
                  <a:pt x="95900" y="226190"/>
                  <a:pt x="88948" y="233811"/>
                </a:cubicBezTo>
                <a:cubicBezTo>
                  <a:pt x="87519" y="235335"/>
                  <a:pt x="82424" y="244862"/>
                  <a:pt x="81091" y="244862"/>
                </a:cubicBezTo>
                <a:lnTo>
                  <a:pt x="0" y="244862"/>
                </a:lnTo>
                <a:cubicBezTo>
                  <a:pt x="0" y="224427"/>
                  <a:pt x="13285" y="209947"/>
                  <a:pt x="31141" y="204040"/>
                </a:cubicBezTo>
                <a:cubicBezTo>
                  <a:pt x="37569" y="201897"/>
                  <a:pt x="58854" y="199944"/>
                  <a:pt x="61711" y="192608"/>
                </a:cubicBezTo>
                <a:cubicBezTo>
                  <a:pt x="63568" y="187892"/>
                  <a:pt x="62663" y="181462"/>
                  <a:pt x="62330" y="176460"/>
                </a:cubicBezTo>
                <a:cubicBezTo>
                  <a:pt x="52140" y="177270"/>
                  <a:pt x="37855" y="175270"/>
                  <a:pt x="29379" y="169220"/>
                </a:cubicBezTo>
                <a:cubicBezTo>
                  <a:pt x="27141" y="167696"/>
                  <a:pt x="32855" y="160360"/>
                  <a:pt x="33998" y="157407"/>
                </a:cubicBezTo>
                <a:cubicBezTo>
                  <a:pt x="35427" y="153501"/>
                  <a:pt x="36331" y="149548"/>
                  <a:pt x="36950" y="145451"/>
                </a:cubicBezTo>
                <a:cubicBezTo>
                  <a:pt x="38284" y="135972"/>
                  <a:pt x="37855" y="126350"/>
                  <a:pt x="37569" y="116871"/>
                </a:cubicBezTo>
                <a:cubicBezTo>
                  <a:pt x="37046" y="100247"/>
                  <a:pt x="36522" y="82099"/>
                  <a:pt x="45902" y="67475"/>
                </a:cubicBezTo>
                <a:cubicBezTo>
                  <a:pt x="54378" y="54233"/>
                  <a:pt x="69377" y="49041"/>
                  <a:pt x="84567" y="49041"/>
                </a:cubicBezTo>
                <a:close/>
                <a:moveTo>
                  <a:pt x="374826" y="48773"/>
                </a:moveTo>
                <a:cubicBezTo>
                  <a:pt x="383623" y="49172"/>
                  <a:pt x="392289" y="51423"/>
                  <a:pt x="399265" y="55758"/>
                </a:cubicBezTo>
                <a:cubicBezTo>
                  <a:pt x="414788" y="65332"/>
                  <a:pt x="419264" y="84004"/>
                  <a:pt x="419692" y="101057"/>
                </a:cubicBezTo>
                <a:cubicBezTo>
                  <a:pt x="420168" y="121587"/>
                  <a:pt x="415169" y="145261"/>
                  <a:pt x="426311" y="163933"/>
                </a:cubicBezTo>
                <a:cubicBezTo>
                  <a:pt x="428358" y="167410"/>
                  <a:pt x="430168" y="167791"/>
                  <a:pt x="426216" y="170125"/>
                </a:cubicBezTo>
                <a:cubicBezTo>
                  <a:pt x="424454" y="171173"/>
                  <a:pt x="422644" y="171888"/>
                  <a:pt x="420787" y="172602"/>
                </a:cubicBezTo>
                <a:cubicBezTo>
                  <a:pt x="416835" y="174031"/>
                  <a:pt x="412740" y="174841"/>
                  <a:pt x="408550" y="175460"/>
                </a:cubicBezTo>
                <a:cubicBezTo>
                  <a:pt x="403979" y="176079"/>
                  <a:pt x="399074" y="176794"/>
                  <a:pt x="394598" y="176365"/>
                </a:cubicBezTo>
                <a:cubicBezTo>
                  <a:pt x="394265" y="180652"/>
                  <a:pt x="392646" y="189750"/>
                  <a:pt x="395598" y="193323"/>
                </a:cubicBezTo>
                <a:cubicBezTo>
                  <a:pt x="401503" y="200468"/>
                  <a:pt x="417454" y="201277"/>
                  <a:pt x="425692" y="203945"/>
                </a:cubicBezTo>
                <a:cubicBezTo>
                  <a:pt x="443643" y="209851"/>
                  <a:pt x="457024" y="224427"/>
                  <a:pt x="457214" y="244957"/>
                </a:cubicBezTo>
                <a:lnTo>
                  <a:pt x="375409" y="244957"/>
                </a:lnTo>
                <a:cubicBezTo>
                  <a:pt x="373171" y="236764"/>
                  <a:pt x="364886" y="230048"/>
                  <a:pt x="358791" y="225046"/>
                </a:cubicBezTo>
                <a:cubicBezTo>
                  <a:pt x="350601" y="218425"/>
                  <a:pt x="341315" y="212614"/>
                  <a:pt x="330840" y="210661"/>
                </a:cubicBezTo>
                <a:cubicBezTo>
                  <a:pt x="327554" y="210042"/>
                  <a:pt x="314412" y="211661"/>
                  <a:pt x="317459" y="205136"/>
                </a:cubicBezTo>
                <a:cubicBezTo>
                  <a:pt x="319507" y="200753"/>
                  <a:pt x="326459" y="200468"/>
                  <a:pt x="330602" y="199324"/>
                </a:cubicBezTo>
                <a:cubicBezTo>
                  <a:pt x="334697" y="198229"/>
                  <a:pt x="345601" y="196800"/>
                  <a:pt x="346744" y="191798"/>
                </a:cubicBezTo>
                <a:cubicBezTo>
                  <a:pt x="347029" y="190465"/>
                  <a:pt x="347744" y="177604"/>
                  <a:pt x="346744" y="177604"/>
                </a:cubicBezTo>
                <a:cubicBezTo>
                  <a:pt x="340601" y="177413"/>
                  <a:pt x="334506" y="176556"/>
                  <a:pt x="328602" y="175127"/>
                </a:cubicBezTo>
                <a:cubicBezTo>
                  <a:pt x="324697" y="174222"/>
                  <a:pt x="320840" y="172983"/>
                  <a:pt x="317269" y="171173"/>
                </a:cubicBezTo>
                <a:cubicBezTo>
                  <a:pt x="310841" y="167886"/>
                  <a:pt x="314507" y="165981"/>
                  <a:pt x="317079" y="160456"/>
                </a:cubicBezTo>
                <a:cubicBezTo>
                  <a:pt x="331840" y="127589"/>
                  <a:pt x="306365" y="70238"/>
                  <a:pt x="349601" y="52900"/>
                </a:cubicBezTo>
                <a:cubicBezTo>
                  <a:pt x="357100" y="49827"/>
                  <a:pt x="366029" y="48375"/>
                  <a:pt x="374826" y="48773"/>
                </a:cubicBezTo>
                <a:close/>
                <a:moveTo>
                  <a:pt x="231270" y="44"/>
                </a:moveTo>
                <a:cubicBezTo>
                  <a:pt x="258079" y="853"/>
                  <a:pt x="283507" y="15758"/>
                  <a:pt x="291745" y="42283"/>
                </a:cubicBezTo>
                <a:cubicBezTo>
                  <a:pt x="295745" y="55045"/>
                  <a:pt x="294935" y="69331"/>
                  <a:pt x="292888" y="82379"/>
                </a:cubicBezTo>
                <a:cubicBezTo>
                  <a:pt x="292174" y="87379"/>
                  <a:pt x="291126" y="92903"/>
                  <a:pt x="288602" y="97379"/>
                </a:cubicBezTo>
                <a:cubicBezTo>
                  <a:pt x="299221" y="94093"/>
                  <a:pt x="292364" y="117999"/>
                  <a:pt x="291269" y="121475"/>
                </a:cubicBezTo>
                <a:cubicBezTo>
                  <a:pt x="289697" y="126475"/>
                  <a:pt x="288602" y="142856"/>
                  <a:pt x="279698" y="140428"/>
                </a:cubicBezTo>
                <a:cubicBezTo>
                  <a:pt x="278698" y="150856"/>
                  <a:pt x="278174" y="163190"/>
                  <a:pt x="272698" y="172381"/>
                </a:cubicBezTo>
                <a:cubicBezTo>
                  <a:pt x="271269" y="174714"/>
                  <a:pt x="264745" y="180095"/>
                  <a:pt x="264745" y="182667"/>
                </a:cubicBezTo>
                <a:cubicBezTo>
                  <a:pt x="264745" y="186524"/>
                  <a:pt x="264841" y="190429"/>
                  <a:pt x="265031" y="194286"/>
                </a:cubicBezTo>
                <a:cubicBezTo>
                  <a:pt x="265317" y="199191"/>
                  <a:pt x="265317" y="204715"/>
                  <a:pt x="266983" y="209381"/>
                </a:cubicBezTo>
                <a:cubicBezTo>
                  <a:pt x="268698" y="214191"/>
                  <a:pt x="276983" y="215905"/>
                  <a:pt x="281126" y="217334"/>
                </a:cubicBezTo>
                <a:lnTo>
                  <a:pt x="323197" y="227144"/>
                </a:lnTo>
                <a:lnTo>
                  <a:pt x="323629" y="227294"/>
                </a:lnTo>
                <a:lnTo>
                  <a:pt x="323715" y="227324"/>
                </a:lnTo>
                <a:lnTo>
                  <a:pt x="357672" y="252930"/>
                </a:lnTo>
                <a:cubicBezTo>
                  <a:pt x="365779" y="264561"/>
                  <a:pt x="370315" y="278716"/>
                  <a:pt x="370315" y="293764"/>
                </a:cubicBezTo>
                <a:lnTo>
                  <a:pt x="86701" y="293764"/>
                </a:lnTo>
                <a:cubicBezTo>
                  <a:pt x="86701" y="271621"/>
                  <a:pt x="95987" y="251096"/>
                  <a:pt x="113843" y="237953"/>
                </a:cubicBezTo>
                <a:cubicBezTo>
                  <a:pt x="129129" y="226525"/>
                  <a:pt x="146081" y="224810"/>
                  <a:pt x="164462" y="221001"/>
                </a:cubicBezTo>
                <a:cubicBezTo>
                  <a:pt x="171271" y="219572"/>
                  <a:pt x="188318" y="216334"/>
                  <a:pt x="190366" y="208572"/>
                </a:cubicBezTo>
                <a:cubicBezTo>
                  <a:pt x="192413" y="200810"/>
                  <a:pt x="192175" y="192238"/>
                  <a:pt x="192271" y="184286"/>
                </a:cubicBezTo>
                <a:cubicBezTo>
                  <a:pt x="192413" y="181667"/>
                  <a:pt x="191461" y="181428"/>
                  <a:pt x="189652" y="179381"/>
                </a:cubicBezTo>
                <a:cubicBezTo>
                  <a:pt x="185985" y="175238"/>
                  <a:pt x="182795" y="170619"/>
                  <a:pt x="181271" y="165238"/>
                </a:cubicBezTo>
                <a:cubicBezTo>
                  <a:pt x="179033" y="157142"/>
                  <a:pt x="178128" y="148713"/>
                  <a:pt x="177318" y="140428"/>
                </a:cubicBezTo>
                <a:cubicBezTo>
                  <a:pt x="168033" y="142999"/>
                  <a:pt x="166604" y="124332"/>
                  <a:pt x="164938" y="119094"/>
                </a:cubicBezTo>
                <a:cubicBezTo>
                  <a:pt x="163842" y="115427"/>
                  <a:pt x="158509" y="94427"/>
                  <a:pt x="168414" y="97379"/>
                </a:cubicBezTo>
                <a:cubicBezTo>
                  <a:pt x="165366" y="91855"/>
                  <a:pt x="164319" y="85046"/>
                  <a:pt x="163604" y="78903"/>
                </a:cubicBezTo>
                <a:cubicBezTo>
                  <a:pt x="161985" y="65426"/>
                  <a:pt x="161604" y="51473"/>
                  <a:pt x="166461" y="38616"/>
                </a:cubicBezTo>
                <a:cubicBezTo>
                  <a:pt x="176699" y="12187"/>
                  <a:pt x="204032" y="-861"/>
                  <a:pt x="231270" y="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iconfont-10484-5124629">
            <a:extLst>
              <a:ext uri="{FF2B5EF4-FFF2-40B4-BE49-F238E27FC236}">
                <a16:creationId xmlns:a16="http://schemas.microsoft.com/office/drawing/2014/main" id="{040A171C-4A1D-1334-CAF0-548F43CCBDC8}"/>
              </a:ext>
            </a:extLst>
          </p:cNvPr>
          <p:cNvSpPr/>
          <p:nvPr/>
        </p:nvSpPr>
        <p:spPr>
          <a:xfrm>
            <a:off x="8053329" y="3349055"/>
            <a:ext cx="489543" cy="492718"/>
          </a:xfrm>
          <a:custGeom>
            <a:avLst/>
            <a:gdLst>
              <a:gd name="T0" fmla="*/ 6906 w 11242"/>
              <a:gd name="T1" fmla="*/ 2046 h 11312"/>
              <a:gd name="T2" fmla="*/ 5077 w 11242"/>
              <a:gd name="T3" fmla="*/ 217 h 11312"/>
              <a:gd name="T4" fmla="*/ 5613 w 11242"/>
              <a:gd name="T5" fmla="*/ 2910 h 11312"/>
              <a:gd name="T6" fmla="*/ 6695 w 11242"/>
              <a:gd name="T7" fmla="*/ 3612 h 11312"/>
              <a:gd name="T8" fmla="*/ 6065 w 11242"/>
              <a:gd name="T9" fmla="*/ 3714 h 11312"/>
              <a:gd name="T10" fmla="*/ 5161 w 11242"/>
              <a:gd name="T11" fmla="*/ 3710 h 11312"/>
              <a:gd name="T12" fmla="*/ 4531 w 11242"/>
              <a:gd name="T13" fmla="*/ 3608 h 11312"/>
              <a:gd name="T14" fmla="*/ 3517 w 11242"/>
              <a:gd name="T15" fmla="*/ 6710 h 11312"/>
              <a:gd name="T16" fmla="*/ 4241 w 11242"/>
              <a:gd name="T17" fmla="*/ 7110 h 11312"/>
              <a:gd name="T18" fmla="*/ 5231 w 11242"/>
              <a:gd name="T19" fmla="*/ 11310 h 11312"/>
              <a:gd name="T20" fmla="*/ 6693 w 11242"/>
              <a:gd name="T21" fmla="*/ 10674 h 11312"/>
              <a:gd name="T22" fmla="*/ 7361 w 11242"/>
              <a:gd name="T23" fmla="*/ 7110 h 11312"/>
              <a:gd name="T24" fmla="*/ 7709 w 11242"/>
              <a:gd name="T25" fmla="*/ 6710 h 11312"/>
              <a:gd name="T26" fmla="*/ 9111 w 11242"/>
              <a:gd name="T27" fmla="*/ 2910 h 11312"/>
              <a:gd name="T28" fmla="*/ 10101 w 11242"/>
              <a:gd name="T29" fmla="*/ 520 h 11312"/>
              <a:gd name="T30" fmla="*/ 7711 w 11242"/>
              <a:gd name="T31" fmla="*/ 1510 h 11312"/>
              <a:gd name="T32" fmla="*/ 2115 w 11242"/>
              <a:gd name="T33" fmla="*/ 1512 h 11312"/>
              <a:gd name="T34" fmla="*/ 2115 w 11242"/>
              <a:gd name="T35" fmla="*/ 2912 h 11312"/>
              <a:gd name="T36" fmla="*/ 2115 w 11242"/>
              <a:gd name="T37" fmla="*/ 112 h 11312"/>
              <a:gd name="T38" fmla="*/ 11213 w 11242"/>
              <a:gd name="T39" fmla="*/ 6710 h 11312"/>
              <a:gd name="T40" fmla="*/ 10195 w 11242"/>
              <a:gd name="T41" fmla="*/ 3612 h 11312"/>
              <a:gd name="T42" fmla="*/ 9565 w 11242"/>
              <a:gd name="T43" fmla="*/ 3714 h 11312"/>
              <a:gd name="T44" fmla="*/ 8659 w 11242"/>
              <a:gd name="T45" fmla="*/ 3710 h 11312"/>
              <a:gd name="T46" fmla="*/ 8029 w 11242"/>
              <a:gd name="T47" fmla="*/ 3612 h 11312"/>
              <a:gd name="T48" fmla="*/ 8087 w 11242"/>
              <a:gd name="T49" fmla="*/ 4160 h 11312"/>
              <a:gd name="T50" fmla="*/ 8157 w 11242"/>
              <a:gd name="T51" fmla="*/ 7456 h 11312"/>
              <a:gd name="T52" fmla="*/ 8033 w 11242"/>
              <a:gd name="T53" fmla="*/ 9978 h 11312"/>
              <a:gd name="T54" fmla="*/ 9495 w 11242"/>
              <a:gd name="T55" fmla="*/ 10608 h 11312"/>
              <a:gd name="T56" fmla="*/ 10483 w 11242"/>
              <a:gd name="T57" fmla="*/ 7110 h 11312"/>
              <a:gd name="T58" fmla="*/ 11213 w 11242"/>
              <a:gd name="T59" fmla="*/ 6710 h 11312"/>
              <a:gd name="T60" fmla="*/ 3141 w 11242"/>
              <a:gd name="T61" fmla="*/ 4142 h 11312"/>
              <a:gd name="T62" fmla="*/ 3197 w 11242"/>
              <a:gd name="T63" fmla="*/ 3612 h 11312"/>
              <a:gd name="T64" fmla="*/ 2565 w 11242"/>
              <a:gd name="T65" fmla="*/ 3714 h 11312"/>
              <a:gd name="T66" fmla="*/ 1663 w 11242"/>
              <a:gd name="T67" fmla="*/ 3710 h 11312"/>
              <a:gd name="T68" fmla="*/ 1033 w 11242"/>
              <a:gd name="T69" fmla="*/ 3612 h 11312"/>
              <a:gd name="T70" fmla="*/ 13 w 11242"/>
              <a:gd name="T71" fmla="*/ 6710 h 11312"/>
              <a:gd name="T72" fmla="*/ 359 w 11242"/>
              <a:gd name="T73" fmla="*/ 7104 h 11312"/>
              <a:gd name="T74" fmla="*/ 1035 w 11242"/>
              <a:gd name="T75" fmla="*/ 9978 h 11312"/>
              <a:gd name="T76" fmla="*/ 2499 w 11242"/>
              <a:gd name="T77" fmla="*/ 10608 h 11312"/>
              <a:gd name="T78" fmla="*/ 3427 w 11242"/>
              <a:gd name="T79" fmla="*/ 7710 h 11312"/>
              <a:gd name="T80" fmla="*/ 2823 w 11242"/>
              <a:gd name="T81" fmla="*/ 6628 h 1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42" h="11312">
                <a:moveTo>
                  <a:pt x="5613" y="2910"/>
                </a:moveTo>
                <a:cubicBezTo>
                  <a:pt x="6179" y="2910"/>
                  <a:pt x="6690" y="2569"/>
                  <a:pt x="6906" y="2046"/>
                </a:cubicBezTo>
                <a:cubicBezTo>
                  <a:pt x="7123" y="1523"/>
                  <a:pt x="7003" y="920"/>
                  <a:pt x="6603" y="520"/>
                </a:cubicBezTo>
                <a:cubicBezTo>
                  <a:pt x="6203" y="120"/>
                  <a:pt x="5600" y="0"/>
                  <a:pt x="5077" y="217"/>
                </a:cubicBezTo>
                <a:cubicBezTo>
                  <a:pt x="4554" y="433"/>
                  <a:pt x="4213" y="944"/>
                  <a:pt x="4213" y="1510"/>
                </a:cubicBezTo>
                <a:cubicBezTo>
                  <a:pt x="4213" y="2283"/>
                  <a:pt x="4840" y="2910"/>
                  <a:pt x="5613" y="2910"/>
                </a:cubicBezTo>
                <a:close/>
                <a:moveTo>
                  <a:pt x="7391" y="4240"/>
                </a:moveTo>
                <a:cubicBezTo>
                  <a:pt x="7356" y="3882"/>
                  <a:pt x="7054" y="3610"/>
                  <a:pt x="6695" y="3612"/>
                </a:cubicBezTo>
                <a:lnTo>
                  <a:pt x="6313" y="3612"/>
                </a:lnTo>
                <a:cubicBezTo>
                  <a:pt x="6220" y="3612"/>
                  <a:pt x="6131" y="3648"/>
                  <a:pt x="6065" y="3714"/>
                </a:cubicBezTo>
                <a:lnTo>
                  <a:pt x="5613" y="4166"/>
                </a:lnTo>
                <a:lnTo>
                  <a:pt x="5161" y="3710"/>
                </a:lnTo>
                <a:cubicBezTo>
                  <a:pt x="5095" y="3644"/>
                  <a:pt x="5006" y="3608"/>
                  <a:pt x="4913" y="3608"/>
                </a:cubicBezTo>
                <a:lnTo>
                  <a:pt x="4531" y="3608"/>
                </a:lnTo>
                <a:cubicBezTo>
                  <a:pt x="4174" y="3606"/>
                  <a:pt x="3874" y="3874"/>
                  <a:pt x="3835" y="4228"/>
                </a:cubicBezTo>
                <a:lnTo>
                  <a:pt x="3517" y="6710"/>
                </a:lnTo>
                <a:cubicBezTo>
                  <a:pt x="3487" y="6921"/>
                  <a:pt x="3650" y="7110"/>
                  <a:pt x="3863" y="7110"/>
                </a:cubicBezTo>
                <a:lnTo>
                  <a:pt x="4241" y="7110"/>
                </a:lnTo>
                <a:lnTo>
                  <a:pt x="4535" y="10678"/>
                </a:lnTo>
                <a:cubicBezTo>
                  <a:pt x="4568" y="11037"/>
                  <a:pt x="4870" y="11312"/>
                  <a:pt x="5231" y="11310"/>
                </a:cubicBezTo>
                <a:lnTo>
                  <a:pt x="5997" y="11310"/>
                </a:lnTo>
                <a:cubicBezTo>
                  <a:pt x="6358" y="11309"/>
                  <a:pt x="6660" y="11034"/>
                  <a:pt x="6693" y="10674"/>
                </a:cubicBezTo>
                <a:lnTo>
                  <a:pt x="6985" y="7110"/>
                </a:lnTo>
                <a:lnTo>
                  <a:pt x="7361" y="7110"/>
                </a:lnTo>
                <a:cubicBezTo>
                  <a:pt x="7462" y="7110"/>
                  <a:pt x="7558" y="7066"/>
                  <a:pt x="7625" y="6990"/>
                </a:cubicBezTo>
                <a:cubicBezTo>
                  <a:pt x="7693" y="6914"/>
                  <a:pt x="7724" y="6811"/>
                  <a:pt x="7709" y="6710"/>
                </a:cubicBezTo>
                <a:lnTo>
                  <a:pt x="7391" y="4240"/>
                </a:lnTo>
                <a:close/>
                <a:moveTo>
                  <a:pt x="9111" y="2910"/>
                </a:moveTo>
                <a:cubicBezTo>
                  <a:pt x="9677" y="2910"/>
                  <a:pt x="10188" y="2569"/>
                  <a:pt x="10404" y="2046"/>
                </a:cubicBezTo>
                <a:cubicBezTo>
                  <a:pt x="10621" y="1523"/>
                  <a:pt x="10501" y="920"/>
                  <a:pt x="10101" y="520"/>
                </a:cubicBezTo>
                <a:cubicBezTo>
                  <a:pt x="9701" y="120"/>
                  <a:pt x="9098" y="0"/>
                  <a:pt x="8575" y="217"/>
                </a:cubicBezTo>
                <a:cubicBezTo>
                  <a:pt x="8052" y="433"/>
                  <a:pt x="7711" y="944"/>
                  <a:pt x="7711" y="1510"/>
                </a:cubicBezTo>
                <a:cubicBezTo>
                  <a:pt x="7711" y="2283"/>
                  <a:pt x="8338" y="2910"/>
                  <a:pt x="9111" y="2910"/>
                </a:cubicBezTo>
                <a:close/>
                <a:moveTo>
                  <a:pt x="2115" y="1512"/>
                </a:moveTo>
                <a:close/>
                <a:moveTo>
                  <a:pt x="715" y="1512"/>
                </a:moveTo>
                <a:cubicBezTo>
                  <a:pt x="715" y="2285"/>
                  <a:pt x="1342" y="2912"/>
                  <a:pt x="2115" y="2912"/>
                </a:cubicBezTo>
                <a:cubicBezTo>
                  <a:pt x="2888" y="2912"/>
                  <a:pt x="3515" y="2285"/>
                  <a:pt x="3515" y="1512"/>
                </a:cubicBezTo>
                <a:cubicBezTo>
                  <a:pt x="3515" y="739"/>
                  <a:pt x="2888" y="112"/>
                  <a:pt x="2115" y="112"/>
                </a:cubicBezTo>
                <a:cubicBezTo>
                  <a:pt x="1342" y="112"/>
                  <a:pt x="715" y="739"/>
                  <a:pt x="715" y="1512"/>
                </a:cubicBezTo>
                <a:close/>
                <a:moveTo>
                  <a:pt x="11213" y="6710"/>
                </a:moveTo>
                <a:lnTo>
                  <a:pt x="10889" y="4242"/>
                </a:lnTo>
                <a:cubicBezTo>
                  <a:pt x="10855" y="3884"/>
                  <a:pt x="10554" y="3611"/>
                  <a:pt x="10195" y="3612"/>
                </a:cubicBezTo>
                <a:lnTo>
                  <a:pt x="9813" y="3612"/>
                </a:lnTo>
                <a:cubicBezTo>
                  <a:pt x="9720" y="3612"/>
                  <a:pt x="9631" y="3648"/>
                  <a:pt x="9565" y="3714"/>
                </a:cubicBezTo>
                <a:lnTo>
                  <a:pt x="9113" y="4166"/>
                </a:lnTo>
                <a:lnTo>
                  <a:pt x="8659" y="3710"/>
                </a:lnTo>
                <a:cubicBezTo>
                  <a:pt x="8593" y="3646"/>
                  <a:pt x="8505" y="3611"/>
                  <a:pt x="8413" y="3612"/>
                </a:cubicBezTo>
                <a:lnTo>
                  <a:pt x="8029" y="3612"/>
                </a:lnTo>
                <a:cubicBezTo>
                  <a:pt x="7987" y="3615"/>
                  <a:pt x="7946" y="3623"/>
                  <a:pt x="7905" y="3634"/>
                </a:cubicBezTo>
                <a:cubicBezTo>
                  <a:pt x="8001" y="3795"/>
                  <a:pt x="8063" y="3974"/>
                  <a:pt x="8087" y="4160"/>
                </a:cubicBezTo>
                <a:lnTo>
                  <a:pt x="8413" y="6626"/>
                </a:lnTo>
                <a:cubicBezTo>
                  <a:pt x="8452" y="6927"/>
                  <a:pt x="8359" y="7230"/>
                  <a:pt x="8157" y="7456"/>
                </a:cubicBezTo>
                <a:cubicBezTo>
                  <a:pt x="8058" y="7566"/>
                  <a:pt x="7937" y="7652"/>
                  <a:pt x="7801" y="7710"/>
                </a:cubicBezTo>
                <a:lnTo>
                  <a:pt x="8033" y="9978"/>
                </a:lnTo>
                <a:cubicBezTo>
                  <a:pt x="8068" y="10336"/>
                  <a:pt x="8369" y="10609"/>
                  <a:pt x="8729" y="10608"/>
                </a:cubicBezTo>
                <a:lnTo>
                  <a:pt x="9495" y="10608"/>
                </a:lnTo>
                <a:cubicBezTo>
                  <a:pt x="9857" y="10608"/>
                  <a:pt x="10159" y="10332"/>
                  <a:pt x="10191" y="9972"/>
                </a:cubicBezTo>
                <a:lnTo>
                  <a:pt x="10483" y="7110"/>
                </a:lnTo>
                <a:lnTo>
                  <a:pt x="10861" y="7110"/>
                </a:lnTo>
                <a:cubicBezTo>
                  <a:pt x="11076" y="7112"/>
                  <a:pt x="11242" y="6923"/>
                  <a:pt x="11213" y="6710"/>
                </a:cubicBezTo>
                <a:close/>
                <a:moveTo>
                  <a:pt x="2823" y="6628"/>
                </a:moveTo>
                <a:lnTo>
                  <a:pt x="3141" y="4142"/>
                </a:lnTo>
                <a:cubicBezTo>
                  <a:pt x="3162" y="3962"/>
                  <a:pt x="3221" y="3789"/>
                  <a:pt x="3315" y="3634"/>
                </a:cubicBezTo>
                <a:cubicBezTo>
                  <a:pt x="3277" y="3622"/>
                  <a:pt x="3237" y="3615"/>
                  <a:pt x="3197" y="3612"/>
                </a:cubicBezTo>
                <a:lnTo>
                  <a:pt x="2813" y="3612"/>
                </a:lnTo>
                <a:cubicBezTo>
                  <a:pt x="2720" y="3612"/>
                  <a:pt x="2631" y="3648"/>
                  <a:pt x="2565" y="3714"/>
                </a:cubicBezTo>
                <a:lnTo>
                  <a:pt x="2113" y="4166"/>
                </a:lnTo>
                <a:lnTo>
                  <a:pt x="1663" y="3710"/>
                </a:lnTo>
                <a:cubicBezTo>
                  <a:pt x="1596" y="3645"/>
                  <a:pt x="1506" y="3610"/>
                  <a:pt x="1413" y="3612"/>
                </a:cubicBezTo>
                <a:lnTo>
                  <a:pt x="1033" y="3612"/>
                </a:lnTo>
                <a:cubicBezTo>
                  <a:pt x="676" y="3609"/>
                  <a:pt x="375" y="3877"/>
                  <a:pt x="337" y="4232"/>
                </a:cubicBezTo>
                <a:lnTo>
                  <a:pt x="13" y="6710"/>
                </a:lnTo>
                <a:cubicBezTo>
                  <a:pt x="0" y="6809"/>
                  <a:pt x="30" y="6909"/>
                  <a:pt x="97" y="6984"/>
                </a:cubicBezTo>
                <a:cubicBezTo>
                  <a:pt x="163" y="7060"/>
                  <a:pt x="258" y="7104"/>
                  <a:pt x="359" y="7104"/>
                </a:cubicBezTo>
                <a:lnTo>
                  <a:pt x="743" y="7104"/>
                </a:lnTo>
                <a:lnTo>
                  <a:pt x="1035" y="9978"/>
                </a:lnTo>
                <a:cubicBezTo>
                  <a:pt x="1070" y="10336"/>
                  <a:pt x="1371" y="10609"/>
                  <a:pt x="1731" y="10608"/>
                </a:cubicBezTo>
                <a:lnTo>
                  <a:pt x="2499" y="10608"/>
                </a:lnTo>
                <a:cubicBezTo>
                  <a:pt x="2860" y="10607"/>
                  <a:pt x="3162" y="10332"/>
                  <a:pt x="3195" y="9972"/>
                </a:cubicBezTo>
                <a:lnTo>
                  <a:pt x="3427" y="7710"/>
                </a:lnTo>
                <a:cubicBezTo>
                  <a:pt x="3294" y="7651"/>
                  <a:pt x="3174" y="7566"/>
                  <a:pt x="3075" y="7460"/>
                </a:cubicBezTo>
                <a:cubicBezTo>
                  <a:pt x="2875" y="7232"/>
                  <a:pt x="2783" y="6929"/>
                  <a:pt x="2823" y="66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5" name="iconfont-10471-5111326">
            <a:extLst>
              <a:ext uri="{FF2B5EF4-FFF2-40B4-BE49-F238E27FC236}">
                <a16:creationId xmlns:a16="http://schemas.microsoft.com/office/drawing/2014/main" id="{9A3CC631-9B5B-A26E-8567-2845D27B738E}"/>
              </a:ext>
            </a:extLst>
          </p:cNvPr>
          <p:cNvSpPr/>
          <p:nvPr/>
        </p:nvSpPr>
        <p:spPr>
          <a:xfrm>
            <a:off x="5849577" y="3394697"/>
            <a:ext cx="393215" cy="393215"/>
          </a:xfrm>
          <a:custGeom>
            <a:avLst/>
            <a:gdLst>
              <a:gd name="T0" fmla="*/ 9498 w 9498"/>
              <a:gd name="T1" fmla="*/ 1692 h 9498"/>
              <a:gd name="T2" fmla="*/ 8756 w 9498"/>
              <a:gd name="T3" fmla="*/ 1692 h 9498"/>
              <a:gd name="T4" fmla="*/ 8756 w 9498"/>
              <a:gd name="T5" fmla="*/ 950 h 9498"/>
              <a:gd name="T6" fmla="*/ 8340 w 9498"/>
              <a:gd name="T7" fmla="*/ 950 h 9498"/>
              <a:gd name="T8" fmla="*/ 8340 w 9498"/>
              <a:gd name="T9" fmla="*/ 1692 h 9498"/>
              <a:gd name="T10" fmla="*/ 7598 w 9498"/>
              <a:gd name="T11" fmla="*/ 1692 h 9498"/>
              <a:gd name="T12" fmla="*/ 7598 w 9498"/>
              <a:gd name="T13" fmla="*/ 2107 h 9498"/>
              <a:gd name="T14" fmla="*/ 8340 w 9498"/>
              <a:gd name="T15" fmla="*/ 2107 h 9498"/>
              <a:gd name="T16" fmla="*/ 8340 w 9498"/>
              <a:gd name="T17" fmla="*/ 2849 h 9498"/>
              <a:gd name="T18" fmla="*/ 8756 w 9498"/>
              <a:gd name="T19" fmla="*/ 2849 h 9498"/>
              <a:gd name="T20" fmla="*/ 8756 w 9498"/>
              <a:gd name="T21" fmla="*/ 2107 h 9498"/>
              <a:gd name="T22" fmla="*/ 9498 w 9498"/>
              <a:gd name="T23" fmla="*/ 2107 h 9498"/>
              <a:gd name="T24" fmla="*/ 9498 w 9498"/>
              <a:gd name="T25" fmla="*/ 1692 h 9498"/>
              <a:gd name="T26" fmla="*/ 7934 w 9498"/>
              <a:gd name="T27" fmla="*/ 7952 h 9498"/>
              <a:gd name="T28" fmla="*/ 6652 w 9498"/>
              <a:gd name="T29" fmla="*/ 7690 h 9498"/>
              <a:gd name="T30" fmla="*/ 6058 w 9498"/>
              <a:gd name="T31" fmla="*/ 7417 h 9498"/>
              <a:gd name="T32" fmla="*/ 6019 w 9498"/>
              <a:gd name="T33" fmla="*/ 6203 h 9498"/>
              <a:gd name="T34" fmla="*/ 6298 w 9498"/>
              <a:gd name="T35" fmla="*/ 5669 h 9498"/>
              <a:gd name="T36" fmla="*/ 6503 w 9498"/>
              <a:gd name="T37" fmla="*/ 4737 h 9498"/>
              <a:gd name="T38" fmla="*/ 6776 w 9498"/>
              <a:gd name="T39" fmla="*/ 4384 h 9498"/>
              <a:gd name="T40" fmla="*/ 6957 w 9498"/>
              <a:gd name="T41" fmla="*/ 3550 h 9498"/>
              <a:gd name="T42" fmla="*/ 6788 w 9498"/>
              <a:gd name="T43" fmla="*/ 3268 h 9498"/>
              <a:gd name="T44" fmla="*/ 6954 w 9498"/>
              <a:gd name="T45" fmla="*/ 2009 h 9498"/>
              <a:gd name="T46" fmla="*/ 4749 w 9498"/>
              <a:gd name="T47" fmla="*/ 0 h 9498"/>
              <a:gd name="T48" fmla="*/ 2544 w 9498"/>
              <a:gd name="T49" fmla="*/ 2006 h 9498"/>
              <a:gd name="T50" fmla="*/ 2710 w 9498"/>
              <a:gd name="T51" fmla="*/ 3265 h 9498"/>
              <a:gd name="T52" fmla="*/ 2541 w 9498"/>
              <a:gd name="T53" fmla="*/ 3547 h 9498"/>
              <a:gd name="T54" fmla="*/ 2722 w 9498"/>
              <a:gd name="T55" fmla="*/ 4375 h 9498"/>
              <a:gd name="T56" fmla="*/ 2995 w 9498"/>
              <a:gd name="T57" fmla="*/ 4731 h 9498"/>
              <a:gd name="T58" fmla="*/ 3200 w 9498"/>
              <a:gd name="T59" fmla="*/ 5666 h 9498"/>
              <a:gd name="T60" fmla="*/ 3479 w 9498"/>
              <a:gd name="T61" fmla="*/ 6200 h 9498"/>
              <a:gd name="T62" fmla="*/ 3440 w 9498"/>
              <a:gd name="T63" fmla="*/ 7414 h 9498"/>
              <a:gd name="T64" fmla="*/ 2846 w 9498"/>
              <a:gd name="T65" fmla="*/ 7687 h 9498"/>
              <a:gd name="T66" fmla="*/ 1564 w 9498"/>
              <a:gd name="T67" fmla="*/ 7952 h 9498"/>
              <a:gd name="T68" fmla="*/ 0 w 9498"/>
              <a:gd name="T69" fmla="*/ 9498 h 9498"/>
              <a:gd name="T70" fmla="*/ 9498 w 9498"/>
              <a:gd name="T71" fmla="*/ 9498 h 9498"/>
              <a:gd name="T72" fmla="*/ 7934 w 9498"/>
              <a:gd name="T73" fmla="*/ 7952 h 9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98" h="9498">
                <a:moveTo>
                  <a:pt x="9498" y="1692"/>
                </a:moveTo>
                <a:lnTo>
                  <a:pt x="8756" y="1692"/>
                </a:lnTo>
                <a:lnTo>
                  <a:pt x="8756" y="950"/>
                </a:lnTo>
                <a:lnTo>
                  <a:pt x="8340" y="950"/>
                </a:lnTo>
                <a:lnTo>
                  <a:pt x="8340" y="1692"/>
                </a:lnTo>
                <a:lnTo>
                  <a:pt x="7598" y="1692"/>
                </a:lnTo>
                <a:lnTo>
                  <a:pt x="7598" y="2107"/>
                </a:lnTo>
                <a:lnTo>
                  <a:pt x="8340" y="2107"/>
                </a:lnTo>
                <a:lnTo>
                  <a:pt x="8340" y="2849"/>
                </a:lnTo>
                <a:lnTo>
                  <a:pt x="8756" y="2849"/>
                </a:lnTo>
                <a:lnTo>
                  <a:pt x="8756" y="2107"/>
                </a:lnTo>
                <a:lnTo>
                  <a:pt x="9498" y="2107"/>
                </a:lnTo>
                <a:lnTo>
                  <a:pt x="9498" y="1692"/>
                </a:lnTo>
                <a:close/>
                <a:moveTo>
                  <a:pt x="7934" y="7952"/>
                </a:moveTo>
                <a:cubicBezTo>
                  <a:pt x="7551" y="7815"/>
                  <a:pt x="7002" y="7768"/>
                  <a:pt x="6652" y="7690"/>
                </a:cubicBezTo>
                <a:cubicBezTo>
                  <a:pt x="6450" y="7646"/>
                  <a:pt x="6156" y="7533"/>
                  <a:pt x="6058" y="7417"/>
                </a:cubicBezTo>
                <a:cubicBezTo>
                  <a:pt x="5960" y="7299"/>
                  <a:pt x="6019" y="6203"/>
                  <a:pt x="6019" y="6203"/>
                </a:cubicBezTo>
                <a:cubicBezTo>
                  <a:pt x="6019" y="6203"/>
                  <a:pt x="6200" y="5918"/>
                  <a:pt x="6298" y="5669"/>
                </a:cubicBezTo>
                <a:cubicBezTo>
                  <a:pt x="6396" y="5420"/>
                  <a:pt x="6503" y="4737"/>
                  <a:pt x="6503" y="4737"/>
                </a:cubicBezTo>
                <a:cubicBezTo>
                  <a:pt x="6503" y="4737"/>
                  <a:pt x="6705" y="4737"/>
                  <a:pt x="6776" y="4384"/>
                </a:cubicBezTo>
                <a:cubicBezTo>
                  <a:pt x="6853" y="3998"/>
                  <a:pt x="6972" y="3838"/>
                  <a:pt x="6957" y="3550"/>
                </a:cubicBezTo>
                <a:cubicBezTo>
                  <a:pt x="6942" y="3283"/>
                  <a:pt x="6803" y="3268"/>
                  <a:pt x="6788" y="3268"/>
                </a:cubicBezTo>
                <a:cubicBezTo>
                  <a:pt x="6773" y="3268"/>
                  <a:pt x="6934" y="2864"/>
                  <a:pt x="6954" y="2009"/>
                </a:cubicBezTo>
                <a:cubicBezTo>
                  <a:pt x="6978" y="997"/>
                  <a:pt x="6203" y="0"/>
                  <a:pt x="4749" y="0"/>
                </a:cubicBezTo>
                <a:cubicBezTo>
                  <a:pt x="3295" y="0"/>
                  <a:pt x="2523" y="994"/>
                  <a:pt x="2544" y="2006"/>
                </a:cubicBezTo>
                <a:cubicBezTo>
                  <a:pt x="2561" y="2858"/>
                  <a:pt x="2710" y="3265"/>
                  <a:pt x="2710" y="3265"/>
                </a:cubicBezTo>
                <a:cubicBezTo>
                  <a:pt x="2695" y="3265"/>
                  <a:pt x="2556" y="3280"/>
                  <a:pt x="2541" y="3547"/>
                </a:cubicBezTo>
                <a:cubicBezTo>
                  <a:pt x="2526" y="3835"/>
                  <a:pt x="2648" y="3989"/>
                  <a:pt x="2722" y="4375"/>
                </a:cubicBezTo>
                <a:cubicBezTo>
                  <a:pt x="2793" y="4728"/>
                  <a:pt x="2995" y="4731"/>
                  <a:pt x="2995" y="4731"/>
                </a:cubicBezTo>
                <a:cubicBezTo>
                  <a:pt x="2995" y="4731"/>
                  <a:pt x="3102" y="5417"/>
                  <a:pt x="3200" y="5666"/>
                </a:cubicBezTo>
                <a:cubicBezTo>
                  <a:pt x="3298" y="5918"/>
                  <a:pt x="3479" y="6200"/>
                  <a:pt x="3479" y="6200"/>
                </a:cubicBezTo>
                <a:cubicBezTo>
                  <a:pt x="3479" y="6200"/>
                  <a:pt x="3538" y="7296"/>
                  <a:pt x="3440" y="7414"/>
                </a:cubicBezTo>
                <a:cubicBezTo>
                  <a:pt x="3342" y="7533"/>
                  <a:pt x="3048" y="7643"/>
                  <a:pt x="2846" y="7687"/>
                </a:cubicBezTo>
                <a:cubicBezTo>
                  <a:pt x="2493" y="7765"/>
                  <a:pt x="1947" y="7815"/>
                  <a:pt x="1564" y="7952"/>
                </a:cubicBezTo>
                <a:cubicBezTo>
                  <a:pt x="1181" y="8088"/>
                  <a:pt x="0" y="8548"/>
                  <a:pt x="0" y="9498"/>
                </a:cubicBezTo>
                <a:lnTo>
                  <a:pt x="9498" y="9498"/>
                </a:lnTo>
                <a:cubicBezTo>
                  <a:pt x="9498" y="8548"/>
                  <a:pt x="8317" y="8088"/>
                  <a:pt x="7934" y="79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custDataLst>
      <p:tags r:id="rId1"/>
    </p:custDataLst>
    <p:extLst>
      <p:ext uri="{BB962C8B-B14F-4D97-AF65-F5344CB8AC3E}">
        <p14:creationId xmlns:p14="http://schemas.microsoft.com/office/powerpoint/2010/main" val="3210604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50EC91EE-30FD-5EC7-DC38-5E587FF29D83}"/>
              </a:ext>
            </a:extLst>
          </p:cNvPr>
          <p:cNvGrpSpPr/>
          <p:nvPr/>
        </p:nvGrpSpPr>
        <p:grpSpPr>
          <a:xfrm>
            <a:off x="1129196" y="1633614"/>
            <a:ext cx="3073048" cy="1963495"/>
            <a:chOff x="1064712" y="1429096"/>
            <a:chExt cx="3073048" cy="1963495"/>
          </a:xfrm>
        </p:grpSpPr>
        <p:pic>
          <p:nvPicPr>
            <p:cNvPr id="77" name="图片 76">
              <a:extLst>
                <a:ext uri="{FF2B5EF4-FFF2-40B4-BE49-F238E27FC236}">
                  <a16:creationId xmlns:a16="http://schemas.microsoft.com/office/drawing/2014/main" id="{608C7184-F437-4F90-FE58-8D0F2E94FF4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42718" y="1429096"/>
              <a:ext cx="2895042" cy="1930028"/>
            </a:xfrm>
            <a:prstGeom prst="rect">
              <a:avLst/>
            </a:prstGeom>
            <a:ln w="41275" cap="sq">
              <a:solidFill>
                <a:schemeClr val="bg1"/>
              </a:solidFill>
              <a:miter lim="800000"/>
              <a:headEnd/>
              <a:tailEnd/>
            </a:ln>
            <a:effectLst>
              <a:outerShdw blurRad="304800" dist="38100" dir="5400000" algn="t" rotWithShape="0">
                <a:prstClr val="black">
                  <a:alpha val="20000"/>
                </a:prstClr>
              </a:outerShdw>
            </a:effectLst>
          </p:spPr>
        </p:pic>
        <p:grpSp>
          <p:nvGrpSpPr>
            <p:cNvPr id="78" name="组合 77">
              <a:extLst>
                <a:ext uri="{FF2B5EF4-FFF2-40B4-BE49-F238E27FC236}">
                  <a16:creationId xmlns:a16="http://schemas.microsoft.com/office/drawing/2014/main" id="{5D28BA9F-6C04-E629-BB8D-A1C56016B564}"/>
                </a:ext>
              </a:extLst>
            </p:cNvPr>
            <p:cNvGrpSpPr/>
            <p:nvPr/>
          </p:nvGrpSpPr>
          <p:grpSpPr>
            <a:xfrm>
              <a:off x="1064712" y="2857110"/>
              <a:ext cx="1145752" cy="535481"/>
              <a:chOff x="1064712" y="2857110"/>
              <a:chExt cx="1145752" cy="535481"/>
            </a:xfrm>
          </p:grpSpPr>
          <p:sp>
            <p:nvSpPr>
              <p:cNvPr id="79" name="平行四边形 78">
                <a:extLst>
                  <a:ext uri="{FF2B5EF4-FFF2-40B4-BE49-F238E27FC236}">
                    <a16:creationId xmlns:a16="http://schemas.microsoft.com/office/drawing/2014/main" id="{55473F91-1521-E887-8A09-539BDFFE5E7D}"/>
                  </a:ext>
                </a:extLst>
              </p:cNvPr>
              <p:cNvSpPr/>
              <p:nvPr/>
            </p:nvSpPr>
            <p:spPr>
              <a:xfrm rot="16200000">
                <a:off x="874155" y="3065279"/>
                <a:ext cx="517869" cy="136756"/>
              </a:xfrm>
              <a:prstGeom prst="parallelogram">
                <a:avLst>
                  <a:gd name="adj" fmla="val 99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b="1" dirty="0">
                  <a:latin typeface="+mn-ea"/>
                  <a:cs typeface="Arial" panose="020B0604020202020204" pitchFamily="34" charset="0"/>
                </a:endParaRPr>
              </a:p>
            </p:txBody>
          </p:sp>
          <p:sp>
            <p:nvSpPr>
              <p:cNvPr id="80" name="矩形 79">
                <a:extLst>
                  <a:ext uri="{FF2B5EF4-FFF2-40B4-BE49-F238E27FC236}">
                    <a16:creationId xmlns:a16="http://schemas.microsoft.com/office/drawing/2014/main" id="{F1693836-9EB1-AD2B-E3C6-CD18DA27918C}"/>
                  </a:ext>
                </a:extLst>
              </p:cNvPr>
              <p:cNvSpPr/>
              <p:nvPr/>
            </p:nvSpPr>
            <p:spPr>
              <a:xfrm>
                <a:off x="1064712" y="2874722"/>
                <a:ext cx="1145752" cy="377929"/>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b="1" dirty="0">
                  <a:latin typeface="+mn-ea"/>
                  <a:cs typeface="Arial" panose="020B0604020202020204" pitchFamily="34" charset="0"/>
                </a:endParaRPr>
              </a:p>
            </p:txBody>
          </p:sp>
          <p:sp>
            <p:nvSpPr>
              <p:cNvPr id="81" name="文本框 15">
                <a:extLst>
                  <a:ext uri="{FF2B5EF4-FFF2-40B4-BE49-F238E27FC236}">
                    <a16:creationId xmlns:a16="http://schemas.microsoft.com/office/drawing/2014/main" id="{94251009-EA0B-7554-2873-30485497611B}"/>
                  </a:ext>
                </a:extLst>
              </p:cNvPr>
              <p:cNvSpPr txBox="1"/>
              <p:nvPr/>
            </p:nvSpPr>
            <p:spPr>
              <a:xfrm>
                <a:off x="1227476" y="2857110"/>
                <a:ext cx="915635" cy="386388"/>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kumimoji="1" lang="zh-CN" altLang="en-US" sz="1600" b="1" spc="300" dirty="0">
                    <a:solidFill>
                      <a:schemeClr val="bg1"/>
                    </a:solidFill>
                    <a:latin typeface="+mn-ea"/>
                    <a:cs typeface="Arial" panose="020B0604020202020204" pitchFamily="34" charset="0"/>
                  </a:rPr>
                  <a:t>工作一</a:t>
                </a:r>
              </a:p>
            </p:txBody>
          </p:sp>
        </p:grpSp>
      </p:grpSp>
      <p:grpSp>
        <p:nvGrpSpPr>
          <p:cNvPr id="29" name="组合 28">
            <a:extLst>
              <a:ext uri="{FF2B5EF4-FFF2-40B4-BE49-F238E27FC236}">
                <a16:creationId xmlns:a16="http://schemas.microsoft.com/office/drawing/2014/main" id="{ECEA8A48-5D5C-F964-4FD7-D5AC9E07D437}"/>
              </a:ext>
            </a:extLst>
          </p:cNvPr>
          <p:cNvGrpSpPr/>
          <p:nvPr/>
        </p:nvGrpSpPr>
        <p:grpSpPr>
          <a:xfrm>
            <a:off x="4489307" y="1633614"/>
            <a:ext cx="3064088" cy="1969056"/>
            <a:chOff x="4424823" y="1429096"/>
            <a:chExt cx="3064088" cy="1969056"/>
          </a:xfrm>
        </p:grpSpPr>
        <p:pic>
          <p:nvPicPr>
            <p:cNvPr id="72" name="图片 71">
              <a:extLst>
                <a:ext uri="{FF2B5EF4-FFF2-40B4-BE49-F238E27FC236}">
                  <a16:creationId xmlns:a16="http://schemas.microsoft.com/office/drawing/2014/main" id="{E714FA86-B3B3-AECD-6BE9-4D45F5819D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08271" y="1429096"/>
              <a:ext cx="2880640" cy="1930029"/>
            </a:xfrm>
            <a:prstGeom prst="rect">
              <a:avLst/>
            </a:prstGeom>
            <a:ln w="41275" cap="sq">
              <a:solidFill>
                <a:schemeClr val="bg1"/>
              </a:solidFill>
              <a:miter lim="800000"/>
              <a:headEnd/>
              <a:tailEnd/>
            </a:ln>
            <a:effectLst>
              <a:outerShdw blurRad="304800" dist="38100" dir="5400000" algn="t" rotWithShape="0">
                <a:prstClr val="black">
                  <a:alpha val="20000"/>
                </a:prstClr>
              </a:outerShdw>
            </a:effectLst>
          </p:spPr>
        </p:pic>
        <p:grpSp>
          <p:nvGrpSpPr>
            <p:cNvPr id="73" name="组合 72">
              <a:extLst>
                <a:ext uri="{FF2B5EF4-FFF2-40B4-BE49-F238E27FC236}">
                  <a16:creationId xmlns:a16="http://schemas.microsoft.com/office/drawing/2014/main" id="{B52C1DF2-5115-7672-5762-507189576CF8}"/>
                </a:ext>
              </a:extLst>
            </p:cNvPr>
            <p:cNvGrpSpPr/>
            <p:nvPr/>
          </p:nvGrpSpPr>
          <p:grpSpPr>
            <a:xfrm>
              <a:off x="4424823" y="2862671"/>
              <a:ext cx="1145752" cy="535481"/>
              <a:chOff x="4424823" y="2862671"/>
              <a:chExt cx="1145752" cy="535481"/>
            </a:xfrm>
          </p:grpSpPr>
          <p:sp>
            <p:nvSpPr>
              <p:cNvPr id="74" name="平行四边形 73">
                <a:extLst>
                  <a:ext uri="{FF2B5EF4-FFF2-40B4-BE49-F238E27FC236}">
                    <a16:creationId xmlns:a16="http://schemas.microsoft.com/office/drawing/2014/main" id="{01BBEC25-0772-0DA2-2C23-6E1D1627B03B}"/>
                  </a:ext>
                </a:extLst>
              </p:cNvPr>
              <p:cNvSpPr/>
              <p:nvPr/>
            </p:nvSpPr>
            <p:spPr>
              <a:xfrm rot="16200000">
                <a:off x="4234266" y="3070840"/>
                <a:ext cx="517869" cy="136756"/>
              </a:xfrm>
              <a:prstGeom prst="parallelogram">
                <a:avLst>
                  <a:gd name="adj" fmla="val 99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b="1" dirty="0">
                  <a:latin typeface="+mn-ea"/>
                  <a:cs typeface="Arial" panose="020B0604020202020204" pitchFamily="34" charset="0"/>
                </a:endParaRPr>
              </a:p>
            </p:txBody>
          </p:sp>
          <p:sp>
            <p:nvSpPr>
              <p:cNvPr id="75" name="矩形 74">
                <a:extLst>
                  <a:ext uri="{FF2B5EF4-FFF2-40B4-BE49-F238E27FC236}">
                    <a16:creationId xmlns:a16="http://schemas.microsoft.com/office/drawing/2014/main" id="{22D0DC09-9BC3-1A05-64AC-8C2CC1AAAAA1}"/>
                  </a:ext>
                </a:extLst>
              </p:cNvPr>
              <p:cNvSpPr/>
              <p:nvPr/>
            </p:nvSpPr>
            <p:spPr>
              <a:xfrm>
                <a:off x="4424823" y="2880283"/>
                <a:ext cx="1145752" cy="377929"/>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b="1" dirty="0">
                  <a:latin typeface="+mn-ea"/>
                  <a:cs typeface="Arial" panose="020B0604020202020204" pitchFamily="34" charset="0"/>
                </a:endParaRPr>
              </a:p>
            </p:txBody>
          </p:sp>
          <p:sp>
            <p:nvSpPr>
              <p:cNvPr id="76" name="文本框 21">
                <a:extLst>
                  <a:ext uri="{FF2B5EF4-FFF2-40B4-BE49-F238E27FC236}">
                    <a16:creationId xmlns:a16="http://schemas.microsoft.com/office/drawing/2014/main" id="{6D622542-B50A-6AB9-EC86-BC3D26319B61}"/>
                  </a:ext>
                </a:extLst>
              </p:cNvPr>
              <p:cNvSpPr txBox="1"/>
              <p:nvPr/>
            </p:nvSpPr>
            <p:spPr>
              <a:xfrm>
                <a:off x="4587587" y="2862671"/>
                <a:ext cx="915635" cy="386388"/>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kumimoji="1" lang="zh-CN" altLang="en-US" sz="1600" b="1" spc="300" dirty="0">
                    <a:solidFill>
                      <a:schemeClr val="bg1"/>
                    </a:solidFill>
                    <a:latin typeface="+mn-ea"/>
                    <a:cs typeface="Arial" panose="020B0604020202020204" pitchFamily="34" charset="0"/>
                  </a:rPr>
                  <a:t>工作二</a:t>
                </a:r>
              </a:p>
            </p:txBody>
          </p:sp>
        </p:grpSp>
      </p:grpSp>
      <p:grpSp>
        <p:nvGrpSpPr>
          <p:cNvPr id="30" name="组合 29">
            <a:extLst>
              <a:ext uri="{FF2B5EF4-FFF2-40B4-BE49-F238E27FC236}">
                <a16:creationId xmlns:a16="http://schemas.microsoft.com/office/drawing/2014/main" id="{0D0D52B9-FC31-1830-DD31-83D6C86328EA}"/>
              </a:ext>
            </a:extLst>
          </p:cNvPr>
          <p:cNvGrpSpPr/>
          <p:nvPr/>
        </p:nvGrpSpPr>
        <p:grpSpPr>
          <a:xfrm>
            <a:off x="7849417" y="1637478"/>
            <a:ext cx="3071145" cy="1959631"/>
            <a:chOff x="7784933" y="1432960"/>
            <a:chExt cx="3071145" cy="1959631"/>
          </a:xfrm>
        </p:grpSpPr>
        <p:pic>
          <p:nvPicPr>
            <p:cNvPr id="67" name="图片 66">
              <a:extLst>
                <a:ext uri="{FF2B5EF4-FFF2-40B4-BE49-F238E27FC236}">
                  <a16:creationId xmlns:a16="http://schemas.microsoft.com/office/drawing/2014/main" id="{0AF08DC0-4E8B-B08B-600B-6F6011E466B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958137" y="1432960"/>
              <a:ext cx="2897941" cy="1922300"/>
            </a:xfrm>
            <a:prstGeom prst="rect">
              <a:avLst/>
            </a:prstGeom>
            <a:ln w="41275" cap="sq">
              <a:solidFill>
                <a:schemeClr val="bg1"/>
              </a:solidFill>
              <a:miter lim="800000"/>
              <a:headEnd/>
              <a:tailEnd/>
            </a:ln>
            <a:effectLst>
              <a:outerShdw blurRad="304800" dist="38100" dir="5400000" algn="t" rotWithShape="0">
                <a:prstClr val="black">
                  <a:alpha val="20000"/>
                </a:prstClr>
              </a:outerShdw>
            </a:effectLst>
          </p:spPr>
        </p:pic>
        <p:grpSp>
          <p:nvGrpSpPr>
            <p:cNvPr id="68" name="组合 67">
              <a:extLst>
                <a:ext uri="{FF2B5EF4-FFF2-40B4-BE49-F238E27FC236}">
                  <a16:creationId xmlns:a16="http://schemas.microsoft.com/office/drawing/2014/main" id="{3CAECE0E-811D-24B4-EEE0-4F0F6719C74E}"/>
                </a:ext>
              </a:extLst>
            </p:cNvPr>
            <p:cNvGrpSpPr/>
            <p:nvPr/>
          </p:nvGrpSpPr>
          <p:grpSpPr>
            <a:xfrm>
              <a:off x="7784933" y="2857110"/>
              <a:ext cx="1145752" cy="535481"/>
              <a:chOff x="7784933" y="2857110"/>
              <a:chExt cx="1145752" cy="535481"/>
            </a:xfrm>
          </p:grpSpPr>
          <p:sp>
            <p:nvSpPr>
              <p:cNvPr id="69" name="平行四边形 68">
                <a:extLst>
                  <a:ext uri="{FF2B5EF4-FFF2-40B4-BE49-F238E27FC236}">
                    <a16:creationId xmlns:a16="http://schemas.microsoft.com/office/drawing/2014/main" id="{26DB16FC-7320-56CC-778E-EF57A83C16C2}"/>
                  </a:ext>
                </a:extLst>
              </p:cNvPr>
              <p:cNvSpPr/>
              <p:nvPr/>
            </p:nvSpPr>
            <p:spPr>
              <a:xfrm rot="16200000">
                <a:off x="7594376" y="3065279"/>
                <a:ext cx="517869" cy="136756"/>
              </a:xfrm>
              <a:prstGeom prst="parallelogram">
                <a:avLst>
                  <a:gd name="adj" fmla="val 99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b="1" dirty="0">
                  <a:latin typeface="+mn-ea"/>
                  <a:cs typeface="Arial" panose="020B0604020202020204" pitchFamily="34" charset="0"/>
                </a:endParaRPr>
              </a:p>
            </p:txBody>
          </p:sp>
          <p:sp>
            <p:nvSpPr>
              <p:cNvPr id="70" name="矩形 69">
                <a:extLst>
                  <a:ext uri="{FF2B5EF4-FFF2-40B4-BE49-F238E27FC236}">
                    <a16:creationId xmlns:a16="http://schemas.microsoft.com/office/drawing/2014/main" id="{54250AC6-A7A6-9E8A-E251-1B4556AEC597}"/>
                  </a:ext>
                </a:extLst>
              </p:cNvPr>
              <p:cNvSpPr/>
              <p:nvPr/>
            </p:nvSpPr>
            <p:spPr>
              <a:xfrm>
                <a:off x="7784933" y="2874722"/>
                <a:ext cx="1145752" cy="377929"/>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b="1" dirty="0">
                  <a:latin typeface="+mn-ea"/>
                  <a:cs typeface="Arial" panose="020B0604020202020204" pitchFamily="34" charset="0"/>
                </a:endParaRPr>
              </a:p>
            </p:txBody>
          </p:sp>
          <p:sp>
            <p:nvSpPr>
              <p:cNvPr id="71" name="文本框 24">
                <a:extLst>
                  <a:ext uri="{FF2B5EF4-FFF2-40B4-BE49-F238E27FC236}">
                    <a16:creationId xmlns:a16="http://schemas.microsoft.com/office/drawing/2014/main" id="{213E1D95-1A1C-E749-354E-027B7DF6E242}"/>
                  </a:ext>
                </a:extLst>
              </p:cNvPr>
              <p:cNvSpPr txBox="1"/>
              <p:nvPr/>
            </p:nvSpPr>
            <p:spPr>
              <a:xfrm>
                <a:off x="7947697" y="2857110"/>
                <a:ext cx="915635" cy="386388"/>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kumimoji="1" lang="zh-CN" altLang="en-US" sz="1600" b="1" spc="300" dirty="0">
                    <a:solidFill>
                      <a:schemeClr val="bg1"/>
                    </a:solidFill>
                    <a:latin typeface="+mn-ea"/>
                    <a:cs typeface="Arial" panose="020B0604020202020204" pitchFamily="34" charset="0"/>
                  </a:rPr>
                  <a:t>工作三</a:t>
                </a:r>
              </a:p>
            </p:txBody>
          </p:sp>
        </p:grpSp>
      </p:grpSp>
      <p:grpSp>
        <p:nvGrpSpPr>
          <p:cNvPr id="31" name="组合 30">
            <a:extLst>
              <a:ext uri="{FF2B5EF4-FFF2-40B4-BE49-F238E27FC236}">
                <a16:creationId xmlns:a16="http://schemas.microsoft.com/office/drawing/2014/main" id="{001B4ACE-AA10-10A9-F440-184EAB8391B9}"/>
              </a:ext>
            </a:extLst>
          </p:cNvPr>
          <p:cNvGrpSpPr/>
          <p:nvPr/>
        </p:nvGrpSpPr>
        <p:grpSpPr>
          <a:xfrm>
            <a:off x="1132438" y="4004995"/>
            <a:ext cx="2894831" cy="1965670"/>
            <a:chOff x="1067954" y="3800477"/>
            <a:chExt cx="2894831" cy="1965670"/>
          </a:xfrm>
        </p:grpSpPr>
        <p:pic>
          <p:nvPicPr>
            <p:cNvPr id="62" name="图片 61">
              <a:extLst>
                <a:ext uri="{FF2B5EF4-FFF2-40B4-BE49-F238E27FC236}">
                  <a16:creationId xmlns:a16="http://schemas.microsoft.com/office/drawing/2014/main" id="{244160DC-7CA4-02B2-9AC3-86C13EA02D7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417694" y="3800477"/>
              <a:ext cx="2545091" cy="1930028"/>
            </a:xfrm>
            <a:prstGeom prst="rect">
              <a:avLst/>
            </a:prstGeom>
            <a:ln w="41275" cap="sq">
              <a:solidFill>
                <a:schemeClr val="bg1"/>
              </a:solidFill>
              <a:miter lim="800000"/>
              <a:headEnd/>
              <a:tailEnd/>
            </a:ln>
            <a:effectLst>
              <a:outerShdw blurRad="304800" dist="38100" dir="5400000" algn="t" rotWithShape="0">
                <a:prstClr val="black">
                  <a:alpha val="20000"/>
                </a:prstClr>
              </a:outerShdw>
            </a:effectLst>
          </p:spPr>
        </p:pic>
        <p:grpSp>
          <p:nvGrpSpPr>
            <p:cNvPr id="63" name="组合 62">
              <a:extLst>
                <a:ext uri="{FF2B5EF4-FFF2-40B4-BE49-F238E27FC236}">
                  <a16:creationId xmlns:a16="http://schemas.microsoft.com/office/drawing/2014/main" id="{98FE0A55-2D82-7F88-1BA5-FF10CC497811}"/>
                </a:ext>
              </a:extLst>
            </p:cNvPr>
            <p:cNvGrpSpPr/>
            <p:nvPr/>
          </p:nvGrpSpPr>
          <p:grpSpPr>
            <a:xfrm>
              <a:off x="1067954" y="5230666"/>
              <a:ext cx="1145752" cy="535481"/>
              <a:chOff x="1067954" y="5230666"/>
              <a:chExt cx="1145752" cy="535481"/>
            </a:xfrm>
          </p:grpSpPr>
          <p:sp>
            <p:nvSpPr>
              <p:cNvPr id="64" name="平行四边形 63">
                <a:extLst>
                  <a:ext uri="{FF2B5EF4-FFF2-40B4-BE49-F238E27FC236}">
                    <a16:creationId xmlns:a16="http://schemas.microsoft.com/office/drawing/2014/main" id="{55B10700-F7D5-7AB8-185A-D2BC2C91D3F7}"/>
                  </a:ext>
                </a:extLst>
              </p:cNvPr>
              <p:cNvSpPr/>
              <p:nvPr/>
            </p:nvSpPr>
            <p:spPr>
              <a:xfrm rot="16200000">
                <a:off x="877397" y="5438835"/>
                <a:ext cx="517869" cy="136756"/>
              </a:xfrm>
              <a:prstGeom prst="parallelogram">
                <a:avLst>
                  <a:gd name="adj" fmla="val 99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b="1" dirty="0">
                  <a:latin typeface="+mn-ea"/>
                  <a:cs typeface="Arial" panose="020B0604020202020204" pitchFamily="34" charset="0"/>
                </a:endParaRPr>
              </a:p>
            </p:txBody>
          </p:sp>
          <p:sp>
            <p:nvSpPr>
              <p:cNvPr id="65" name="矩形 64">
                <a:extLst>
                  <a:ext uri="{FF2B5EF4-FFF2-40B4-BE49-F238E27FC236}">
                    <a16:creationId xmlns:a16="http://schemas.microsoft.com/office/drawing/2014/main" id="{3B1CA928-250D-B315-8DC9-ED880CA725F3}"/>
                  </a:ext>
                </a:extLst>
              </p:cNvPr>
              <p:cNvSpPr/>
              <p:nvPr/>
            </p:nvSpPr>
            <p:spPr>
              <a:xfrm>
                <a:off x="1067954" y="5248278"/>
                <a:ext cx="1145752" cy="377929"/>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b="1" dirty="0">
                  <a:latin typeface="+mn-ea"/>
                  <a:cs typeface="Arial" panose="020B0604020202020204" pitchFamily="34" charset="0"/>
                </a:endParaRPr>
              </a:p>
            </p:txBody>
          </p:sp>
          <p:sp>
            <p:nvSpPr>
              <p:cNvPr id="66" name="文本框 30">
                <a:extLst>
                  <a:ext uri="{FF2B5EF4-FFF2-40B4-BE49-F238E27FC236}">
                    <a16:creationId xmlns:a16="http://schemas.microsoft.com/office/drawing/2014/main" id="{5FAEFEE9-5257-656F-421E-A27E1B4CCC89}"/>
                  </a:ext>
                </a:extLst>
              </p:cNvPr>
              <p:cNvSpPr txBox="1"/>
              <p:nvPr/>
            </p:nvSpPr>
            <p:spPr>
              <a:xfrm>
                <a:off x="1230718" y="5230666"/>
                <a:ext cx="915635" cy="386388"/>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kumimoji="1" lang="zh-CN" altLang="en-US" sz="1600" b="1" spc="300" dirty="0">
                    <a:solidFill>
                      <a:schemeClr val="bg1"/>
                    </a:solidFill>
                    <a:latin typeface="+mn-ea"/>
                    <a:cs typeface="Arial" panose="020B0604020202020204" pitchFamily="34" charset="0"/>
                  </a:rPr>
                  <a:t>工作四</a:t>
                </a:r>
              </a:p>
            </p:txBody>
          </p:sp>
        </p:grpSp>
      </p:grpSp>
      <p:grpSp>
        <p:nvGrpSpPr>
          <p:cNvPr id="32" name="组合 31">
            <a:extLst>
              <a:ext uri="{FF2B5EF4-FFF2-40B4-BE49-F238E27FC236}">
                <a16:creationId xmlns:a16="http://schemas.microsoft.com/office/drawing/2014/main" id="{E0EAEAC9-8422-A420-2262-049EE6FE3B1A}"/>
              </a:ext>
            </a:extLst>
          </p:cNvPr>
          <p:cNvGrpSpPr/>
          <p:nvPr/>
        </p:nvGrpSpPr>
        <p:grpSpPr>
          <a:xfrm>
            <a:off x="4492549" y="4004994"/>
            <a:ext cx="3068049" cy="1971232"/>
            <a:chOff x="4428065" y="3800476"/>
            <a:chExt cx="3068049" cy="1971232"/>
          </a:xfrm>
        </p:grpSpPr>
        <p:pic>
          <p:nvPicPr>
            <p:cNvPr id="51" name="图片 50">
              <a:extLst>
                <a:ext uri="{FF2B5EF4-FFF2-40B4-BE49-F238E27FC236}">
                  <a16:creationId xmlns:a16="http://schemas.microsoft.com/office/drawing/2014/main" id="{801C028D-FC59-FCD5-A63F-793B03346C1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601071" y="3800476"/>
              <a:ext cx="2895043" cy="1930029"/>
            </a:xfrm>
            <a:prstGeom prst="rect">
              <a:avLst/>
            </a:prstGeom>
            <a:ln w="41275" cap="sq">
              <a:solidFill>
                <a:schemeClr val="bg1"/>
              </a:solidFill>
              <a:miter lim="800000"/>
              <a:headEnd/>
              <a:tailEnd/>
            </a:ln>
            <a:effectLst>
              <a:outerShdw blurRad="304800" dist="38100" dir="5400000" algn="t" rotWithShape="0">
                <a:prstClr val="black">
                  <a:alpha val="20000"/>
                </a:prstClr>
              </a:outerShdw>
            </a:effectLst>
          </p:spPr>
        </p:pic>
        <p:grpSp>
          <p:nvGrpSpPr>
            <p:cNvPr id="58" name="组合 57">
              <a:extLst>
                <a:ext uri="{FF2B5EF4-FFF2-40B4-BE49-F238E27FC236}">
                  <a16:creationId xmlns:a16="http://schemas.microsoft.com/office/drawing/2014/main" id="{11EC50EA-849D-88AC-CBC4-EB9AADE7A536}"/>
                </a:ext>
              </a:extLst>
            </p:cNvPr>
            <p:cNvGrpSpPr/>
            <p:nvPr/>
          </p:nvGrpSpPr>
          <p:grpSpPr>
            <a:xfrm>
              <a:off x="4428065" y="5236227"/>
              <a:ext cx="1145752" cy="535481"/>
              <a:chOff x="4428065" y="5236227"/>
              <a:chExt cx="1145752" cy="535481"/>
            </a:xfrm>
          </p:grpSpPr>
          <p:sp>
            <p:nvSpPr>
              <p:cNvPr id="59" name="平行四边形 58">
                <a:extLst>
                  <a:ext uri="{FF2B5EF4-FFF2-40B4-BE49-F238E27FC236}">
                    <a16:creationId xmlns:a16="http://schemas.microsoft.com/office/drawing/2014/main" id="{271B569C-CCED-502D-2ED9-86B514BAC2FB}"/>
                  </a:ext>
                </a:extLst>
              </p:cNvPr>
              <p:cNvSpPr/>
              <p:nvPr/>
            </p:nvSpPr>
            <p:spPr>
              <a:xfrm rot="16200000">
                <a:off x="4237508" y="5444396"/>
                <a:ext cx="517869" cy="136756"/>
              </a:xfrm>
              <a:prstGeom prst="parallelogram">
                <a:avLst>
                  <a:gd name="adj" fmla="val 99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b="1" dirty="0">
                  <a:latin typeface="+mn-ea"/>
                  <a:cs typeface="Arial" panose="020B0604020202020204" pitchFamily="34" charset="0"/>
                </a:endParaRPr>
              </a:p>
            </p:txBody>
          </p:sp>
          <p:sp>
            <p:nvSpPr>
              <p:cNvPr id="60" name="矩形 59">
                <a:extLst>
                  <a:ext uri="{FF2B5EF4-FFF2-40B4-BE49-F238E27FC236}">
                    <a16:creationId xmlns:a16="http://schemas.microsoft.com/office/drawing/2014/main" id="{C197162B-2A72-C515-A4DA-E8EB53063EF2}"/>
                  </a:ext>
                </a:extLst>
              </p:cNvPr>
              <p:cNvSpPr/>
              <p:nvPr/>
            </p:nvSpPr>
            <p:spPr>
              <a:xfrm>
                <a:off x="4428065" y="5253839"/>
                <a:ext cx="1145752" cy="377929"/>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b="1" dirty="0">
                  <a:latin typeface="+mn-ea"/>
                  <a:cs typeface="Arial" panose="020B0604020202020204" pitchFamily="34" charset="0"/>
                </a:endParaRPr>
              </a:p>
            </p:txBody>
          </p:sp>
          <p:sp>
            <p:nvSpPr>
              <p:cNvPr id="61" name="文本框 33">
                <a:extLst>
                  <a:ext uri="{FF2B5EF4-FFF2-40B4-BE49-F238E27FC236}">
                    <a16:creationId xmlns:a16="http://schemas.microsoft.com/office/drawing/2014/main" id="{E0DA4452-B577-B920-B5A3-C43E29384B2B}"/>
                  </a:ext>
                </a:extLst>
              </p:cNvPr>
              <p:cNvSpPr txBox="1"/>
              <p:nvPr/>
            </p:nvSpPr>
            <p:spPr>
              <a:xfrm>
                <a:off x="4590829" y="5236227"/>
                <a:ext cx="915635" cy="386388"/>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kumimoji="1" lang="zh-CN" altLang="en-US" sz="1600" b="1" spc="300" dirty="0">
                    <a:solidFill>
                      <a:schemeClr val="bg1"/>
                    </a:solidFill>
                    <a:latin typeface="+mn-ea"/>
                    <a:cs typeface="Arial" panose="020B0604020202020204" pitchFamily="34" charset="0"/>
                  </a:rPr>
                  <a:t>工作五</a:t>
                </a:r>
              </a:p>
            </p:txBody>
          </p:sp>
        </p:grpSp>
      </p:grpSp>
      <p:grpSp>
        <p:nvGrpSpPr>
          <p:cNvPr id="33" name="组合 32">
            <a:extLst>
              <a:ext uri="{FF2B5EF4-FFF2-40B4-BE49-F238E27FC236}">
                <a16:creationId xmlns:a16="http://schemas.microsoft.com/office/drawing/2014/main" id="{BCB786F7-6C55-B837-72D9-148299CE68DB}"/>
              </a:ext>
            </a:extLst>
          </p:cNvPr>
          <p:cNvGrpSpPr/>
          <p:nvPr/>
        </p:nvGrpSpPr>
        <p:grpSpPr>
          <a:xfrm>
            <a:off x="7852659" y="4004994"/>
            <a:ext cx="3066454" cy="1965671"/>
            <a:chOff x="7788175" y="3800476"/>
            <a:chExt cx="3066454" cy="1965671"/>
          </a:xfrm>
        </p:grpSpPr>
        <p:pic>
          <p:nvPicPr>
            <p:cNvPr id="39" name="图片 38">
              <a:extLst>
                <a:ext uri="{FF2B5EF4-FFF2-40B4-BE49-F238E27FC236}">
                  <a16:creationId xmlns:a16="http://schemas.microsoft.com/office/drawing/2014/main" id="{D2C4F539-FA87-BECF-8663-78196305D9E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959586" y="3800476"/>
              <a:ext cx="2895043" cy="1930029"/>
            </a:xfrm>
            <a:prstGeom prst="rect">
              <a:avLst/>
            </a:prstGeom>
            <a:ln w="41275" cap="sq">
              <a:solidFill>
                <a:schemeClr val="bg1"/>
              </a:solidFill>
              <a:miter lim="800000"/>
              <a:headEnd/>
              <a:tailEnd/>
            </a:ln>
            <a:effectLst>
              <a:outerShdw blurRad="304800" dist="38100" dir="5400000" algn="t" rotWithShape="0">
                <a:prstClr val="black">
                  <a:alpha val="20000"/>
                </a:prstClr>
              </a:outerShdw>
            </a:effectLst>
          </p:spPr>
        </p:pic>
        <p:grpSp>
          <p:nvGrpSpPr>
            <p:cNvPr id="40" name="组合 39">
              <a:extLst>
                <a:ext uri="{FF2B5EF4-FFF2-40B4-BE49-F238E27FC236}">
                  <a16:creationId xmlns:a16="http://schemas.microsoft.com/office/drawing/2014/main" id="{0D44B5DE-333A-F0DD-F856-ACF2EDB7BF4A}"/>
                </a:ext>
              </a:extLst>
            </p:cNvPr>
            <p:cNvGrpSpPr/>
            <p:nvPr/>
          </p:nvGrpSpPr>
          <p:grpSpPr>
            <a:xfrm>
              <a:off x="7788175" y="5230666"/>
              <a:ext cx="1145752" cy="535481"/>
              <a:chOff x="7788175" y="5230666"/>
              <a:chExt cx="1145752" cy="535481"/>
            </a:xfrm>
          </p:grpSpPr>
          <p:sp>
            <p:nvSpPr>
              <p:cNvPr id="43" name="平行四边形 42">
                <a:extLst>
                  <a:ext uri="{FF2B5EF4-FFF2-40B4-BE49-F238E27FC236}">
                    <a16:creationId xmlns:a16="http://schemas.microsoft.com/office/drawing/2014/main" id="{BC6E9391-C35E-0BD3-0EBD-A1CD1B5AC048}"/>
                  </a:ext>
                </a:extLst>
              </p:cNvPr>
              <p:cNvSpPr/>
              <p:nvPr/>
            </p:nvSpPr>
            <p:spPr>
              <a:xfrm rot="16200000">
                <a:off x="7597618" y="5438835"/>
                <a:ext cx="517869" cy="136756"/>
              </a:xfrm>
              <a:prstGeom prst="parallelogram">
                <a:avLst>
                  <a:gd name="adj" fmla="val 99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b="1" dirty="0">
                  <a:latin typeface="+mn-ea"/>
                  <a:cs typeface="Arial" panose="020B0604020202020204" pitchFamily="34" charset="0"/>
                </a:endParaRPr>
              </a:p>
            </p:txBody>
          </p:sp>
          <p:sp>
            <p:nvSpPr>
              <p:cNvPr id="44" name="矩形 43">
                <a:extLst>
                  <a:ext uri="{FF2B5EF4-FFF2-40B4-BE49-F238E27FC236}">
                    <a16:creationId xmlns:a16="http://schemas.microsoft.com/office/drawing/2014/main" id="{10A1D7FB-C488-C73D-FB68-F032A98C626D}"/>
                  </a:ext>
                </a:extLst>
              </p:cNvPr>
              <p:cNvSpPr/>
              <p:nvPr/>
            </p:nvSpPr>
            <p:spPr>
              <a:xfrm>
                <a:off x="7788175" y="5248278"/>
                <a:ext cx="1145752" cy="377929"/>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b="1" dirty="0">
                  <a:latin typeface="+mn-ea"/>
                  <a:cs typeface="Arial" panose="020B0604020202020204" pitchFamily="34" charset="0"/>
                </a:endParaRPr>
              </a:p>
            </p:txBody>
          </p:sp>
          <p:sp>
            <p:nvSpPr>
              <p:cNvPr id="45" name="文本框 36">
                <a:extLst>
                  <a:ext uri="{FF2B5EF4-FFF2-40B4-BE49-F238E27FC236}">
                    <a16:creationId xmlns:a16="http://schemas.microsoft.com/office/drawing/2014/main" id="{EB1C7FC9-45E7-1603-09A3-35CB0E8B4355}"/>
                  </a:ext>
                </a:extLst>
              </p:cNvPr>
              <p:cNvSpPr txBox="1"/>
              <p:nvPr/>
            </p:nvSpPr>
            <p:spPr>
              <a:xfrm>
                <a:off x="7950939" y="5230666"/>
                <a:ext cx="915635" cy="386388"/>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kumimoji="1" lang="zh-CN" altLang="en-US" sz="1600" b="1" spc="300" dirty="0">
                    <a:solidFill>
                      <a:schemeClr val="bg1"/>
                    </a:solidFill>
                    <a:latin typeface="+mn-ea"/>
                    <a:cs typeface="Arial" panose="020B0604020202020204" pitchFamily="34" charset="0"/>
                  </a:rPr>
                  <a:t>工作六</a:t>
                </a:r>
              </a:p>
            </p:txBody>
          </p:sp>
        </p:grpSp>
      </p:grpSp>
      <p:sp>
        <p:nvSpPr>
          <p:cNvPr id="82" name="文本框 81">
            <a:extLst>
              <a:ext uri="{FF2B5EF4-FFF2-40B4-BE49-F238E27FC236}">
                <a16:creationId xmlns:a16="http://schemas.microsoft.com/office/drawing/2014/main" id="{465F1EB4-AF6A-83F7-9610-B9334F461FC4}"/>
              </a:ext>
            </a:extLst>
          </p:cNvPr>
          <p:cNvSpPr txBox="1"/>
          <p:nvPr/>
        </p:nvSpPr>
        <p:spPr>
          <a:xfrm>
            <a:off x="1826960" y="437994"/>
            <a:ext cx="3089578" cy="3693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rPr>
              <a:t>亮点工作展示</a:t>
            </a:r>
          </a:p>
        </p:txBody>
      </p:sp>
    </p:spTree>
    <p:extLst>
      <p:ext uri="{BB962C8B-B14F-4D97-AF65-F5344CB8AC3E}">
        <p14:creationId xmlns:p14="http://schemas.microsoft.com/office/powerpoint/2010/main" val="240279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21">
            <a:extLst>
              <a:ext uri="{FF2B5EF4-FFF2-40B4-BE49-F238E27FC236}">
                <a16:creationId xmlns:a16="http://schemas.microsoft.com/office/drawing/2014/main" id="{CA8C9F4E-59BD-C1C9-D5CA-39F085537B03}"/>
              </a:ext>
            </a:extLst>
          </p:cNvPr>
          <p:cNvSpPr/>
          <p:nvPr/>
        </p:nvSpPr>
        <p:spPr>
          <a:xfrm>
            <a:off x="2466567" y="1772056"/>
            <a:ext cx="5855629" cy="2910263"/>
          </a:xfrm>
          <a:prstGeom prst="roundRect">
            <a:avLst>
              <a:gd name="adj" fmla="val 0"/>
            </a:avLst>
          </a:prstGeom>
          <a:pattFill prst="lgGrid">
            <a:fgClr>
              <a:srgbClr val="F8F8F8"/>
            </a:fgClr>
            <a:bgClr>
              <a:sysClr val="window" lastClr="FFFFFF"/>
            </a:bgClr>
          </a:patt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4" name="文本框 5">
            <a:extLst>
              <a:ext uri="{FF2B5EF4-FFF2-40B4-BE49-F238E27FC236}">
                <a16:creationId xmlns:a16="http://schemas.microsoft.com/office/drawing/2014/main" id="{410F22CB-79BA-5E0D-CFBB-9504A508E613}"/>
              </a:ext>
            </a:extLst>
          </p:cNvPr>
          <p:cNvSpPr txBox="1"/>
          <p:nvPr/>
        </p:nvSpPr>
        <p:spPr>
          <a:xfrm flipH="1">
            <a:off x="4865949" y="2318138"/>
            <a:ext cx="2558648" cy="769441"/>
          </a:xfrm>
          <a:prstGeom prst="rect">
            <a:avLst/>
          </a:prstGeom>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chemeClr val="accent2"/>
                </a:solidFill>
                <a:effectLst/>
                <a:uLnTx/>
                <a:uFillTx/>
                <a:latin typeface="+mj-ea"/>
                <a:ea typeface="+mj-ea"/>
                <a:cs typeface="+mn-cs"/>
              </a:rPr>
              <a:t>PART 03</a:t>
            </a:r>
            <a:endParaRPr kumimoji="0" lang="zh-CN" altLang="en-US" sz="4400" b="1" i="0" u="none" strike="noStrike" kern="1200" cap="none" spc="0" normalizeH="0" baseline="0" noProof="0" dirty="0">
              <a:ln>
                <a:noFill/>
              </a:ln>
              <a:solidFill>
                <a:schemeClr val="accent2"/>
              </a:solidFill>
              <a:effectLst/>
              <a:uLnTx/>
              <a:uFillTx/>
              <a:latin typeface="+mj-ea"/>
              <a:ea typeface="+mj-ea"/>
              <a:cs typeface="+mn-cs"/>
            </a:endParaRPr>
          </a:p>
        </p:txBody>
      </p:sp>
      <p:sp>
        <p:nvSpPr>
          <p:cNvPr id="5" name="文本框 24">
            <a:extLst>
              <a:ext uri="{FF2B5EF4-FFF2-40B4-BE49-F238E27FC236}">
                <a16:creationId xmlns:a16="http://schemas.microsoft.com/office/drawing/2014/main" id="{7EB96794-FDA3-9170-AA76-F33E0CC573E5}"/>
              </a:ext>
            </a:extLst>
          </p:cNvPr>
          <p:cNvSpPr txBox="1"/>
          <p:nvPr/>
        </p:nvSpPr>
        <p:spPr>
          <a:xfrm flipH="1">
            <a:off x="3451290" y="2939230"/>
            <a:ext cx="5387967" cy="923330"/>
          </a:xfrm>
          <a:prstGeom prst="rect">
            <a:avLst/>
          </a:prstGeom>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CN" altLang="en-US" sz="5400" b="1" dirty="0">
                <a:solidFill>
                  <a:schemeClr val="accent1"/>
                </a:solidFill>
                <a:latin typeface="+mj-ea"/>
                <a:ea typeface="+mj-ea"/>
              </a:rPr>
              <a:t>工作重点浏览</a:t>
            </a:r>
            <a:endParaRPr kumimoji="0" lang="zh-CN" altLang="en-US" sz="5400" b="1" i="0" u="none" strike="noStrike" kern="1200" cap="none" spc="0" normalizeH="0" baseline="0" noProof="0" dirty="0">
              <a:ln>
                <a:noFill/>
              </a:ln>
              <a:solidFill>
                <a:schemeClr val="accent1"/>
              </a:solidFill>
              <a:effectLst/>
              <a:uLnTx/>
              <a:uFillTx/>
              <a:latin typeface="+mj-ea"/>
              <a:ea typeface="+mj-ea"/>
            </a:endParaRPr>
          </a:p>
        </p:txBody>
      </p:sp>
      <p:grpSp>
        <p:nvGrpSpPr>
          <p:cNvPr id="7" name="组合 6">
            <a:extLst>
              <a:ext uri="{FF2B5EF4-FFF2-40B4-BE49-F238E27FC236}">
                <a16:creationId xmlns:a16="http://schemas.microsoft.com/office/drawing/2014/main" id="{1EBD3ED1-FF06-E7BD-3F8A-55DFFBA80757}"/>
              </a:ext>
            </a:extLst>
          </p:cNvPr>
          <p:cNvGrpSpPr/>
          <p:nvPr/>
        </p:nvGrpSpPr>
        <p:grpSpPr>
          <a:xfrm flipH="1">
            <a:off x="5466994" y="4333065"/>
            <a:ext cx="1305165" cy="349254"/>
            <a:chOff x="1471211" y="4679875"/>
            <a:chExt cx="1305165" cy="349254"/>
          </a:xfrm>
          <a:effectLst>
            <a:outerShdw blurRad="101600" dist="38100" dir="2700000" sx="101000" sy="101000" algn="tl" rotWithShape="0">
              <a:sysClr val="window" lastClr="FFFFFF">
                <a:lumMod val="50000"/>
                <a:alpha val="35000"/>
              </a:sysClr>
            </a:outerShdw>
          </a:effectLst>
        </p:grpSpPr>
        <p:sp>
          <p:nvSpPr>
            <p:cNvPr id="13" name="矩形: 圆角 12">
              <a:extLst>
                <a:ext uri="{FF2B5EF4-FFF2-40B4-BE49-F238E27FC236}">
                  <a16:creationId xmlns:a16="http://schemas.microsoft.com/office/drawing/2014/main" id="{90855F6A-E432-FF2F-AE51-D229A8FE9026}"/>
                </a:ext>
              </a:extLst>
            </p:cNvPr>
            <p:cNvSpPr/>
            <p:nvPr/>
          </p:nvSpPr>
          <p:spPr>
            <a:xfrm>
              <a:off x="1471211" y="4679875"/>
              <a:ext cx="1305165" cy="338554"/>
            </a:xfrm>
            <a:prstGeom prst="roundRect">
              <a:avLst>
                <a:gd name="adj" fmla="val 50000"/>
              </a:avLst>
            </a:prstGeom>
            <a:solidFill>
              <a:schemeClr val="accent2"/>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4" name="文本框 32">
              <a:extLst>
                <a:ext uri="{FF2B5EF4-FFF2-40B4-BE49-F238E27FC236}">
                  <a16:creationId xmlns:a16="http://schemas.microsoft.com/office/drawing/2014/main" id="{85FF0EA6-7D8B-EBE4-932A-A7EF2AE79686}"/>
                </a:ext>
              </a:extLst>
            </p:cNvPr>
            <p:cNvSpPr txBox="1"/>
            <p:nvPr/>
          </p:nvSpPr>
          <p:spPr>
            <a:xfrm>
              <a:off x="1723683" y="4690575"/>
              <a:ext cx="800219" cy="338554"/>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ysClr val="window" lastClr="FFFFFF"/>
                  </a:solidFill>
                  <a:effectLst/>
                  <a:uLnTx/>
                  <a:uFillTx/>
                  <a:latin typeface="+mj-ea"/>
                  <a:ea typeface="+mj-ea"/>
                  <a:cs typeface="+mn-cs"/>
                </a:rPr>
                <a:t>第三章</a:t>
              </a:r>
            </a:p>
          </p:txBody>
        </p:sp>
      </p:grpSp>
      <p:grpSp>
        <p:nvGrpSpPr>
          <p:cNvPr id="8" name="组合 7">
            <a:extLst>
              <a:ext uri="{FF2B5EF4-FFF2-40B4-BE49-F238E27FC236}">
                <a16:creationId xmlns:a16="http://schemas.microsoft.com/office/drawing/2014/main" id="{411CDB3B-5BAE-BB0E-9F9B-BFA50D6C6FE3}"/>
              </a:ext>
            </a:extLst>
          </p:cNvPr>
          <p:cNvGrpSpPr/>
          <p:nvPr/>
        </p:nvGrpSpPr>
        <p:grpSpPr>
          <a:xfrm flipH="1">
            <a:off x="7653208" y="1916928"/>
            <a:ext cx="76200" cy="888722"/>
            <a:chOff x="1371600" y="1689100"/>
            <a:chExt cx="76200" cy="888722"/>
          </a:xfrm>
        </p:grpSpPr>
        <p:sp>
          <p:nvSpPr>
            <p:cNvPr id="9" name="椭圆 8">
              <a:extLst>
                <a:ext uri="{FF2B5EF4-FFF2-40B4-BE49-F238E27FC236}">
                  <a16:creationId xmlns:a16="http://schemas.microsoft.com/office/drawing/2014/main" id="{CF90AD89-E69B-70EC-E425-A6B79B5A91D6}"/>
                </a:ext>
              </a:extLst>
            </p:cNvPr>
            <p:cNvSpPr/>
            <p:nvPr/>
          </p:nvSpPr>
          <p:spPr>
            <a:xfrm>
              <a:off x="1371600" y="168910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0" name="椭圆 9">
              <a:extLst>
                <a:ext uri="{FF2B5EF4-FFF2-40B4-BE49-F238E27FC236}">
                  <a16:creationId xmlns:a16="http://schemas.microsoft.com/office/drawing/2014/main" id="{E40086D9-0542-5890-287D-89EA7B4BDA2D}"/>
                </a:ext>
              </a:extLst>
            </p:cNvPr>
            <p:cNvSpPr/>
            <p:nvPr/>
          </p:nvSpPr>
          <p:spPr>
            <a:xfrm>
              <a:off x="1371600" y="1851605"/>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11" name="椭圆 10">
              <a:extLst>
                <a:ext uri="{FF2B5EF4-FFF2-40B4-BE49-F238E27FC236}">
                  <a16:creationId xmlns:a16="http://schemas.microsoft.com/office/drawing/2014/main" id="{425A1935-D05F-5130-F84D-489CA2EDD10D}"/>
                </a:ext>
              </a:extLst>
            </p:cNvPr>
            <p:cNvSpPr/>
            <p:nvPr/>
          </p:nvSpPr>
          <p:spPr>
            <a:xfrm>
              <a:off x="1371600" y="2014110"/>
              <a:ext cx="76200" cy="76200"/>
            </a:xfrm>
            <a:prstGeom prst="ellipse">
              <a:avLst/>
            </a:prstGeom>
            <a:solidFill>
              <a:schemeClr val="tx1"/>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2" name="椭圆 11">
              <a:extLst>
                <a:ext uri="{FF2B5EF4-FFF2-40B4-BE49-F238E27FC236}">
                  <a16:creationId xmlns:a16="http://schemas.microsoft.com/office/drawing/2014/main" id="{1B6F301A-968F-6634-EA53-50B0E4FEA394}"/>
                </a:ext>
              </a:extLst>
            </p:cNvPr>
            <p:cNvSpPr/>
            <p:nvPr/>
          </p:nvSpPr>
          <p:spPr>
            <a:xfrm>
              <a:off x="1371600" y="2176614"/>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23" name="椭圆 22">
              <a:extLst>
                <a:ext uri="{FF2B5EF4-FFF2-40B4-BE49-F238E27FC236}">
                  <a16:creationId xmlns:a16="http://schemas.microsoft.com/office/drawing/2014/main" id="{5B0F0D20-FCE3-FA24-522F-5693EFCB4053}"/>
                </a:ext>
              </a:extLst>
            </p:cNvPr>
            <p:cNvSpPr/>
            <p:nvPr/>
          </p:nvSpPr>
          <p:spPr>
            <a:xfrm>
              <a:off x="1371600" y="2339118"/>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24" name="椭圆 23">
              <a:extLst>
                <a:ext uri="{FF2B5EF4-FFF2-40B4-BE49-F238E27FC236}">
                  <a16:creationId xmlns:a16="http://schemas.microsoft.com/office/drawing/2014/main" id="{44A0F120-1BA1-20FB-78F1-5B411D7A7864}"/>
                </a:ext>
              </a:extLst>
            </p:cNvPr>
            <p:cNvSpPr/>
            <p:nvPr/>
          </p:nvSpPr>
          <p:spPr>
            <a:xfrm>
              <a:off x="1371600" y="2501622"/>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grpSp>
      <p:sp>
        <p:nvSpPr>
          <p:cNvPr id="15" name="文本框 14">
            <a:extLst>
              <a:ext uri="{FF2B5EF4-FFF2-40B4-BE49-F238E27FC236}">
                <a16:creationId xmlns:a16="http://schemas.microsoft.com/office/drawing/2014/main" id="{3ACD0A25-8AF0-71B6-828E-A700FF51FE2F}"/>
              </a:ext>
            </a:extLst>
          </p:cNvPr>
          <p:cNvSpPr txBox="1"/>
          <p:nvPr/>
        </p:nvSpPr>
        <p:spPr>
          <a:xfrm>
            <a:off x="3503700" y="3826370"/>
            <a:ext cx="5347503" cy="307777"/>
          </a:xfrm>
          <a:prstGeom prst="rect">
            <a:avLst/>
          </a:prstGeom>
          <a:noFill/>
        </p:spPr>
        <p:txBody>
          <a:bodyPr wrap="square" rtlCol="0">
            <a:noAutofit/>
          </a:bodyPr>
          <a:lstStyle/>
          <a:p>
            <a:pPr algn="dist"/>
            <a:r>
              <a:rPr lang="en-US" altLang="zh-CN" sz="1400" dirty="0">
                <a:solidFill>
                  <a:schemeClr val="bg1">
                    <a:lumMod val="75000"/>
                  </a:schemeClr>
                </a:solidFill>
              </a:rPr>
              <a:t>MID YEAR WORK REVIEW</a:t>
            </a:r>
            <a:endParaRPr lang="zh-CN" altLang="en-US" sz="1400" dirty="0">
              <a:solidFill>
                <a:schemeClr val="bg1">
                  <a:lumMod val="75000"/>
                </a:schemeClr>
              </a:solidFill>
            </a:endParaRPr>
          </a:p>
        </p:txBody>
      </p:sp>
      <p:grpSp>
        <p:nvGrpSpPr>
          <p:cNvPr id="30" name="组合 29">
            <a:extLst>
              <a:ext uri="{FF2B5EF4-FFF2-40B4-BE49-F238E27FC236}">
                <a16:creationId xmlns:a16="http://schemas.microsoft.com/office/drawing/2014/main" id="{498E4570-F315-FA67-FB93-6125B4B5F297}"/>
              </a:ext>
            </a:extLst>
          </p:cNvPr>
          <p:cNvGrpSpPr/>
          <p:nvPr/>
        </p:nvGrpSpPr>
        <p:grpSpPr>
          <a:xfrm flipH="1">
            <a:off x="4514231" y="1916928"/>
            <a:ext cx="76200" cy="888722"/>
            <a:chOff x="1371600" y="1689100"/>
            <a:chExt cx="76200" cy="888722"/>
          </a:xfrm>
        </p:grpSpPr>
        <p:sp>
          <p:nvSpPr>
            <p:cNvPr id="31" name="椭圆 30">
              <a:extLst>
                <a:ext uri="{FF2B5EF4-FFF2-40B4-BE49-F238E27FC236}">
                  <a16:creationId xmlns:a16="http://schemas.microsoft.com/office/drawing/2014/main" id="{67542131-83C9-CFE5-8925-A4A35C36DF59}"/>
                </a:ext>
              </a:extLst>
            </p:cNvPr>
            <p:cNvSpPr/>
            <p:nvPr/>
          </p:nvSpPr>
          <p:spPr>
            <a:xfrm>
              <a:off x="1371600" y="168910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32" name="椭圆 31">
              <a:extLst>
                <a:ext uri="{FF2B5EF4-FFF2-40B4-BE49-F238E27FC236}">
                  <a16:creationId xmlns:a16="http://schemas.microsoft.com/office/drawing/2014/main" id="{084CA178-6107-BF89-FCAC-230B445BACA6}"/>
                </a:ext>
              </a:extLst>
            </p:cNvPr>
            <p:cNvSpPr/>
            <p:nvPr/>
          </p:nvSpPr>
          <p:spPr>
            <a:xfrm>
              <a:off x="1371600" y="1851605"/>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33" name="椭圆 32">
              <a:extLst>
                <a:ext uri="{FF2B5EF4-FFF2-40B4-BE49-F238E27FC236}">
                  <a16:creationId xmlns:a16="http://schemas.microsoft.com/office/drawing/2014/main" id="{767216C0-6D87-C871-E6B3-3E60F577BE9D}"/>
                </a:ext>
              </a:extLst>
            </p:cNvPr>
            <p:cNvSpPr/>
            <p:nvPr/>
          </p:nvSpPr>
          <p:spPr>
            <a:xfrm>
              <a:off x="1371600" y="2014110"/>
              <a:ext cx="76200" cy="76200"/>
            </a:xfrm>
            <a:prstGeom prst="ellipse">
              <a:avLst/>
            </a:prstGeom>
            <a:solidFill>
              <a:schemeClr val="tx1"/>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34" name="椭圆 33">
              <a:extLst>
                <a:ext uri="{FF2B5EF4-FFF2-40B4-BE49-F238E27FC236}">
                  <a16:creationId xmlns:a16="http://schemas.microsoft.com/office/drawing/2014/main" id="{158ED4AD-7982-2FAC-555B-6BEB406F0A38}"/>
                </a:ext>
              </a:extLst>
            </p:cNvPr>
            <p:cNvSpPr/>
            <p:nvPr/>
          </p:nvSpPr>
          <p:spPr>
            <a:xfrm>
              <a:off x="1371600" y="2176614"/>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35" name="椭圆 34">
              <a:extLst>
                <a:ext uri="{FF2B5EF4-FFF2-40B4-BE49-F238E27FC236}">
                  <a16:creationId xmlns:a16="http://schemas.microsoft.com/office/drawing/2014/main" id="{B739D671-2E99-8299-4D10-60C4CE9761E7}"/>
                </a:ext>
              </a:extLst>
            </p:cNvPr>
            <p:cNvSpPr/>
            <p:nvPr/>
          </p:nvSpPr>
          <p:spPr>
            <a:xfrm>
              <a:off x="1371600" y="2339118"/>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36" name="椭圆 35">
              <a:extLst>
                <a:ext uri="{FF2B5EF4-FFF2-40B4-BE49-F238E27FC236}">
                  <a16:creationId xmlns:a16="http://schemas.microsoft.com/office/drawing/2014/main" id="{F96F16A5-B280-425C-394F-E59CCF9F312B}"/>
                </a:ext>
              </a:extLst>
            </p:cNvPr>
            <p:cNvSpPr/>
            <p:nvPr/>
          </p:nvSpPr>
          <p:spPr>
            <a:xfrm>
              <a:off x="1371600" y="2501622"/>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grpSp>
      <p:grpSp>
        <p:nvGrpSpPr>
          <p:cNvPr id="49" name="组合 48">
            <a:extLst>
              <a:ext uri="{FF2B5EF4-FFF2-40B4-BE49-F238E27FC236}">
                <a16:creationId xmlns:a16="http://schemas.microsoft.com/office/drawing/2014/main" id="{97727D93-B143-35B9-6EB4-616942326847}"/>
              </a:ext>
            </a:extLst>
          </p:cNvPr>
          <p:cNvGrpSpPr/>
          <p:nvPr/>
        </p:nvGrpSpPr>
        <p:grpSpPr>
          <a:xfrm>
            <a:off x="10802939" y="6011668"/>
            <a:ext cx="1062179" cy="451968"/>
            <a:chOff x="1026270" y="-500258"/>
            <a:chExt cx="1062179" cy="451968"/>
          </a:xfrm>
          <a:solidFill>
            <a:schemeClr val="accent2"/>
          </a:solidFill>
        </p:grpSpPr>
        <p:sp>
          <p:nvSpPr>
            <p:cNvPr id="50" name="矩形: 圆角 49">
              <a:extLst>
                <a:ext uri="{FF2B5EF4-FFF2-40B4-BE49-F238E27FC236}">
                  <a16:creationId xmlns:a16="http://schemas.microsoft.com/office/drawing/2014/main" id="{21B27D93-596E-2FBA-AB47-2CD77C283A6A}"/>
                </a:ext>
              </a:extLst>
            </p:cNvPr>
            <p:cNvSpPr/>
            <p:nvPr/>
          </p:nvSpPr>
          <p:spPr>
            <a:xfrm>
              <a:off x="1416320" y="-500258"/>
              <a:ext cx="672129" cy="709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51" name="矩形: 圆角 50">
              <a:extLst>
                <a:ext uri="{FF2B5EF4-FFF2-40B4-BE49-F238E27FC236}">
                  <a16:creationId xmlns:a16="http://schemas.microsoft.com/office/drawing/2014/main" id="{F79CEC44-0327-7032-C4C9-9B7C444B0BAE}"/>
                </a:ext>
              </a:extLst>
            </p:cNvPr>
            <p:cNvSpPr/>
            <p:nvPr/>
          </p:nvSpPr>
          <p:spPr>
            <a:xfrm flipV="1">
              <a:off x="1113952" y="-316881"/>
              <a:ext cx="974497" cy="9434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52" name="矩形: 圆角 51">
              <a:extLst>
                <a:ext uri="{FF2B5EF4-FFF2-40B4-BE49-F238E27FC236}">
                  <a16:creationId xmlns:a16="http://schemas.microsoft.com/office/drawing/2014/main" id="{E66A4982-1501-9D72-F29A-660FA1102966}"/>
                </a:ext>
              </a:extLst>
            </p:cNvPr>
            <p:cNvSpPr/>
            <p:nvPr/>
          </p:nvSpPr>
          <p:spPr>
            <a:xfrm flipV="1">
              <a:off x="1026270" y="-130886"/>
              <a:ext cx="539484" cy="825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spTree>
    <p:extLst>
      <p:ext uri="{BB962C8B-B14F-4D97-AF65-F5344CB8AC3E}">
        <p14:creationId xmlns:p14="http://schemas.microsoft.com/office/powerpoint/2010/main" val="594009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椭圆 90">
            <a:extLst>
              <a:ext uri="{FF2B5EF4-FFF2-40B4-BE49-F238E27FC236}">
                <a16:creationId xmlns:a16="http://schemas.microsoft.com/office/drawing/2014/main" id="{0225181D-2A61-8D87-3B59-FE6148354F49}"/>
              </a:ext>
            </a:extLst>
          </p:cNvPr>
          <p:cNvSpPr/>
          <p:nvPr/>
        </p:nvSpPr>
        <p:spPr>
          <a:xfrm rot="17367357">
            <a:off x="4589033" y="2332819"/>
            <a:ext cx="2149724" cy="2159008"/>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1" name="椭圆 100">
            <a:extLst>
              <a:ext uri="{FF2B5EF4-FFF2-40B4-BE49-F238E27FC236}">
                <a16:creationId xmlns:a16="http://schemas.microsoft.com/office/drawing/2014/main" id="{F69D183A-E5D2-92C5-8F86-D99A5DC73D53}"/>
              </a:ext>
            </a:extLst>
          </p:cNvPr>
          <p:cNvSpPr/>
          <p:nvPr/>
        </p:nvSpPr>
        <p:spPr>
          <a:xfrm rot="11678296">
            <a:off x="4640967" y="2492527"/>
            <a:ext cx="2314970" cy="2033329"/>
          </a:xfrm>
          <a:prstGeom prst="ellipse">
            <a:avLst/>
          </a:prstGeom>
          <a:solidFill>
            <a:schemeClr val="accent1">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2" name="椭圆 101">
            <a:extLst>
              <a:ext uri="{FF2B5EF4-FFF2-40B4-BE49-F238E27FC236}">
                <a16:creationId xmlns:a16="http://schemas.microsoft.com/office/drawing/2014/main" id="{443D4D2D-0661-78F0-6174-115925145AD3}"/>
              </a:ext>
            </a:extLst>
          </p:cNvPr>
          <p:cNvSpPr/>
          <p:nvPr/>
        </p:nvSpPr>
        <p:spPr>
          <a:xfrm rot="17299615">
            <a:off x="4593182" y="2614204"/>
            <a:ext cx="2314971" cy="2033329"/>
          </a:xfrm>
          <a:prstGeom prst="ellips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3" name="椭圆 102">
            <a:extLst>
              <a:ext uri="{FF2B5EF4-FFF2-40B4-BE49-F238E27FC236}">
                <a16:creationId xmlns:a16="http://schemas.microsoft.com/office/drawing/2014/main" id="{86494582-C4BE-4241-10B3-810E7F2D8242}"/>
              </a:ext>
            </a:extLst>
          </p:cNvPr>
          <p:cNvSpPr/>
          <p:nvPr/>
        </p:nvSpPr>
        <p:spPr>
          <a:xfrm>
            <a:off x="4819392" y="2570964"/>
            <a:ext cx="1862551" cy="1862551"/>
          </a:xfrm>
          <a:prstGeom prst="ellipse">
            <a:avLst/>
          </a:prstGeom>
          <a:solidFill>
            <a:schemeClr val="accent1"/>
          </a:solidFill>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5" name="任意多边形 19">
            <a:extLst>
              <a:ext uri="{FF2B5EF4-FFF2-40B4-BE49-F238E27FC236}">
                <a16:creationId xmlns:a16="http://schemas.microsoft.com/office/drawing/2014/main" id="{CBB6E91E-4D17-0774-7848-8232305B4422}"/>
              </a:ext>
            </a:extLst>
          </p:cNvPr>
          <p:cNvSpPr/>
          <p:nvPr/>
        </p:nvSpPr>
        <p:spPr>
          <a:xfrm>
            <a:off x="3096038" y="822213"/>
            <a:ext cx="5331562" cy="5331562"/>
          </a:xfrm>
          <a:custGeom>
            <a:avLst/>
            <a:gdLst>
              <a:gd name="connsiteX0" fmla="*/ 3945200 w 7846850"/>
              <a:gd name="connsiteY0" fmla="*/ 499484 h 7846850"/>
              <a:gd name="connsiteX1" fmla="*/ 499484 w 7846850"/>
              <a:gd name="connsiteY1" fmla="*/ 3945200 h 7846850"/>
              <a:gd name="connsiteX2" fmla="*/ 3945200 w 7846850"/>
              <a:gd name="connsiteY2" fmla="*/ 7390916 h 7846850"/>
              <a:gd name="connsiteX3" fmla="*/ 7390916 w 7846850"/>
              <a:gd name="connsiteY3" fmla="*/ 3945200 h 7846850"/>
              <a:gd name="connsiteX4" fmla="*/ 3945200 w 7846850"/>
              <a:gd name="connsiteY4" fmla="*/ 499484 h 7846850"/>
              <a:gd name="connsiteX5" fmla="*/ 3923425 w 7846850"/>
              <a:gd name="connsiteY5" fmla="*/ 0 h 7846850"/>
              <a:gd name="connsiteX6" fmla="*/ 7846850 w 7846850"/>
              <a:gd name="connsiteY6" fmla="*/ 3923425 h 7846850"/>
              <a:gd name="connsiteX7" fmla="*/ 3923425 w 7846850"/>
              <a:gd name="connsiteY7" fmla="*/ 7846850 h 7846850"/>
              <a:gd name="connsiteX8" fmla="*/ 0 w 7846850"/>
              <a:gd name="connsiteY8" fmla="*/ 3923425 h 7846850"/>
              <a:gd name="connsiteX9" fmla="*/ 3923425 w 7846850"/>
              <a:gd name="connsiteY9" fmla="*/ 0 h 784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6850" h="7846850">
                <a:moveTo>
                  <a:pt x="3945200" y="499484"/>
                </a:moveTo>
                <a:cubicBezTo>
                  <a:pt x="2042184" y="499484"/>
                  <a:pt x="499484" y="2042184"/>
                  <a:pt x="499484" y="3945200"/>
                </a:cubicBezTo>
                <a:cubicBezTo>
                  <a:pt x="499484" y="5848216"/>
                  <a:pt x="2042184" y="7390916"/>
                  <a:pt x="3945200" y="7390916"/>
                </a:cubicBezTo>
                <a:cubicBezTo>
                  <a:pt x="5848216" y="7390916"/>
                  <a:pt x="7390916" y="5848216"/>
                  <a:pt x="7390916" y="3945200"/>
                </a:cubicBezTo>
                <a:cubicBezTo>
                  <a:pt x="7390916" y="2042184"/>
                  <a:pt x="5848216" y="499484"/>
                  <a:pt x="3945200" y="499484"/>
                </a:cubicBezTo>
                <a:close/>
                <a:moveTo>
                  <a:pt x="3923425" y="0"/>
                </a:moveTo>
                <a:cubicBezTo>
                  <a:pt x="6090273" y="0"/>
                  <a:pt x="7846850" y="1756577"/>
                  <a:pt x="7846850" y="3923425"/>
                </a:cubicBezTo>
                <a:cubicBezTo>
                  <a:pt x="7846850" y="6090273"/>
                  <a:pt x="6090273" y="7846850"/>
                  <a:pt x="3923425" y="7846850"/>
                </a:cubicBezTo>
                <a:cubicBezTo>
                  <a:pt x="1756577" y="7846850"/>
                  <a:pt x="0" y="6090273"/>
                  <a:pt x="0" y="3923425"/>
                </a:cubicBezTo>
                <a:cubicBezTo>
                  <a:pt x="0" y="1756577"/>
                  <a:pt x="1756577" y="0"/>
                  <a:pt x="3923425" y="0"/>
                </a:cubicBezTo>
                <a:close/>
              </a:path>
            </a:pathLst>
          </a:custGeom>
          <a:gradFill flip="none" rotWithShape="1">
            <a:gsLst>
              <a:gs pos="10000">
                <a:srgbClr val="6667AB">
                  <a:alpha val="4000"/>
                </a:srgbClr>
              </a:gs>
              <a:gs pos="92000">
                <a:srgbClr val="6667AB">
                  <a:alpha val="6000"/>
                </a:srgbClr>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06" name="椭圆 105">
            <a:extLst>
              <a:ext uri="{FF2B5EF4-FFF2-40B4-BE49-F238E27FC236}">
                <a16:creationId xmlns:a16="http://schemas.microsoft.com/office/drawing/2014/main" id="{9696F0D2-C80A-BD3B-1092-12BAA34BC344}"/>
              </a:ext>
            </a:extLst>
          </p:cNvPr>
          <p:cNvSpPr/>
          <p:nvPr/>
        </p:nvSpPr>
        <p:spPr>
          <a:xfrm>
            <a:off x="4134678" y="1879763"/>
            <a:ext cx="3257428" cy="3257427"/>
          </a:xfrm>
          <a:prstGeom prst="ellipse">
            <a:avLst/>
          </a:prstGeom>
          <a:noFill/>
          <a:ln w="28575">
            <a:solidFill>
              <a:srgbClr val="6667AB">
                <a:alpha val="31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7" name="椭圆 106">
            <a:extLst>
              <a:ext uri="{FF2B5EF4-FFF2-40B4-BE49-F238E27FC236}">
                <a16:creationId xmlns:a16="http://schemas.microsoft.com/office/drawing/2014/main" id="{EADBC24E-30D9-DCA7-EBEB-463CB4ECEEBD}"/>
              </a:ext>
            </a:extLst>
          </p:cNvPr>
          <p:cNvSpPr/>
          <p:nvPr/>
        </p:nvSpPr>
        <p:spPr>
          <a:xfrm>
            <a:off x="3691739" y="1446274"/>
            <a:ext cx="4121254" cy="4121253"/>
          </a:xfrm>
          <a:prstGeom prst="ellipse">
            <a:avLst/>
          </a:prstGeom>
          <a:noFill/>
          <a:ln w="28575">
            <a:solidFill>
              <a:srgbClr val="6667AB">
                <a:alpha val="31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8" name="椭圆 107">
            <a:extLst>
              <a:ext uri="{FF2B5EF4-FFF2-40B4-BE49-F238E27FC236}">
                <a16:creationId xmlns:a16="http://schemas.microsoft.com/office/drawing/2014/main" id="{4E57C543-B9CB-7E58-8377-25AC08527AE6}"/>
              </a:ext>
            </a:extLst>
          </p:cNvPr>
          <p:cNvSpPr/>
          <p:nvPr/>
        </p:nvSpPr>
        <p:spPr>
          <a:xfrm>
            <a:off x="4192024" y="2017198"/>
            <a:ext cx="131790" cy="131790"/>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09" name="文本框 24">
            <a:extLst>
              <a:ext uri="{FF2B5EF4-FFF2-40B4-BE49-F238E27FC236}">
                <a16:creationId xmlns:a16="http://schemas.microsoft.com/office/drawing/2014/main" id="{8FD81E6B-53AB-C56F-0355-6F745B469033}"/>
              </a:ext>
            </a:extLst>
          </p:cNvPr>
          <p:cNvSpPr txBox="1"/>
          <p:nvPr/>
        </p:nvSpPr>
        <p:spPr>
          <a:xfrm>
            <a:off x="970424" y="1895088"/>
            <a:ext cx="3144931" cy="136870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b="1" dirty="0">
                <a:solidFill>
                  <a:schemeClr val="accent1"/>
                </a:solidFill>
                <a:latin typeface="+mj-ea"/>
                <a:ea typeface="+mj-ea"/>
              </a:rPr>
              <a:t>工作态度培训</a:t>
            </a:r>
            <a:endParaRPr lang="en-US" altLang="zh-CN" b="1" dirty="0">
              <a:solidFill>
                <a:schemeClr val="accent1"/>
              </a:solidFill>
              <a:latin typeface="+mj-ea"/>
              <a:ea typeface="+mj-ea"/>
            </a:endParaRPr>
          </a:p>
          <a:p>
            <a:pPr algn="r"/>
            <a:endParaRPr lang="en-US" altLang="zh-CN" b="1" dirty="0">
              <a:latin typeface="+mj-ea"/>
              <a:ea typeface="+mj-ea"/>
            </a:endParaRPr>
          </a:p>
          <a:p>
            <a:pPr algn="r">
              <a:lnSpc>
                <a:spcPct val="150000"/>
              </a:lnSpc>
            </a:pPr>
            <a:r>
              <a:rPr lang="zh-CN" altLang="en-US" sz="1400" b="1" spc="70" dirty="0">
                <a:latin typeface="+mn-ea"/>
              </a:rPr>
              <a:t>为了员工整体素质与公司发展齐头并进，加强员工素质建设及岗前教育培训、学习，便成为人力资源部另外一项重点工作之一。</a:t>
            </a:r>
          </a:p>
        </p:txBody>
      </p:sp>
      <p:sp>
        <p:nvSpPr>
          <p:cNvPr id="110" name="椭圆 109">
            <a:extLst>
              <a:ext uri="{FF2B5EF4-FFF2-40B4-BE49-F238E27FC236}">
                <a16:creationId xmlns:a16="http://schemas.microsoft.com/office/drawing/2014/main" id="{9F8C8C69-7B13-06CC-8188-41CFA194CAE0}"/>
              </a:ext>
            </a:extLst>
          </p:cNvPr>
          <p:cNvSpPr/>
          <p:nvPr/>
        </p:nvSpPr>
        <p:spPr>
          <a:xfrm>
            <a:off x="1982006" y="1745804"/>
            <a:ext cx="510452" cy="510452"/>
          </a:xfrm>
          <a:prstGeom prst="ellipse">
            <a:avLst/>
          </a:prstGeom>
          <a:solidFill>
            <a:schemeClr val="accent1"/>
          </a:solidFill>
          <a:ln>
            <a:noFill/>
          </a:ln>
          <a:effectLst>
            <a:outerShdw blurRad="50800" dist="381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111" name="图片 110">
            <a:extLst>
              <a:ext uri="{FF2B5EF4-FFF2-40B4-BE49-F238E27FC236}">
                <a16:creationId xmlns:a16="http://schemas.microsoft.com/office/drawing/2014/main" id="{903E0974-C219-9D6C-CF52-2CBBB5CC1B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4958" y="1828756"/>
            <a:ext cx="344550" cy="344550"/>
          </a:xfrm>
          <a:prstGeom prst="rect">
            <a:avLst/>
          </a:prstGeom>
        </p:spPr>
      </p:pic>
      <p:sp>
        <p:nvSpPr>
          <p:cNvPr id="112" name="椭圆 111">
            <a:extLst>
              <a:ext uri="{FF2B5EF4-FFF2-40B4-BE49-F238E27FC236}">
                <a16:creationId xmlns:a16="http://schemas.microsoft.com/office/drawing/2014/main" id="{32A6770F-F5D6-86FD-9CDA-55E4A898A6EE}"/>
              </a:ext>
            </a:extLst>
          </p:cNvPr>
          <p:cNvSpPr/>
          <p:nvPr/>
        </p:nvSpPr>
        <p:spPr>
          <a:xfrm>
            <a:off x="4372809" y="4377272"/>
            <a:ext cx="131790" cy="131790"/>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3" name="文本框 28">
            <a:extLst>
              <a:ext uri="{FF2B5EF4-FFF2-40B4-BE49-F238E27FC236}">
                <a16:creationId xmlns:a16="http://schemas.microsoft.com/office/drawing/2014/main" id="{767B9794-F253-DB0D-6483-ECEFA7E671AF}"/>
              </a:ext>
            </a:extLst>
          </p:cNvPr>
          <p:cNvSpPr txBox="1"/>
          <p:nvPr/>
        </p:nvSpPr>
        <p:spPr>
          <a:xfrm>
            <a:off x="1668562" y="4336671"/>
            <a:ext cx="2441715" cy="419354"/>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dirty="0">
                <a:solidFill>
                  <a:schemeClr val="accent1"/>
                </a:solidFill>
                <a:latin typeface="+mj-ea"/>
                <a:ea typeface="+mj-ea"/>
              </a:rPr>
              <a:t>培训结果考核与跟踪</a:t>
            </a:r>
            <a:endParaRPr lang="en-US" altLang="zh-CN" dirty="0">
              <a:solidFill>
                <a:schemeClr val="accent1"/>
              </a:solidFill>
              <a:latin typeface="+mj-ea"/>
              <a:ea typeface="+mj-ea"/>
            </a:endParaRPr>
          </a:p>
        </p:txBody>
      </p:sp>
      <p:sp>
        <p:nvSpPr>
          <p:cNvPr id="116" name="椭圆 115">
            <a:extLst>
              <a:ext uri="{FF2B5EF4-FFF2-40B4-BE49-F238E27FC236}">
                <a16:creationId xmlns:a16="http://schemas.microsoft.com/office/drawing/2014/main" id="{2DD96AC5-9437-37E1-C5C2-AF8CD8E4F718}"/>
              </a:ext>
            </a:extLst>
          </p:cNvPr>
          <p:cNvSpPr/>
          <p:nvPr/>
        </p:nvSpPr>
        <p:spPr>
          <a:xfrm>
            <a:off x="7212495" y="2016444"/>
            <a:ext cx="131790" cy="131790"/>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7" name="文本框 32">
            <a:extLst>
              <a:ext uri="{FF2B5EF4-FFF2-40B4-BE49-F238E27FC236}">
                <a16:creationId xmlns:a16="http://schemas.microsoft.com/office/drawing/2014/main" id="{48430679-15AA-FC84-13A6-F58BC7780033}"/>
              </a:ext>
            </a:extLst>
          </p:cNvPr>
          <p:cNvSpPr txBox="1"/>
          <p:nvPr/>
        </p:nvSpPr>
        <p:spPr>
          <a:xfrm>
            <a:off x="7789487" y="1929192"/>
            <a:ext cx="2731306" cy="270854"/>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chemeClr val="accent1"/>
                </a:solidFill>
                <a:latin typeface="+mj-ea"/>
                <a:ea typeface="+mj-ea"/>
              </a:rPr>
              <a:t>“三项专项”培训计划</a:t>
            </a:r>
            <a:endParaRPr lang="en-US" altLang="zh-CN" dirty="0">
              <a:solidFill>
                <a:schemeClr val="accent1"/>
              </a:solidFill>
              <a:latin typeface="+mj-ea"/>
              <a:ea typeface="+mj-ea"/>
            </a:endParaRPr>
          </a:p>
        </p:txBody>
      </p:sp>
      <p:sp>
        <p:nvSpPr>
          <p:cNvPr id="120" name="椭圆 119">
            <a:extLst>
              <a:ext uri="{FF2B5EF4-FFF2-40B4-BE49-F238E27FC236}">
                <a16:creationId xmlns:a16="http://schemas.microsoft.com/office/drawing/2014/main" id="{4226EC53-FFBA-CE6F-B615-0586959D9959}"/>
              </a:ext>
            </a:extLst>
          </p:cNvPr>
          <p:cNvSpPr/>
          <p:nvPr/>
        </p:nvSpPr>
        <p:spPr>
          <a:xfrm>
            <a:off x="7046714" y="4377272"/>
            <a:ext cx="131790" cy="131790"/>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1" name="文本框 36">
            <a:extLst>
              <a:ext uri="{FF2B5EF4-FFF2-40B4-BE49-F238E27FC236}">
                <a16:creationId xmlns:a16="http://schemas.microsoft.com/office/drawing/2014/main" id="{D59B0D1F-E79F-386B-38ED-0031C2B294CA}"/>
              </a:ext>
            </a:extLst>
          </p:cNvPr>
          <p:cNvSpPr txBox="1"/>
          <p:nvPr/>
        </p:nvSpPr>
        <p:spPr>
          <a:xfrm>
            <a:off x="7573073" y="4333433"/>
            <a:ext cx="2832986" cy="38122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chemeClr val="accent1"/>
                </a:solidFill>
                <a:latin typeface="+mj-ea"/>
                <a:ea typeface="+mj-ea"/>
              </a:rPr>
              <a:t>培训材料的收集</a:t>
            </a:r>
            <a:endParaRPr lang="en-US" altLang="zh-CN" dirty="0">
              <a:solidFill>
                <a:schemeClr val="accent1"/>
              </a:solidFill>
              <a:latin typeface="+mj-ea"/>
              <a:ea typeface="+mj-ea"/>
            </a:endParaRPr>
          </a:p>
        </p:txBody>
      </p:sp>
      <p:sp>
        <p:nvSpPr>
          <p:cNvPr id="124" name="文本框 39">
            <a:extLst>
              <a:ext uri="{FF2B5EF4-FFF2-40B4-BE49-F238E27FC236}">
                <a16:creationId xmlns:a16="http://schemas.microsoft.com/office/drawing/2014/main" id="{29E90DB8-75F3-AFEE-F407-4B20B8E91745}"/>
              </a:ext>
            </a:extLst>
          </p:cNvPr>
          <p:cNvSpPr txBox="1"/>
          <p:nvPr/>
        </p:nvSpPr>
        <p:spPr>
          <a:xfrm>
            <a:off x="5118607" y="3279741"/>
            <a:ext cx="1292344" cy="523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zh-CN" sz="2800" dirty="0">
              <a:solidFill>
                <a:schemeClr val="bg1"/>
              </a:solidFill>
              <a:latin typeface="+mj-ea"/>
              <a:ea typeface="+mj-ea"/>
            </a:endParaRPr>
          </a:p>
        </p:txBody>
      </p:sp>
      <p:sp>
        <p:nvSpPr>
          <p:cNvPr id="125" name="椭圆 124">
            <a:extLst>
              <a:ext uri="{FF2B5EF4-FFF2-40B4-BE49-F238E27FC236}">
                <a16:creationId xmlns:a16="http://schemas.microsoft.com/office/drawing/2014/main" id="{CFE74D3F-11D1-9B15-4286-C830BAB74675}"/>
              </a:ext>
            </a:extLst>
          </p:cNvPr>
          <p:cNvSpPr/>
          <p:nvPr/>
        </p:nvSpPr>
        <p:spPr>
          <a:xfrm>
            <a:off x="1175188" y="4178289"/>
            <a:ext cx="510452" cy="510452"/>
          </a:xfrm>
          <a:prstGeom prst="ellipse">
            <a:avLst/>
          </a:prstGeom>
          <a:solidFill>
            <a:schemeClr val="accent1"/>
          </a:solidFill>
          <a:ln>
            <a:noFill/>
          </a:ln>
          <a:effectLst>
            <a:outerShdw blurRad="50800" dist="381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7" name="椭圆 126">
            <a:extLst>
              <a:ext uri="{FF2B5EF4-FFF2-40B4-BE49-F238E27FC236}">
                <a16:creationId xmlns:a16="http://schemas.microsoft.com/office/drawing/2014/main" id="{9917F90F-B2D6-7B26-21DB-D361840B2637}"/>
              </a:ext>
            </a:extLst>
          </p:cNvPr>
          <p:cNvSpPr/>
          <p:nvPr/>
        </p:nvSpPr>
        <p:spPr>
          <a:xfrm>
            <a:off x="10313097" y="1727782"/>
            <a:ext cx="510452" cy="510452"/>
          </a:xfrm>
          <a:prstGeom prst="ellipse">
            <a:avLst/>
          </a:prstGeom>
          <a:solidFill>
            <a:schemeClr val="accent1"/>
          </a:solidFill>
          <a:ln>
            <a:noFill/>
          </a:ln>
          <a:effectLst>
            <a:outerShdw blurRad="50800" dist="381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9" name="椭圆 128">
            <a:extLst>
              <a:ext uri="{FF2B5EF4-FFF2-40B4-BE49-F238E27FC236}">
                <a16:creationId xmlns:a16="http://schemas.microsoft.com/office/drawing/2014/main" id="{4F06D504-2CD7-4894-31E9-0D0E3DA206A7}"/>
              </a:ext>
            </a:extLst>
          </p:cNvPr>
          <p:cNvSpPr/>
          <p:nvPr/>
        </p:nvSpPr>
        <p:spPr>
          <a:xfrm>
            <a:off x="9587285" y="4178289"/>
            <a:ext cx="510452" cy="510452"/>
          </a:xfrm>
          <a:prstGeom prst="ellipse">
            <a:avLst/>
          </a:prstGeom>
          <a:solidFill>
            <a:schemeClr val="accent1"/>
          </a:solidFill>
          <a:ln>
            <a:noFill/>
          </a:ln>
          <a:effectLst>
            <a:outerShdw blurRad="50800" dist="381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2" name="analytics_230928">
            <a:extLst>
              <a:ext uri="{FF2B5EF4-FFF2-40B4-BE49-F238E27FC236}">
                <a16:creationId xmlns:a16="http://schemas.microsoft.com/office/drawing/2014/main" id="{E96C3992-FA27-AEE4-C162-B450023B3A3F}"/>
              </a:ext>
            </a:extLst>
          </p:cNvPr>
          <p:cNvSpPr/>
          <p:nvPr/>
        </p:nvSpPr>
        <p:spPr>
          <a:xfrm>
            <a:off x="1299503" y="4301899"/>
            <a:ext cx="263630" cy="263232"/>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ea"/>
              <a:ea typeface="+mj-ea"/>
              <a:cs typeface="+mn-cs"/>
            </a:endParaRPr>
          </a:p>
        </p:txBody>
      </p:sp>
      <p:sp>
        <p:nvSpPr>
          <p:cNvPr id="133" name="user_208880">
            <a:extLst>
              <a:ext uri="{FF2B5EF4-FFF2-40B4-BE49-F238E27FC236}">
                <a16:creationId xmlns:a16="http://schemas.microsoft.com/office/drawing/2014/main" id="{4D350881-AFE8-8AAA-A13A-38A0E34A6F30}"/>
              </a:ext>
            </a:extLst>
          </p:cNvPr>
          <p:cNvSpPr/>
          <p:nvPr/>
        </p:nvSpPr>
        <p:spPr>
          <a:xfrm>
            <a:off x="10432182" y="1827735"/>
            <a:ext cx="272281" cy="310546"/>
          </a:xfrm>
          <a:custGeom>
            <a:avLst/>
            <a:gdLst>
              <a:gd name="connsiteX0" fmla="*/ 172709 w 530849"/>
              <a:gd name="connsiteY0" fmla="*/ 360519 h 605451"/>
              <a:gd name="connsiteX1" fmla="*/ 222665 w 530849"/>
              <a:gd name="connsiteY1" fmla="*/ 518492 h 605451"/>
              <a:gd name="connsiteX2" fmla="*/ 229536 w 530849"/>
              <a:gd name="connsiteY2" fmla="*/ 539907 h 605451"/>
              <a:gd name="connsiteX3" fmla="*/ 251914 w 530849"/>
              <a:gd name="connsiteY3" fmla="*/ 476496 h 605451"/>
              <a:gd name="connsiteX4" fmla="*/ 265378 w 530849"/>
              <a:gd name="connsiteY4" fmla="*/ 401310 h 605451"/>
              <a:gd name="connsiteX5" fmla="*/ 265564 w 530849"/>
              <a:gd name="connsiteY5" fmla="*/ 401310 h 605451"/>
              <a:gd name="connsiteX6" fmla="*/ 265657 w 530849"/>
              <a:gd name="connsiteY6" fmla="*/ 401310 h 605451"/>
              <a:gd name="connsiteX7" fmla="*/ 265750 w 530849"/>
              <a:gd name="connsiteY7" fmla="*/ 401310 h 605451"/>
              <a:gd name="connsiteX8" fmla="*/ 265935 w 530849"/>
              <a:gd name="connsiteY8" fmla="*/ 401310 h 605451"/>
              <a:gd name="connsiteX9" fmla="*/ 279399 w 530849"/>
              <a:gd name="connsiteY9" fmla="*/ 476496 h 605451"/>
              <a:gd name="connsiteX10" fmla="*/ 301777 w 530849"/>
              <a:gd name="connsiteY10" fmla="*/ 539907 h 605451"/>
              <a:gd name="connsiteX11" fmla="*/ 308648 w 530849"/>
              <a:gd name="connsiteY11" fmla="*/ 518492 h 605451"/>
              <a:gd name="connsiteX12" fmla="*/ 358604 w 530849"/>
              <a:gd name="connsiteY12" fmla="*/ 360519 h 605451"/>
              <a:gd name="connsiteX13" fmla="*/ 462415 w 530849"/>
              <a:gd name="connsiteY13" fmla="*/ 410581 h 605451"/>
              <a:gd name="connsiteX14" fmla="*/ 530849 w 530849"/>
              <a:gd name="connsiteY14" fmla="*/ 605451 h 605451"/>
              <a:gd name="connsiteX15" fmla="*/ 0 w 530849"/>
              <a:gd name="connsiteY15" fmla="*/ 605451 h 605451"/>
              <a:gd name="connsiteX16" fmla="*/ 68898 w 530849"/>
              <a:gd name="connsiteY16" fmla="*/ 410581 h 605451"/>
              <a:gd name="connsiteX17" fmla="*/ 172709 w 530849"/>
              <a:gd name="connsiteY17" fmla="*/ 360519 h 605451"/>
              <a:gd name="connsiteX18" fmla="*/ 245328 w 530849"/>
              <a:gd name="connsiteY18" fmla="*/ 111138 h 605451"/>
              <a:gd name="connsiteX19" fmla="*/ 240037 w 530849"/>
              <a:gd name="connsiteY19" fmla="*/ 116422 h 605451"/>
              <a:gd name="connsiteX20" fmla="*/ 240037 w 530849"/>
              <a:gd name="connsiteY20" fmla="*/ 184921 h 605451"/>
              <a:gd name="connsiteX21" fmla="*/ 213951 w 530849"/>
              <a:gd name="connsiteY21" fmla="*/ 184921 h 605451"/>
              <a:gd name="connsiteX22" fmla="*/ 211352 w 530849"/>
              <a:gd name="connsiteY22" fmla="*/ 190297 h 605451"/>
              <a:gd name="connsiteX23" fmla="*/ 261481 w 530849"/>
              <a:gd name="connsiteY23" fmla="*/ 251474 h 605451"/>
              <a:gd name="connsiteX24" fmla="*/ 267886 w 530849"/>
              <a:gd name="connsiteY24" fmla="*/ 251474 h 605451"/>
              <a:gd name="connsiteX25" fmla="*/ 318108 w 530849"/>
              <a:gd name="connsiteY25" fmla="*/ 190297 h 605451"/>
              <a:gd name="connsiteX26" fmla="*/ 315509 w 530849"/>
              <a:gd name="connsiteY26" fmla="*/ 184921 h 605451"/>
              <a:gd name="connsiteX27" fmla="*/ 289423 w 530849"/>
              <a:gd name="connsiteY27" fmla="*/ 184921 h 605451"/>
              <a:gd name="connsiteX28" fmla="*/ 289423 w 530849"/>
              <a:gd name="connsiteY28" fmla="*/ 116422 h 605451"/>
              <a:gd name="connsiteX29" fmla="*/ 284132 w 530849"/>
              <a:gd name="connsiteY29" fmla="*/ 111138 h 605451"/>
              <a:gd name="connsiteX30" fmla="*/ 247463 w 530849"/>
              <a:gd name="connsiteY30" fmla="*/ 0 h 605451"/>
              <a:gd name="connsiteX31" fmla="*/ 264451 w 530849"/>
              <a:gd name="connsiteY31" fmla="*/ 0 h 605451"/>
              <a:gd name="connsiteX32" fmla="*/ 281347 w 530849"/>
              <a:gd name="connsiteY32" fmla="*/ 0 h 605451"/>
              <a:gd name="connsiteX33" fmla="*/ 294250 w 530849"/>
              <a:gd name="connsiteY33" fmla="*/ 10845 h 605451"/>
              <a:gd name="connsiteX34" fmla="*/ 300099 w 530849"/>
              <a:gd name="connsiteY34" fmla="*/ 44863 h 605451"/>
              <a:gd name="connsiteX35" fmla="*/ 336860 w 530849"/>
              <a:gd name="connsiteY35" fmla="*/ 60065 h 605451"/>
              <a:gd name="connsiteX36" fmla="*/ 364802 w 530849"/>
              <a:gd name="connsiteY36" fmla="*/ 40043 h 605451"/>
              <a:gd name="connsiteX37" fmla="*/ 381512 w 530849"/>
              <a:gd name="connsiteY37" fmla="*/ 41155 h 605451"/>
              <a:gd name="connsiteX38" fmla="*/ 393487 w 530849"/>
              <a:gd name="connsiteY38" fmla="*/ 53113 h 605451"/>
              <a:gd name="connsiteX39" fmla="*/ 405555 w 530849"/>
              <a:gd name="connsiteY39" fmla="*/ 65163 h 605451"/>
              <a:gd name="connsiteX40" fmla="*/ 407040 w 530849"/>
              <a:gd name="connsiteY40" fmla="*/ 81940 h 605451"/>
              <a:gd name="connsiteX41" fmla="*/ 387081 w 530849"/>
              <a:gd name="connsiteY41" fmla="*/ 109840 h 605451"/>
              <a:gd name="connsiteX42" fmla="*/ 402306 w 530849"/>
              <a:gd name="connsiteY42" fmla="*/ 146454 h 605451"/>
              <a:gd name="connsiteX43" fmla="*/ 436375 w 530849"/>
              <a:gd name="connsiteY43" fmla="*/ 152108 h 605451"/>
              <a:gd name="connsiteX44" fmla="*/ 447236 w 530849"/>
              <a:gd name="connsiteY44" fmla="*/ 164900 h 605451"/>
              <a:gd name="connsiteX45" fmla="*/ 447236 w 530849"/>
              <a:gd name="connsiteY45" fmla="*/ 181770 h 605451"/>
              <a:gd name="connsiteX46" fmla="*/ 447236 w 530849"/>
              <a:gd name="connsiteY46" fmla="*/ 198732 h 605451"/>
              <a:gd name="connsiteX47" fmla="*/ 436375 w 530849"/>
              <a:gd name="connsiteY47" fmla="*/ 211617 h 605451"/>
              <a:gd name="connsiteX48" fmla="*/ 402306 w 530849"/>
              <a:gd name="connsiteY48" fmla="*/ 217363 h 605451"/>
              <a:gd name="connsiteX49" fmla="*/ 387081 w 530849"/>
              <a:gd name="connsiteY49" fmla="*/ 254070 h 605451"/>
              <a:gd name="connsiteX50" fmla="*/ 407133 w 530849"/>
              <a:gd name="connsiteY50" fmla="*/ 282063 h 605451"/>
              <a:gd name="connsiteX51" fmla="*/ 405740 w 530849"/>
              <a:gd name="connsiteY51" fmla="*/ 298840 h 605451"/>
              <a:gd name="connsiteX52" fmla="*/ 393765 w 530849"/>
              <a:gd name="connsiteY52" fmla="*/ 310797 h 605451"/>
              <a:gd name="connsiteX53" fmla="*/ 381790 w 530849"/>
              <a:gd name="connsiteY53" fmla="*/ 322847 h 605451"/>
              <a:gd name="connsiteX54" fmla="*/ 364895 w 530849"/>
              <a:gd name="connsiteY54" fmla="*/ 324330 h 605451"/>
              <a:gd name="connsiteX55" fmla="*/ 336953 w 530849"/>
              <a:gd name="connsiteY55" fmla="*/ 304401 h 605451"/>
              <a:gd name="connsiteX56" fmla="*/ 301213 w 530849"/>
              <a:gd name="connsiteY56" fmla="*/ 319232 h 605451"/>
              <a:gd name="connsiteX57" fmla="*/ 295457 w 530849"/>
              <a:gd name="connsiteY57" fmla="*/ 353343 h 605451"/>
              <a:gd name="connsiteX58" fmla="*/ 282739 w 530849"/>
              <a:gd name="connsiteY58" fmla="*/ 364188 h 605451"/>
              <a:gd name="connsiteX59" fmla="*/ 265751 w 530849"/>
              <a:gd name="connsiteY59" fmla="*/ 364188 h 605451"/>
              <a:gd name="connsiteX60" fmla="*/ 248856 w 530849"/>
              <a:gd name="connsiteY60" fmla="*/ 364188 h 605451"/>
              <a:gd name="connsiteX61" fmla="*/ 235952 w 530849"/>
              <a:gd name="connsiteY61" fmla="*/ 353343 h 605451"/>
              <a:gd name="connsiteX62" fmla="*/ 230290 w 530849"/>
              <a:gd name="connsiteY62" fmla="*/ 319696 h 605451"/>
              <a:gd name="connsiteX63" fmla="*/ 193528 w 530849"/>
              <a:gd name="connsiteY63" fmla="*/ 304772 h 605451"/>
              <a:gd name="connsiteX64" fmla="*/ 165122 w 530849"/>
              <a:gd name="connsiteY64" fmla="*/ 324794 h 605451"/>
              <a:gd name="connsiteX65" fmla="*/ 148320 w 530849"/>
              <a:gd name="connsiteY65" fmla="*/ 323403 h 605451"/>
              <a:gd name="connsiteX66" fmla="*/ 136344 w 530849"/>
              <a:gd name="connsiteY66" fmla="*/ 311446 h 605451"/>
              <a:gd name="connsiteX67" fmla="*/ 124276 w 530849"/>
              <a:gd name="connsiteY67" fmla="*/ 299489 h 605451"/>
              <a:gd name="connsiteX68" fmla="*/ 122791 w 530849"/>
              <a:gd name="connsiteY68" fmla="*/ 282619 h 605451"/>
              <a:gd name="connsiteX69" fmla="*/ 142657 w 530849"/>
              <a:gd name="connsiteY69" fmla="*/ 254811 h 605451"/>
              <a:gd name="connsiteX70" fmla="*/ 127154 w 530849"/>
              <a:gd name="connsiteY70" fmla="*/ 218383 h 605451"/>
              <a:gd name="connsiteX71" fmla="*/ 92992 w 530849"/>
              <a:gd name="connsiteY71" fmla="*/ 212729 h 605451"/>
              <a:gd name="connsiteX72" fmla="*/ 82131 w 530849"/>
              <a:gd name="connsiteY72" fmla="*/ 199937 h 605451"/>
              <a:gd name="connsiteX73" fmla="*/ 82131 w 530849"/>
              <a:gd name="connsiteY73" fmla="*/ 183067 h 605451"/>
              <a:gd name="connsiteX74" fmla="*/ 82131 w 530849"/>
              <a:gd name="connsiteY74" fmla="*/ 166105 h 605451"/>
              <a:gd name="connsiteX75" fmla="*/ 92992 w 530849"/>
              <a:gd name="connsiteY75" fmla="*/ 153220 h 605451"/>
              <a:gd name="connsiteX76" fmla="*/ 126504 w 530849"/>
              <a:gd name="connsiteY76" fmla="*/ 147937 h 605451"/>
              <a:gd name="connsiteX77" fmla="*/ 141543 w 530849"/>
              <a:gd name="connsiteY77" fmla="*/ 111231 h 605451"/>
              <a:gd name="connsiteX78" fmla="*/ 121491 w 530849"/>
              <a:gd name="connsiteY78" fmla="*/ 82960 h 605451"/>
              <a:gd name="connsiteX79" fmla="*/ 122791 w 530849"/>
              <a:gd name="connsiteY79" fmla="*/ 66090 h 605451"/>
              <a:gd name="connsiteX80" fmla="*/ 134859 w 530849"/>
              <a:gd name="connsiteY80" fmla="*/ 54132 h 605451"/>
              <a:gd name="connsiteX81" fmla="*/ 146834 w 530849"/>
              <a:gd name="connsiteY81" fmla="*/ 42175 h 605451"/>
              <a:gd name="connsiteX82" fmla="*/ 163637 w 530849"/>
              <a:gd name="connsiteY82" fmla="*/ 40785 h 605451"/>
              <a:gd name="connsiteX83" fmla="*/ 191486 w 530849"/>
              <a:gd name="connsiteY83" fmla="*/ 60528 h 605451"/>
              <a:gd name="connsiteX84" fmla="*/ 228990 w 530849"/>
              <a:gd name="connsiteY84" fmla="*/ 44863 h 605451"/>
              <a:gd name="connsiteX85" fmla="*/ 234745 w 530849"/>
              <a:gd name="connsiteY85" fmla="*/ 10845 h 605451"/>
              <a:gd name="connsiteX86" fmla="*/ 247463 w 530849"/>
              <a:gd name="connsiteY86" fmla="*/ 0 h 60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30849" h="605451">
                <a:moveTo>
                  <a:pt x="172709" y="360519"/>
                </a:moveTo>
                <a:lnTo>
                  <a:pt x="222665" y="518492"/>
                </a:lnTo>
                <a:lnTo>
                  <a:pt x="229536" y="539907"/>
                </a:lnTo>
                <a:lnTo>
                  <a:pt x="251914" y="476496"/>
                </a:lnTo>
                <a:cubicBezTo>
                  <a:pt x="200380" y="404833"/>
                  <a:pt x="255907" y="401496"/>
                  <a:pt x="265378" y="401310"/>
                </a:cubicBezTo>
                <a:lnTo>
                  <a:pt x="265564" y="401310"/>
                </a:lnTo>
                <a:lnTo>
                  <a:pt x="265657" y="401310"/>
                </a:lnTo>
                <a:lnTo>
                  <a:pt x="265750" y="401310"/>
                </a:lnTo>
                <a:lnTo>
                  <a:pt x="265935" y="401310"/>
                </a:lnTo>
                <a:cubicBezTo>
                  <a:pt x="275406" y="401310"/>
                  <a:pt x="330933" y="404833"/>
                  <a:pt x="279399" y="476496"/>
                </a:cubicBezTo>
                <a:lnTo>
                  <a:pt x="301777" y="539907"/>
                </a:lnTo>
                <a:lnTo>
                  <a:pt x="308648" y="518492"/>
                </a:lnTo>
                <a:lnTo>
                  <a:pt x="358604" y="360519"/>
                </a:lnTo>
                <a:cubicBezTo>
                  <a:pt x="358604" y="360519"/>
                  <a:pt x="397510" y="385921"/>
                  <a:pt x="462415" y="410581"/>
                </a:cubicBezTo>
                <a:cubicBezTo>
                  <a:pt x="533820" y="436446"/>
                  <a:pt x="529456" y="495315"/>
                  <a:pt x="530849" y="605451"/>
                </a:cubicBezTo>
                <a:lnTo>
                  <a:pt x="0" y="605451"/>
                </a:lnTo>
                <a:cubicBezTo>
                  <a:pt x="1486" y="495315"/>
                  <a:pt x="-2971" y="436446"/>
                  <a:pt x="68898" y="410581"/>
                </a:cubicBezTo>
                <a:cubicBezTo>
                  <a:pt x="133803" y="385921"/>
                  <a:pt x="172709" y="360519"/>
                  <a:pt x="172709" y="360519"/>
                </a:cubicBezTo>
                <a:close/>
                <a:moveTo>
                  <a:pt x="245328" y="111138"/>
                </a:moveTo>
                <a:cubicBezTo>
                  <a:pt x="242358" y="111138"/>
                  <a:pt x="240037" y="113455"/>
                  <a:pt x="240037" y="116422"/>
                </a:cubicBezTo>
                <a:lnTo>
                  <a:pt x="240037" y="184921"/>
                </a:lnTo>
                <a:lnTo>
                  <a:pt x="213951" y="184921"/>
                </a:lnTo>
                <a:cubicBezTo>
                  <a:pt x="211074" y="184921"/>
                  <a:pt x="209588" y="188073"/>
                  <a:pt x="211352" y="190297"/>
                </a:cubicBezTo>
                <a:lnTo>
                  <a:pt x="261481" y="251474"/>
                </a:lnTo>
                <a:cubicBezTo>
                  <a:pt x="263152" y="253513"/>
                  <a:pt x="266308" y="253513"/>
                  <a:pt x="267886" y="251474"/>
                </a:cubicBezTo>
                <a:lnTo>
                  <a:pt x="318108" y="190297"/>
                </a:lnTo>
                <a:cubicBezTo>
                  <a:pt x="319872" y="188073"/>
                  <a:pt x="318294" y="184921"/>
                  <a:pt x="315509" y="184921"/>
                </a:cubicBezTo>
                <a:lnTo>
                  <a:pt x="289423" y="184921"/>
                </a:lnTo>
                <a:lnTo>
                  <a:pt x="289423" y="116422"/>
                </a:lnTo>
                <a:cubicBezTo>
                  <a:pt x="289423" y="113455"/>
                  <a:pt x="287102" y="111138"/>
                  <a:pt x="284132" y="111138"/>
                </a:cubicBezTo>
                <a:close/>
                <a:moveTo>
                  <a:pt x="247463" y="0"/>
                </a:moveTo>
                <a:lnTo>
                  <a:pt x="264451" y="0"/>
                </a:lnTo>
                <a:lnTo>
                  <a:pt x="281347" y="0"/>
                </a:lnTo>
                <a:cubicBezTo>
                  <a:pt x="287659" y="0"/>
                  <a:pt x="293136" y="4542"/>
                  <a:pt x="294250" y="10845"/>
                </a:cubicBezTo>
                <a:lnTo>
                  <a:pt x="300099" y="44863"/>
                </a:lnTo>
                <a:cubicBezTo>
                  <a:pt x="312909" y="48200"/>
                  <a:pt x="325163" y="53298"/>
                  <a:pt x="336860" y="60065"/>
                </a:cubicBezTo>
                <a:lnTo>
                  <a:pt x="364802" y="40043"/>
                </a:lnTo>
                <a:cubicBezTo>
                  <a:pt x="369908" y="36428"/>
                  <a:pt x="376963" y="37077"/>
                  <a:pt x="381512" y="41155"/>
                </a:cubicBezTo>
                <a:lnTo>
                  <a:pt x="393487" y="53113"/>
                </a:lnTo>
                <a:lnTo>
                  <a:pt x="405555" y="65163"/>
                </a:lnTo>
                <a:cubicBezTo>
                  <a:pt x="410104" y="69705"/>
                  <a:pt x="410753" y="76749"/>
                  <a:pt x="407040" y="81940"/>
                </a:cubicBezTo>
                <a:lnTo>
                  <a:pt x="387081" y="109840"/>
                </a:lnTo>
                <a:cubicBezTo>
                  <a:pt x="393858" y="121334"/>
                  <a:pt x="399057" y="133755"/>
                  <a:pt x="402306" y="146454"/>
                </a:cubicBezTo>
                <a:lnTo>
                  <a:pt x="436375" y="152108"/>
                </a:lnTo>
                <a:cubicBezTo>
                  <a:pt x="442687" y="153128"/>
                  <a:pt x="447236" y="158597"/>
                  <a:pt x="447236" y="164900"/>
                </a:cubicBezTo>
                <a:lnTo>
                  <a:pt x="447236" y="181770"/>
                </a:lnTo>
                <a:lnTo>
                  <a:pt x="447236" y="198732"/>
                </a:lnTo>
                <a:cubicBezTo>
                  <a:pt x="447236" y="205035"/>
                  <a:pt x="442687" y="210504"/>
                  <a:pt x="436375" y="211617"/>
                </a:cubicBezTo>
                <a:lnTo>
                  <a:pt x="402306" y="217363"/>
                </a:lnTo>
                <a:cubicBezTo>
                  <a:pt x="398964" y="230248"/>
                  <a:pt x="393858" y="242483"/>
                  <a:pt x="387081" y="254070"/>
                </a:cubicBezTo>
                <a:lnTo>
                  <a:pt x="407133" y="282063"/>
                </a:lnTo>
                <a:cubicBezTo>
                  <a:pt x="410846" y="287253"/>
                  <a:pt x="410196" y="294391"/>
                  <a:pt x="405740" y="298840"/>
                </a:cubicBezTo>
                <a:lnTo>
                  <a:pt x="393765" y="310797"/>
                </a:lnTo>
                <a:lnTo>
                  <a:pt x="381790" y="322847"/>
                </a:lnTo>
                <a:cubicBezTo>
                  <a:pt x="377148" y="327389"/>
                  <a:pt x="370093" y="328038"/>
                  <a:pt x="364895" y="324330"/>
                </a:cubicBezTo>
                <a:lnTo>
                  <a:pt x="336953" y="304401"/>
                </a:lnTo>
                <a:cubicBezTo>
                  <a:pt x="325720" y="310983"/>
                  <a:pt x="313559" y="315988"/>
                  <a:pt x="301213" y="319232"/>
                </a:cubicBezTo>
                <a:lnTo>
                  <a:pt x="295457" y="353343"/>
                </a:lnTo>
                <a:cubicBezTo>
                  <a:pt x="294529" y="359646"/>
                  <a:pt x="289052" y="364188"/>
                  <a:pt x="282739" y="364188"/>
                </a:cubicBezTo>
                <a:lnTo>
                  <a:pt x="265751" y="364188"/>
                </a:lnTo>
                <a:lnTo>
                  <a:pt x="248856" y="364188"/>
                </a:lnTo>
                <a:cubicBezTo>
                  <a:pt x="242543" y="364188"/>
                  <a:pt x="237066" y="359646"/>
                  <a:pt x="235952" y="353343"/>
                </a:cubicBezTo>
                <a:lnTo>
                  <a:pt x="230290" y="319696"/>
                </a:lnTo>
                <a:cubicBezTo>
                  <a:pt x="217665" y="316544"/>
                  <a:pt x="205132" y="311539"/>
                  <a:pt x="193528" y="304772"/>
                </a:cubicBezTo>
                <a:lnTo>
                  <a:pt x="165122" y="324794"/>
                </a:lnTo>
                <a:cubicBezTo>
                  <a:pt x="159924" y="328501"/>
                  <a:pt x="152776" y="327853"/>
                  <a:pt x="148320" y="323403"/>
                </a:cubicBezTo>
                <a:lnTo>
                  <a:pt x="136344" y="311446"/>
                </a:lnTo>
                <a:lnTo>
                  <a:pt x="124276" y="299489"/>
                </a:lnTo>
                <a:cubicBezTo>
                  <a:pt x="119728" y="294854"/>
                  <a:pt x="119078" y="287810"/>
                  <a:pt x="122791" y="282619"/>
                </a:cubicBezTo>
                <a:lnTo>
                  <a:pt x="142657" y="254811"/>
                </a:lnTo>
                <a:cubicBezTo>
                  <a:pt x="135695" y="243317"/>
                  <a:pt x="130496" y="231082"/>
                  <a:pt x="127154" y="218383"/>
                </a:cubicBezTo>
                <a:lnTo>
                  <a:pt x="92992" y="212729"/>
                </a:lnTo>
                <a:cubicBezTo>
                  <a:pt x="86680" y="211709"/>
                  <a:pt x="82131" y="206240"/>
                  <a:pt x="82131" y="199937"/>
                </a:cubicBezTo>
                <a:lnTo>
                  <a:pt x="82131" y="183067"/>
                </a:lnTo>
                <a:lnTo>
                  <a:pt x="82131" y="166105"/>
                </a:lnTo>
                <a:cubicBezTo>
                  <a:pt x="82131" y="159801"/>
                  <a:pt x="86680" y="154333"/>
                  <a:pt x="92992" y="153220"/>
                </a:cubicBezTo>
                <a:lnTo>
                  <a:pt x="126504" y="147937"/>
                </a:lnTo>
                <a:cubicBezTo>
                  <a:pt x="129753" y="135331"/>
                  <a:pt x="134673" y="122817"/>
                  <a:pt x="141543" y="111231"/>
                </a:cubicBezTo>
                <a:lnTo>
                  <a:pt x="121491" y="82960"/>
                </a:lnTo>
                <a:cubicBezTo>
                  <a:pt x="117778" y="77769"/>
                  <a:pt x="118335" y="70539"/>
                  <a:pt x="122791" y="66090"/>
                </a:cubicBezTo>
                <a:lnTo>
                  <a:pt x="134859" y="54132"/>
                </a:lnTo>
                <a:lnTo>
                  <a:pt x="146834" y="42175"/>
                </a:lnTo>
                <a:cubicBezTo>
                  <a:pt x="151383" y="37726"/>
                  <a:pt x="158438" y="37077"/>
                  <a:pt x="163637" y="40785"/>
                </a:cubicBezTo>
                <a:lnTo>
                  <a:pt x="191486" y="60528"/>
                </a:lnTo>
                <a:cubicBezTo>
                  <a:pt x="203369" y="53391"/>
                  <a:pt x="215994" y="48107"/>
                  <a:pt x="228990" y="44863"/>
                </a:cubicBezTo>
                <a:lnTo>
                  <a:pt x="234745" y="10845"/>
                </a:lnTo>
                <a:cubicBezTo>
                  <a:pt x="235674" y="4542"/>
                  <a:pt x="241151" y="0"/>
                  <a:pt x="2474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bg1"/>
              </a:solidFill>
              <a:latin typeface="+mj-ea"/>
              <a:ea typeface="+mj-ea"/>
            </a:endParaRPr>
          </a:p>
        </p:txBody>
      </p:sp>
      <p:sp>
        <p:nvSpPr>
          <p:cNvPr id="134" name="teacher-at-the-blackboard_65882">
            <a:extLst>
              <a:ext uri="{FF2B5EF4-FFF2-40B4-BE49-F238E27FC236}">
                <a16:creationId xmlns:a16="http://schemas.microsoft.com/office/drawing/2014/main" id="{6A257089-3188-A84C-C9CB-A0DDF5B4B613}"/>
              </a:ext>
            </a:extLst>
          </p:cNvPr>
          <p:cNvSpPr/>
          <p:nvPr/>
        </p:nvSpPr>
        <p:spPr>
          <a:xfrm>
            <a:off x="9705821" y="4326134"/>
            <a:ext cx="273379" cy="261679"/>
          </a:xfrm>
          <a:custGeom>
            <a:avLst/>
            <a:gdLst>
              <a:gd name="connsiteX0" fmla="*/ 37204 w 608415"/>
              <a:gd name="connsiteY0" fmla="*/ 154115 h 582377"/>
              <a:gd name="connsiteX1" fmla="*/ 185044 w 608415"/>
              <a:gd name="connsiteY1" fmla="*/ 154115 h 582377"/>
              <a:gd name="connsiteX2" fmla="*/ 225753 w 608415"/>
              <a:gd name="connsiteY2" fmla="*/ 173761 h 582377"/>
              <a:gd name="connsiteX3" fmla="*/ 265489 w 608415"/>
              <a:gd name="connsiteY3" fmla="*/ 223847 h 582377"/>
              <a:gd name="connsiteX4" fmla="*/ 273865 w 608415"/>
              <a:gd name="connsiteY4" fmla="*/ 234399 h 582377"/>
              <a:gd name="connsiteX5" fmla="*/ 333225 w 608415"/>
              <a:gd name="connsiteY5" fmla="*/ 234448 h 582377"/>
              <a:gd name="connsiteX6" fmla="*/ 349440 w 608415"/>
              <a:gd name="connsiteY6" fmla="*/ 250689 h 582377"/>
              <a:gd name="connsiteX7" fmla="*/ 349440 w 608415"/>
              <a:gd name="connsiteY7" fmla="*/ 263576 h 582377"/>
              <a:gd name="connsiteX8" fmla="*/ 333225 w 608415"/>
              <a:gd name="connsiteY8" fmla="*/ 279768 h 582377"/>
              <a:gd name="connsiteX9" fmla="*/ 262957 w 608415"/>
              <a:gd name="connsiteY9" fmla="*/ 279768 h 582377"/>
              <a:gd name="connsiteX10" fmla="*/ 245183 w 608415"/>
              <a:gd name="connsiteY10" fmla="*/ 271161 h 582377"/>
              <a:gd name="connsiteX11" fmla="*/ 215576 w 608415"/>
              <a:gd name="connsiteY11" fmla="*/ 233183 h 582377"/>
              <a:gd name="connsiteX12" fmla="*/ 209197 w 608415"/>
              <a:gd name="connsiteY12" fmla="*/ 230071 h 582377"/>
              <a:gd name="connsiteX13" fmla="*/ 207200 w 608415"/>
              <a:gd name="connsiteY13" fmla="*/ 230071 h 582377"/>
              <a:gd name="connsiteX14" fmla="*/ 199117 w 608415"/>
              <a:gd name="connsiteY14" fmla="*/ 238095 h 582377"/>
              <a:gd name="connsiteX15" fmla="*/ 198873 w 608415"/>
              <a:gd name="connsiteY15" fmla="*/ 566184 h 582377"/>
              <a:gd name="connsiteX16" fmla="*/ 182658 w 608415"/>
              <a:gd name="connsiteY16" fmla="*/ 582377 h 582377"/>
              <a:gd name="connsiteX17" fmla="*/ 155388 w 608415"/>
              <a:gd name="connsiteY17" fmla="*/ 582377 h 582377"/>
              <a:gd name="connsiteX18" fmla="*/ 139124 w 608415"/>
              <a:gd name="connsiteY18" fmla="*/ 566184 h 582377"/>
              <a:gd name="connsiteX19" fmla="*/ 139124 w 608415"/>
              <a:gd name="connsiteY19" fmla="*/ 430270 h 582377"/>
              <a:gd name="connsiteX20" fmla="*/ 130456 w 608415"/>
              <a:gd name="connsiteY20" fmla="*/ 421566 h 582377"/>
              <a:gd name="connsiteX21" fmla="*/ 121739 w 608415"/>
              <a:gd name="connsiteY21" fmla="*/ 430270 h 582377"/>
              <a:gd name="connsiteX22" fmla="*/ 121739 w 608415"/>
              <a:gd name="connsiteY22" fmla="*/ 565503 h 582377"/>
              <a:gd name="connsiteX23" fmla="*/ 104842 w 608415"/>
              <a:gd name="connsiteY23" fmla="*/ 582377 h 582377"/>
              <a:gd name="connsiteX24" fmla="*/ 78157 w 608415"/>
              <a:gd name="connsiteY24" fmla="*/ 582377 h 582377"/>
              <a:gd name="connsiteX25" fmla="*/ 61941 w 608415"/>
              <a:gd name="connsiteY25" fmla="*/ 566184 h 582377"/>
              <a:gd name="connsiteX26" fmla="*/ 61795 w 608415"/>
              <a:gd name="connsiteY26" fmla="*/ 238095 h 582377"/>
              <a:gd name="connsiteX27" fmla="*/ 53760 w 608415"/>
              <a:gd name="connsiteY27" fmla="*/ 230071 h 582377"/>
              <a:gd name="connsiteX28" fmla="*/ 45725 w 608415"/>
              <a:gd name="connsiteY28" fmla="*/ 238095 h 582377"/>
              <a:gd name="connsiteX29" fmla="*/ 45725 w 608415"/>
              <a:gd name="connsiteY29" fmla="*/ 364283 h 582377"/>
              <a:gd name="connsiteX30" fmla="*/ 29461 w 608415"/>
              <a:gd name="connsiteY30" fmla="*/ 380476 h 582377"/>
              <a:gd name="connsiteX31" fmla="*/ 16216 w 608415"/>
              <a:gd name="connsiteY31" fmla="*/ 380476 h 582377"/>
              <a:gd name="connsiteX32" fmla="*/ 0 w 608415"/>
              <a:gd name="connsiteY32" fmla="*/ 364283 h 582377"/>
              <a:gd name="connsiteX33" fmla="*/ 0 w 608415"/>
              <a:gd name="connsiteY33" fmla="*/ 191267 h 582377"/>
              <a:gd name="connsiteX34" fmla="*/ 37204 w 608415"/>
              <a:gd name="connsiteY34" fmla="*/ 154115 h 582377"/>
              <a:gd name="connsiteX35" fmla="*/ 281805 w 608415"/>
              <a:gd name="connsiteY35" fmla="*/ 51936 h 582377"/>
              <a:gd name="connsiteX36" fmla="*/ 592197 w 608415"/>
              <a:gd name="connsiteY36" fmla="*/ 51936 h 582377"/>
              <a:gd name="connsiteX37" fmla="*/ 608415 w 608415"/>
              <a:gd name="connsiteY37" fmla="*/ 68179 h 582377"/>
              <a:gd name="connsiteX38" fmla="*/ 608415 w 608415"/>
              <a:gd name="connsiteY38" fmla="*/ 273407 h 582377"/>
              <a:gd name="connsiteX39" fmla="*/ 592197 w 608415"/>
              <a:gd name="connsiteY39" fmla="*/ 289601 h 582377"/>
              <a:gd name="connsiteX40" fmla="*/ 347848 w 608415"/>
              <a:gd name="connsiteY40" fmla="*/ 289601 h 582377"/>
              <a:gd name="connsiteX41" fmla="*/ 368937 w 608415"/>
              <a:gd name="connsiteY41" fmla="*/ 257066 h 582377"/>
              <a:gd name="connsiteX42" fmla="*/ 362167 w 608415"/>
              <a:gd name="connsiteY42" fmla="*/ 236252 h 582377"/>
              <a:gd name="connsiteX43" fmla="*/ 424460 w 608415"/>
              <a:gd name="connsiteY43" fmla="*/ 159997 h 582377"/>
              <a:gd name="connsiteX44" fmla="*/ 423047 w 608415"/>
              <a:gd name="connsiteY44" fmla="*/ 144142 h 582377"/>
              <a:gd name="connsiteX45" fmla="*/ 406683 w 608415"/>
              <a:gd name="connsiteY45" fmla="*/ 145844 h 582377"/>
              <a:gd name="connsiteX46" fmla="*/ 343660 w 608415"/>
              <a:gd name="connsiteY46" fmla="*/ 222927 h 582377"/>
              <a:gd name="connsiteX47" fmla="*/ 333140 w 608415"/>
              <a:gd name="connsiteY47" fmla="*/ 221370 h 582377"/>
              <a:gd name="connsiteX48" fmla="*/ 333140 w 608415"/>
              <a:gd name="connsiteY48" fmla="*/ 221468 h 582377"/>
              <a:gd name="connsiteX49" fmla="*/ 280247 w 608415"/>
              <a:gd name="connsiteY49" fmla="*/ 221468 h 582377"/>
              <a:gd name="connsiteX50" fmla="*/ 265538 w 608415"/>
              <a:gd name="connsiteY50" fmla="*/ 202890 h 582377"/>
              <a:gd name="connsiteX51" fmla="*/ 265538 w 608415"/>
              <a:gd name="connsiteY51" fmla="*/ 68179 h 582377"/>
              <a:gd name="connsiteX52" fmla="*/ 281805 w 608415"/>
              <a:gd name="connsiteY52" fmla="*/ 51936 h 582377"/>
              <a:gd name="connsiteX53" fmla="*/ 130688 w 608415"/>
              <a:gd name="connsiteY53" fmla="*/ 0 h 582377"/>
              <a:gd name="connsiteX54" fmla="*/ 197161 w 608415"/>
              <a:gd name="connsiteY54" fmla="*/ 66402 h 582377"/>
              <a:gd name="connsiteX55" fmla="*/ 130688 w 608415"/>
              <a:gd name="connsiteY55" fmla="*/ 132804 h 582377"/>
              <a:gd name="connsiteX56" fmla="*/ 64215 w 608415"/>
              <a:gd name="connsiteY56" fmla="*/ 66402 h 582377"/>
              <a:gd name="connsiteX57" fmla="*/ 130688 w 608415"/>
              <a:gd name="connsiteY57" fmla="*/ 0 h 58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8415" h="582377">
                <a:moveTo>
                  <a:pt x="37204" y="154115"/>
                </a:moveTo>
                <a:lnTo>
                  <a:pt x="185044" y="154115"/>
                </a:lnTo>
                <a:cubicBezTo>
                  <a:pt x="200870" y="154115"/>
                  <a:pt x="215868" y="161409"/>
                  <a:pt x="225753" y="173761"/>
                </a:cubicBezTo>
                <a:lnTo>
                  <a:pt x="265489" y="223847"/>
                </a:lnTo>
                <a:lnTo>
                  <a:pt x="273865" y="234399"/>
                </a:lnTo>
                <a:cubicBezTo>
                  <a:pt x="273865" y="234399"/>
                  <a:pt x="311506" y="234399"/>
                  <a:pt x="333225" y="234448"/>
                </a:cubicBezTo>
                <a:cubicBezTo>
                  <a:pt x="342185" y="234448"/>
                  <a:pt x="349440" y="241742"/>
                  <a:pt x="349440" y="250689"/>
                </a:cubicBezTo>
                <a:lnTo>
                  <a:pt x="349440" y="263576"/>
                </a:lnTo>
                <a:cubicBezTo>
                  <a:pt x="349440" y="272523"/>
                  <a:pt x="342185" y="279768"/>
                  <a:pt x="333225" y="279768"/>
                </a:cubicBezTo>
                <a:lnTo>
                  <a:pt x="262957" y="279768"/>
                </a:lnTo>
                <a:cubicBezTo>
                  <a:pt x="255993" y="279768"/>
                  <a:pt x="249468" y="276608"/>
                  <a:pt x="245183" y="271161"/>
                </a:cubicBezTo>
                <a:lnTo>
                  <a:pt x="215576" y="233183"/>
                </a:lnTo>
                <a:cubicBezTo>
                  <a:pt x="214066" y="231238"/>
                  <a:pt x="211680" y="230071"/>
                  <a:pt x="209197" y="230071"/>
                </a:cubicBezTo>
                <a:lnTo>
                  <a:pt x="207200" y="230071"/>
                </a:lnTo>
                <a:cubicBezTo>
                  <a:pt x="202769" y="230071"/>
                  <a:pt x="199117" y="233621"/>
                  <a:pt x="199117" y="238095"/>
                </a:cubicBezTo>
                <a:lnTo>
                  <a:pt x="198873" y="566184"/>
                </a:lnTo>
                <a:cubicBezTo>
                  <a:pt x="198873" y="575132"/>
                  <a:pt x="191618" y="582377"/>
                  <a:pt x="182658" y="582377"/>
                </a:cubicBezTo>
                <a:lnTo>
                  <a:pt x="155388" y="582377"/>
                </a:lnTo>
                <a:cubicBezTo>
                  <a:pt x="146428" y="582377"/>
                  <a:pt x="139124" y="575132"/>
                  <a:pt x="139124" y="566184"/>
                </a:cubicBezTo>
                <a:lnTo>
                  <a:pt x="139124" y="430270"/>
                </a:lnTo>
                <a:cubicBezTo>
                  <a:pt x="139124" y="425456"/>
                  <a:pt x="135228" y="421566"/>
                  <a:pt x="130456" y="421566"/>
                </a:cubicBezTo>
                <a:cubicBezTo>
                  <a:pt x="125635" y="421566"/>
                  <a:pt x="121739" y="425456"/>
                  <a:pt x="121739" y="430270"/>
                </a:cubicBezTo>
                <a:lnTo>
                  <a:pt x="121739" y="565503"/>
                </a:lnTo>
                <a:cubicBezTo>
                  <a:pt x="121739" y="574791"/>
                  <a:pt x="114143" y="582377"/>
                  <a:pt x="104842" y="582377"/>
                </a:cubicBezTo>
                <a:lnTo>
                  <a:pt x="78157" y="582377"/>
                </a:lnTo>
                <a:cubicBezTo>
                  <a:pt x="69197" y="582377"/>
                  <a:pt x="61941" y="575132"/>
                  <a:pt x="61941" y="566184"/>
                </a:cubicBezTo>
                <a:lnTo>
                  <a:pt x="61795" y="238095"/>
                </a:lnTo>
                <a:cubicBezTo>
                  <a:pt x="61795" y="233670"/>
                  <a:pt x="58240" y="230071"/>
                  <a:pt x="53760" y="230071"/>
                </a:cubicBezTo>
                <a:cubicBezTo>
                  <a:pt x="49329" y="230071"/>
                  <a:pt x="45725" y="233621"/>
                  <a:pt x="45725" y="238095"/>
                </a:cubicBezTo>
                <a:lnTo>
                  <a:pt x="45725" y="364283"/>
                </a:lnTo>
                <a:cubicBezTo>
                  <a:pt x="45725" y="373230"/>
                  <a:pt x="38421" y="380476"/>
                  <a:pt x="29461" y="380476"/>
                </a:cubicBezTo>
                <a:lnTo>
                  <a:pt x="16216" y="380476"/>
                </a:lnTo>
                <a:cubicBezTo>
                  <a:pt x="7256" y="380476"/>
                  <a:pt x="0" y="373230"/>
                  <a:pt x="0" y="364283"/>
                </a:cubicBezTo>
                <a:lnTo>
                  <a:pt x="0" y="191267"/>
                </a:lnTo>
                <a:cubicBezTo>
                  <a:pt x="0" y="170746"/>
                  <a:pt x="16703" y="154115"/>
                  <a:pt x="37204" y="154115"/>
                </a:cubicBezTo>
                <a:close/>
                <a:moveTo>
                  <a:pt x="281805" y="51936"/>
                </a:moveTo>
                <a:lnTo>
                  <a:pt x="592197" y="51936"/>
                </a:lnTo>
                <a:cubicBezTo>
                  <a:pt x="601158" y="51936"/>
                  <a:pt x="608415" y="59231"/>
                  <a:pt x="608415" y="68179"/>
                </a:cubicBezTo>
                <a:lnTo>
                  <a:pt x="608415" y="273407"/>
                </a:lnTo>
                <a:cubicBezTo>
                  <a:pt x="608415" y="282355"/>
                  <a:pt x="601158" y="289601"/>
                  <a:pt x="592197" y="289601"/>
                </a:cubicBezTo>
                <a:lnTo>
                  <a:pt x="347848" y="289601"/>
                </a:lnTo>
                <a:cubicBezTo>
                  <a:pt x="360219" y="284008"/>
                  <a:pt x="368937" y="271510"/>
                  <a:pt x="368937" y="257066"/>
                </a:cubicBezTo>
                <a:cubicBezTo>
                  <a:pt x="368937" y="249285"/>
                  <a:pt x="366404" y="242088"/>
                  <a:pt x="362167" y="236252"/>
                </a:cubicBezTo>
                <a:lnTo>
                  <a:pt x="424460" y="159997"/>
                </a:lnTo>
                <a:cubicBezTo>
                  <a:pt x="428405" y="155182"/>
                  <a:pt x="427772" y="148130"/>
                  <a:pt x="423047" y="144142"/>
                </a:cubicBezTo>
                <a:cubicBezTo>
                  <a:pt x="418177" y="140009"/>
                  <a:pt x="410677" y="140933"/>
                  <a:pt x="406683" y="145844"/>
                </a:cubicBezTo>
                <a:lnTo>
                  <a:pt x="343660" y="222927"/>
                </a:lnTo>
                <a:cubicBezTo>
                  <a:pt x="340299" y="221954"/>
                  <a:pt x="336792" y="221370"/>
                  <a:pt x="333140" y="221370"/>
                </a:cubicBezTo>
                <a:lnTo>
                  <a:pt x="333140" y="221468"/>
                </a:lnTo>
                <a:lnTo>
                  <a:pt x="280247" y="221468"/>
                </a:lnTo>
                <a:lnTo>
                  <a:pt x="265538" y="202890"/>
                </a:lnTo>
                <a:lnTo>
                  <a:pt x="265538" y="68179"/>
                </a:lnTo>
                <a:cubicBezTo>
                  <a:pt x="265538" y="59231"/>
                  <a:pt x="272844" y="51936"/>
                  <a:pt x="281805" y="51936"/>
                </a:cubicBezTo>
                <a:close/>
                <a:moveTo>
                  <a:pt x="130688" y="0"/>
                </a:moveTo>
                <a:cubicBezTo>
                  <a:pt x="167400" y="0"/>
                  <a:pt x="197161" y="29729"/>
                  <a:pt x="197161" y="66402"/>
                </a:cubicBezTo>
                <a:cubicBezTo>
                  <a:pt x="197161" y="103075"/>
                  <a:pt x="167400" y="132804"/>
                  <a:pt x="130688" y="132804"/>
                </a:cubicBezTo>
                <a:cubicBezTo>
                  <a:pt x="93976" y="132804"/>
                  <a:pt x="64215" y="103075"/>
                  <a:pt x="64215" y="66402"/>
                </a:cubicBezTo>
                <a:cubicBezTo>
                  <a:pt x="64215" y="29729"/>
                  <a:pt x="93976" y="0"/>
                  <a:pt x="1306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latin typeface="+mj-ea"/>
              <a:ea typeface="+mj-ea"/>
            </a:endParaRPr>
          </a:p>
        </p:txBody>
      </p:sp>
      <p:sp>
        <p:nvSpPr>
          <p:cNvPr id="7" name="文本框 6">
            <a:extLst>
              <a:ext uri="{FF2B5EF4-FFF2-40B4-BE49-F238E27FC236}">
                <a16:creationId xmlns:a16="http://schemas.microsoft.com/office/drawing/2014/main" id="{D3B35676-79AA-5B84-6804-13C870A6152E}"/>
              </a:ext>
            </a:extLst>
          </p:cNvPr>
          <p:cNvSpPr txBox="1"/>
          <p:nvPr/>
        </p:nvSpPr>
        <p:spPr>
          <a:xfrm>
            <a:off x="5202424" y="3002742"/>
            <a:ext cx="1292344" cy="1077218"/>
          </a:xfrm>
          <a:prstGeom prst="rect">
            <a:avLst/>
          </a:prstGeom>
          <a:noFill/>
        </p:spPr>
        <p:txBody>
          <a:bodyPr wrap="square" rtlCol="0">
            <a:noAutofit/>
          </a:bodyPr>
          <a:lstStyle/>
          <a:p>
            <a:r>
              <a:rPr lang="zh-CN" altLang="en-US" sz="3200" b="1" dirty="0">
                <a:solidFill>
                  <a:schemeClr val="bg1"/>
                </a:solidFill>
              </a:rPr>
              <a:t>专项培训</a:t>
            </a:r>
          </a:p>
        </p:txBody>
      </p:sp>
      <p:sp>
        <p:nvSpPr>
          <p:cNvPr id="35" name="文本框 34">
            <a:extLst>
              <a:ext uri="{FF2B5EF4-FFF2-40B4-BE49-F238E27FC236}">
                <a16:creationId xmlns:a16="http://schemas.microsoft.com/office/drawing/2014/main" id="{D46F461C-FB11-AAC3-BFCA-6E14DD8DABFE}"/>
              </a:ext>
            </a:extLst>
          </p:cNvPr>
          <p:cNvSpPr txBox="1"/>
          <p:nvPr/>
        </p:nvSpPr>
        <p:spPr>
          <a:xfrm>
            <a:off x="1826960" y="437994"/>
            <a:ext cx="3089578" cy="3693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rPr>
              <a:t>工作重点预览</a:t>
            </a:r>
          </a:p>
        </p:txBody>
      </p:sp>
      <p:sp>
        <p:nvSpPr>
          <p:cNvPr id="31" name="文本框 30">
            <a:extLst>
              <a:ext uri="{FF2B5EF4-FFF2-40B4-BE49-F238E27FC236}">
                <a16:creationId xmlns:a16="http://schemas.microsoft.com/office/drawing/2014/main" id="{DA5AB3E1-4EE4-7B1F-2E96-6B1D268AA8FD}"/>
              </a:ext>
            </a:extLst>
          </p:cNvPr>
          <p:cNvSpPr txBox="1"/>
          <p:nvPr/>
        </p:nvSpPr>
        <p:spPr>
          <a:xfrm>
            <a:off x="1013254" y="4713759"/>
            <a:ext cx="3144930" cy="1109086"/>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70" normalizeH="0" baseline="0" noProof="0" dirty="0">
                <a:ln>
                  <a:noFill/>
                </a:ln>
                <a:effectLst/>
                <a:uLnTx/>
                <a:uFillTx/>
                <a:latin typeface="思源黑体 CN Regular"/>
                <a:ea typeface="思源黑体 CN Regular"/>
                <a:cs typeface="+mn-cs"/>
              </a:rPr>
              <a:t>建立合理科学的考核机制，将所学知识理解、吃透、熟记并很好的应用到工作中去，为公司培养具有竞争力的核心员工。</a:t>
            </a:r>
          </a:p>
        </p:txBody>
      </p:sp>
      <p:sp>
        <p:nvSpPr>
          <p:cNvPr id="33" name="文本框 32">
            <a:extLst>
              <a:ext uri="{FF2B5EF4-FFF2-40B4-BE49-F238E27FC236}">
                <a16:creationId xmlns:a16="http://schemas.microsoft.com/office/drawing/2014/main" id="{D5169BBB-0385-F69A-040D-7340168677F8}"/>
              </a:ext>
            </a:extLst>
          </p:cNvPr>
          <p:cNvSpPr txBox="1"/>
          <p:nvPr/>
        </p:nvSpPr>
        <p:spPr>
          <a:xfrm>
            <a:off x="7942824" y="2318156"/>
            <a:ext cx="3630413" cy="110908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70" normalizeH="0" baseline="0" noProof="0" dirty="0">
                <a:ln>
                  <a:noFill/>
                </a:ln>
                <a:effectLst/>
                <a:uLnTx/>
                <a:uFillTx/>
                <a:latin typeface="思源黑体 CN Regular"/>
                <a:ea typeface="思源黑体 CN Regular"/>
                <a:cs typeface="+mn-cs"/>
              </a:rPr>
              <a:t>主要内容根据“三项”培训要求，首先从企业文化、公司发展史及产品知识方面着手，通过本公司讲师讲解，使员工了解公司概况熟记企业文化、主导产品；</a:t>
            </a:r>
          </a:p>
        </p:txBody>
      </p:sp>
      <p:sp>
        <p:nvSpPr>
          <p:cNvPr id="36" name="文本框 35">
            <a:extLst>
              <a:ext uri="{FF2B5EF4-FFF2-40B4-BE49-F238E27FC236}">
                <a16:creationId xmlns:a16="http://schemas.microsoft.com/office/drawing/2014/main" id="{FE55E9E2-94BE-035D-E588-9EEB319ED66D}"/>
              </a:ext>
            </a:extLst>
          </p:cNvPr>
          <p:cNvSpPr txBox="1"/>
          <p:nvPr/>
        </p:nvSpPr>
        <p:spPr>
          <a:xfrm>
            <a:off x="7521937" y="4713759"/>
            <a:ext cx="3144930" cy="110908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70" normalizeH="0" baseline="0" noProof="0" dirty="0">
                <a:ln>
                  <a:noFill/>
                </a:ln>
                <a:effectLst/>
                <a:uLnTx/>
                <a:uFillTx/>
                <a:latin typeface="思源黑体 CN Regular"/>
                <a:ea typeface="思源黑体 CN Regular"/>
                <a:cs typeface="+mn-cs"/>
              </a:rPr>
              <a:t>人力资源部共收集培训视频资料</a:t>
            </a:r>
            <a:r>
              <a:rPr kumimoji="0" lang="en-US" altLang="zh-CN" sz="1400" b="1" i="0" u="none" strike="noStrike" kern="1200" cap="none" spc="70" normalizeH="0" baseline="0" noProof="0" dirty="0">
                <a:ln>
                  <a:noFill/>
                </a:ln>
                <a:effectLst/>
                <a:uLnTx/>
                <a:uFillTx/>
                <a:latin typeface="思源黑体 CN Regular"/>
                <a:ea typeface="思源黑体 CN Regular"/>
                <a:cs typeface="+mn-cs"/>
              </a:rPr>
              <a:t>20</a:t>
            </a:r>
            <a:r>
              <a:rPr kumimoji="0" lang="zh-CN" altLang="en-US" sz="1400" b="1" i="0" u="none" strike="noStrike" kern="1200" cap="none" spc="70" normalizeH="0" baseline="0" noProof="0" dirty="0">
                <a:ln>
                  <a:noFill/>
                </a:ln>
                <a:effectLst/>
                <a:uLnTx/>
                <a:uFillTx/>
                <a:latin typeface="思源黑体 CN Regular"/>
                <a:ea typeface="思源黑体 CN Regular"/>
                <a:cs typeface="+mn-cs"/>
              </a:rPr>
              <a:t>余篇，文字性材料</a:t>
            </a:r>
            <a:r>
              <a:rPr kumimoji="0" lang="en-US" altLang="zh-CN" sz="1400" b="1" i="0" u="none" strike="noStrike" kern="1200" cap="none" spc="70" normalizeH="0" baseline="0" noProof="0" dirty="0">
                <a:ln>
                  <a:noFill/>
                </a:ln>
                <a:effectLst/>
                <a:uLnTx/>
                <a:uFillTx/>
                <a:latin typeface="思源黑体 CN Regular"/>
                <a:ea typeface="思源黑体 CN Regular"/>
                <a:cs typeface="+mn-cs"/>
              </a:rPr>
              <a:t>15</a:t>
            </a:r>
            <a:r>
              <a:rPr kumimoji="0" lang="zh-CN" altLang="en-US" sz="1400" b="1" i="0" u="none" strike="noStrike" kern="1200" cap="none" spc="70" normalizeH="0" baseline="0" noProof="0" dirty="0">
                <a:ln>
                  <a:noFill/>
                </a:ln>
                <a:effectLst/>
                <a:uLnTx/>
                <a:uFillTx/>
                <a:latin typeface="思源黑体 CN Regular"/>
                <a:ea typeface="思源黑体 CN Regular"/>
                <a:cs typeface="+mn-cs"/>
              </a:rPr>
              <a:t>余份，为后期培训工作提供了较多有参考价值的资料。</a:t>
            </a:r>
          </a:p>
        </p:txBody>
      </p:sp>
    </p:spTree>
    <p:extLst>
      <p:ext uri="{BB962C8B-B14F-4D97-AF65-F5344CB8AC3E}">
        <p14:creationId xmlns:p14="http://schemas.microsoft.com/office/powerpoint/2010/main" val="109563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文本框 103">
            <a:extLst>
              <a:ext uri="{FF2B5EF4-FFF2-40B4-BE49-F238E27FC236}">
                <a16:creationId xmlns:a16="http://schemas.microsoft.com/office/drawing/2014/main" id="{DEF082ED-5D4D-8C5F-3CAF-C1A8AB19D519}"/>
              </a:ext>
            </a:extLst>
          </p:cNvPr>
          <p:cNvSpPr txBox="1"/>
          <p:nvPr/>
        </p:nvSpPr>
        <p:spPr>
          <a:xfrm>
            <a:off x="1031463" y="1773676"/>
            <a:ext cx="4631159" cy="523220"/>
          </a:xfrm>
          <a:prstGeom prst="rect">
            <a:avLst/>
          </a:prstGeom>
          <a:noFill/>
        </p:spPr>
        <p:txBody>
          <a:bodyPr wrap="square">
            <a:noAutofit/>
          </a:bodyPr>
          <a:lstStyle/>
          <a:p>
            <a:pPr>
              <a:lnSpc>
                <a:spcPct val="120000"/>
              </a:lnSpc>
            </a:pPr>
            <a:r>
              <a:rPr lang="zh-CN" altLang="en-US" sz="1400" b="1" dirty="0">
                <a:latin typeface="+mn-ea"/>
              </a:rPr>
              <a:t>完善修改了人力资源部工作相关的制度、流程及要求等文字性材料。</a:t>
            </a:r>
          </a:p>
        </p:txBody>
      </p:sp>
      <p:sp>
        <p:nvSpPr>
          <p:cNvPr id="106" name="文本框 105">
            <a:extLst>
              <a:ext uri="{FF2B5EF4-FFF2-40B4-BE49-F238E27FC236}">
                <a16:creationId xmlns:a16="http://schemas.microsoft.com/office/drawing/2014/main" id="{0357BBF5-993C-E156-B861-5268BA22AA57}"/>
              </a:ext>
            </a:extLst>
          </p:cNvPr>
          <p:cNvSpPr txBox="1"/>
          <p:nvPr/>
        </p:nvSpPr>
        <p:spPr>
          <a:xfrm>
            <a:off x="1031463" y="3016042"/>
            <a:ext cx="4631159" cy="954107"/>
          </a:xfrm>
          <a:prstGeom prst="rect">
            <a:avLst/>
          </a:prstGeom>
          <a:noFill/>
        </p:spPr>
        <p:txBody>
          <a:bodyPr wrap="square">
            <a:noAutofit/>
          </a:bodyPr>
          <a:lstStyle/>
          <a:p>
            <a:pPr>
              <a:lnSpc>
                <a:spcPct val="120000"/>
              </a:lnSpc>
            </a:pPr>
            <a:r>
              <a:rPr lang="zh-CN" altLang="en-US" sz="1400" b="1" dirty="0">
                <a:latin typeface="+mn-ea"/>
              </a:rPr>
              <a:t>严格按照公司</a:t>
            </a:r>
            <a:r>
              <a:rPr lang="en-US" altLang="zh-CN" sz="1400" b="1" dirty="0">
                <a:latin typeface="+mn-ea"/>
              </a:rPr>
              <a:t>《</a:t>
            </a:r>
            <a:r>
              <a:rPr lang="zh-CN" altLang="en-US" sz="1400" b="1" dirty="0">
                <a:latin typeface="+mn-ea"/>
              </a:rPr>
              <a:t>员工考勤制度</a:t>
            </a:r>
            <a:r>
              <a:rPr lang="en-US" altLang="zh-CN" sz="1400" b="1" dirty="0">
                <a:latin typeface="+mn-ea"/>
              </a:rPr>
              <a:t>》</a:t>
            </a:r>
            <a:r>
              <a:rPr lang="zh-CN" altLang="en-US" sz="1400" b="1" dirty="0">
                <a:latin typeface="+mn-ea"/>
              </a:rPr>
              <a:t>执行，认真监督、检查打卡及各部门考勤情况。每月月底根据行政办汇总的考勤进行统计，仔细检查考勤中出现的问题，避免出现任何差错，并确保按时、按质报财务处核算发放工资。</a:t>
            </a:r>
          </a:p>
        </p:txBody>
      </p:sp>
      <p:sp>
        <p:nvSpPr>
          <p:cNvPr id="108" name="文本框 107">
            <a:extLst>
              <a:ext uri="{FF2B5EF4-FFF2-40B4-BE49-F238E27FC236}">
                <a16:creationId xmlns:a16="http://schemas.microsoft.com/office/drawing/2014/main" id="{069F66CD-866C-AF87-C3CC-43FAE3CADB37}"/>
              </a:ext>
            </a:extLst>
          </p:cNvPr>
          <p:cNvSpPr txBox="1"/>
          <p:nvPr/>
        </p:nvSpPr>
        <p:spPr>
          <a:xfrm>
            <a:off x="1047218" y="4801010"/>
            <a:ext cx="4777450" cy="523220"/>
          </a:xfrm>
          <a:prstGeom prst="rect">
            <a:avLst/>
          </a:prstGeom>
          <a:noFill/>
        </p:spPr>
        <p:txBody>
          <a:bodyPr wrap="square">
            <a:noAutofit/>
          </a:bodyPr>
          <a:lstStyle/>
          <a:p>
            <a:pPr>
              <a:lnSpc>
                <a:spcPct val="120000"/>
              </a:lnSpc>
            </a:pPr>
            <a:r>
              <a:rPr lang="zh-CN" altLang="en-US" sz="1400" b="1" dirty="0">
                <a:latin typeface="+mn-ea"/>
              </a:rPr>
              <a:t>做好员工入、离职工作，严格按照工作流程操作，做好员工入职、离职沟通谈话工作，及时跟踪处理相关问题。</a:t>
            </a:r>
          </a:p>
        </p:txBody>
      </p:sp>
      <p:sp>
        <p:nvSpPr>
          <p:cNvPr id="110" name="文本框 109">
            <a:extLst>
              <a:ext uri="{FF2B5EF4-FFF2-40B4-BE49-F238E27FC236}">
                <a16:creationId xmlns:a16="http://schemas.microsoft.com/office/drawing/2014/main" id="{62C01D63-8654-A6D8-752D-609749F7901D}"/>
              </a:ext>
            </a:extLst>
          </p:cNvPr>
          <p:cNvSpPr txBox="1"/>
          <p:nvPr/>
        </p:nvSpPr>
        <p:spPr>
          <a:xfrm>
            <a:off x="6509058" y="1778928"/>
            <a:ext cx="4631159" cy="523220"/>
          </a:xfrm>
          <a:prstGeom prst="rect">
            <a:avLst/>
          </a:prstGeom>
          <a:noFill/>
        </p:spPr>
        <p:txBody>
          <a:bodyPr wrap="square">
            <a:noAutofit/>
          </a:bodyPr>
          <a:lstStyle/>
          <a:p>
            <a:pPr>
              <a:lnSpc>
                <a:spcPct val="120000"/>
              </a:lnSpc>
            </a:pPr>
            <a:r>
              <a:rPr lang="zh-CN" altLang="en-US" sz="1400" b="1" dirty="0">
                <a:latin typeface="+mn-ea"/>
              </a:rPr>
              <a:t>人事档案建立。分别建立了纸制员工档案以及电子版员工档案，为人事档案索引、分类、汇总提供便利。</a:t>
            </a:r>
          </a:p>
        </p:txBody>
      </p:sp>
      <p:sp>
        <p:nvSpPr>
          <p:cNvPr id="112" name="文本框 111">
            <a:extLst>
              <a:ext uri="{FF2B5EF4-FFF2-40B4-BE49-F238E27FC236}">
                <a16:creationId xmlns:a16="http://schemas.microsoft.com/office/drawing/2014/main" id="{09F7395E-98FE-F7E3-F878-B0ED526B0885}"/>
              </a:ext>
            </a:extLst>
          </p:cNvPr>
          <p:cNvSpPr txBox="1"/>
          <p:nvPr/>
        </p:nvSpPr>
        <p:spPr>
          <a:xfrm>
            <a:off x="6524813" y="4801010"/>
            <a:ext cx="4631159" cy="738664"/>
          </a:xfrm>
          <a:prstGeom prst="rect">
            <a:avLst/>
          </a:prstGeom>
          <a:noFill/>
        </p:spPr>
        <p:txBody>
          <a:bodyPr wrap="square">
            <a:noAutofit/>
          </a:bodyPr>
          <a:lstStyle/>
          <a:p>
            <a:pPr>
              <a:lnSpc>
                <a:spcPct val="120000"/>
              </a:lnSpc>
            </a:pPr>
            <a:r>
              <a:rPr lang="zh-CN" altLang="en-US" sz="1400" b="1" dirty="0">
                <a:latin typeface="+mn-ea"/>
              </a:rPr>
              <a:t>为调动员工工作积极性，鼓励嘉奖在职表现优秀员工，树立员工学习典范，开展月度优秀员工评选活动，予以双重嘉奖并以贺信形式告知其家属。</a:t>
            </a:r>
          </a:p>
        </p:txBody>
      </p:sp>
      <p:sp>
        <p:nvSpPr>
          <p:cNvPr id="114" name="文本框 113">
            <a:extLst>
              <a:ext uri="{FF2B5EF4-FFF2-40B4-BE49-F238E27FC236}">
                <a16:creationId xmlns:a16="http://schemas.microsoft.com/office/drawing/2014/main" id="{14CE6FC6-6311-F30A-3DC1-28BF23B72752}"/>
              </a:ext>
            </a:extLst>
          </p:cNvPr>
          <p:cNvSpPr txBox="1"/>
          <p:nvPr/>
        </p:nvSpPr>
        <p:spPr>
          <a:xfrm>
            <a:off x="6524813" y="3016042"/>
            <a:ext cx="4631159" cy="954107"/>
          </a:xfrm>
          <a:prstGeom prst="rect">
            <a:avLst/>
          </a:prstGeom>
          <a:noFill/>
        </p:spPr>
        <p:txBody>
          <a:bodyPr wrap="square">
            <a:noAutofit/>
          </a:bodyPr>
          <a:lstStyle/>
          <a:p>
            <a:pPr>
              <a:lnSpc>
                <a:spcPct val="120000"/>
              </a:lnSpc>
            </a:pPr>
            <a:r>
              <a:rPr lang="zh-CN" altLang="en-US" sz="1400" b="1" dirty="0">
                <a:latin typeface="+mn-ea"/>
              </a:rPr>
              <a:t>大学生见习基地单位的申请工作，为公司优秀人才引进与后期留用奠定基础。</a:t>
            </a:r>
            <a:r>
              <a:rPr lang="en-US" altLang="zh-CN" sz="1400" b="1" dirty="0">
                <a:latin typeface="+mn-ea"/>
              </a:rPr>
              <a:t>2022</a:t>
            </a:r>
            <a:r>
              <a:rPr lang="zh-CN" altLang="en-US" sz="1400" b="1" dirty="0">
                <a:latin typeface="+mn-ea"/>
              </a:rPr>
              <a:t>年上半年人事工作稳中有进，人员优中选精，实行末尾淘汰，充分挖掘员工潜能，做到各司其职，各尽其责、人尽其才、物尽其用。</a:t>
            </a:r>
          </a:p>
        </p:txBody>
      </p:sp>
      <p:cxnSp>
        <p:nvCxnSpPr>
          <p:cNvPr id="121" name="直接连接符 120">
            <a:extLst>
              <a:ext uri="{FF2B5EF4-FFF2-40B4-BE49-F238E27FC236}">
                <a16:creationId xmlns:a16="http://schemas.microsoft.com/office/drawing/2014/main" id="{24F5E364-1A5F-90A6-4BA4-C12CAC685494}"/>
              </a:ext>
            </a:extLst>
          </p:cNvPr>
          <p:cNvCxnSpPr>
            <a:cxnSpLocks/>
          </p:cNvCxnSpPr>
          <p:nvPr/>
        </p:nvCxnSpPr>
        <p:spPr>
          <a:xfrm>
            <a:off x="1137664" y="2674345"/>
            <a:ext cx="4335583" cy="0"/>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123" name="直接连接符 122">
            <a:extLst>
              <a:ext uri="{FF2B5EF4-FFF2-40B4-BE49-F238E27FC236}">
                <a16:creationId xmlns:a16="http://schemas.microsoft.com/office/drawing/2014/main" id="{5448EC1D-0576-F9BC-917E-567B07070663}"/>
              </a:ext>
            </a:extLst>
          </p:cNvPr>
          <p:cNvCxnSpPr>
            <a:cxnSpLocks/>
          </p:cNvCxnSpPr>
          <p:nvPr/>
        </p:nvCxnSpPr>
        <p:spPr>
          <a:xfrm>
            <a:off x="6524813" y="2674345"/>
            <a:ext cx="4534602" cy="0"/>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125" name="直接连接符 124">
            <a:extLst>
              <a:ext uri="{FF2B5EF4-FFF2-40B4-BE49-F238E27FC236}">
                <a16:creationId xmlns:a16="http://schemas.microsoft.com/office/drawing/2014/main" id="{108BEB3C-A5E2-556E-03F5-15BB4B612619}"/>
              </a:ext>
            </a:extLst>
          </p:cNvPr>
          <p:cNvCxnSpPr>
            <a:cxnSpLocks/>
          </p:cNvCxnSpPr>
          <p:nvPr/>
        </p:nvCxnSpPr>
        <p:spPr>
          <a:xfrm>
            <a:off x="1137664" y="4435626"/>
            <a:ext cx="4335583" cy="0"/>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126" name="直接连接符 125">
            <a:extLst>
              <a:ext uri="{FF2B5EF4-FFF2-40B4-BE49-F238E27FC236}">
                <a16:creationId xmlns:a16="http://schemas.microsoft.com/office/drawing/2014/main" id="{7F3C209A-A750-5C13-CB36-B8EDBD4046D5}"/>
              </a:ext>
            </a:extLst>
          </p:cNvPr>
          <p:cNvCxnSpPr>
            <a:cxnSpLocks/>
          </p:cNvCxnSpPr>
          <p:nvPr/>
        </p:nvCxnSpPr>
        <p:spPr>
          <a:xfrm>
            <a:off x="1144837" y="5813169"/>
            <a:ext cx="4335583" cy="0"/>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127" name="直接连接符 126">
            <a:extLst>
              <a:ext uri="{FF2B5EF4-FFF2-40B4-BE49-F238E27FC236}">
                <a16:creationId xmlns:a16="http://schemas.microsoft.com/office/drawing/2014/main" id="{C334D753-3F32-90B2-7B92-A04ED041BE9C}"/>
              </a:ext>
            </a:extLst>
          </p:cNvPr>
          <p:cNvCxnSpPr>
            <a:cxnSpLocks/>
          </p:cNvCxnSpPr>
          <p:nvPr/>
        </p:nvCxnSpPr>
        <p:spPr>
          <a:xfrm>
            <a:off x="6524813" y="4450623"/>
            <a:ext cx="4335583" cy="0"/>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128" name="直接连接符 127">
            <a:extLst>
              <a:ext uri="{FF2B5EF4-FFF2-40B4-BE49-F238E27FC236}">
                <a16:creationId xmlns:a16="http://schemas.microsoft.com/office/drawing/2014/main" id="{5D8168FF-1683-8600-BD54-E79B9AAF83C0}"/>
              </a:ext>
            </a:extLst>
          </p:cNvPr>
          <p:cNvCxnSpPr>
            <a:cxnSpLocks/>
          </p:cNvCxnSpPr>
          <p:nvPr/>
        </p:nvCxnSpPr>
        <p:spPr>
          <a:xfrm>
            <a:off x="6540568" y="5808875"/>
            <a:ext cx="4335583" cy="0"/>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A37BBB60-117F-C5E5-BA46-5A4FB2B0706C}"/>
              </a:ext>
            </a:extLst>
          </p:cNvPr>
          <p:cNvSpPr txBox="1"/>
          <p:nvPr/>
        </p:nvSpPr>
        <p:spPr>
          <a:xfrm>
            <a:off x="1826960" y="437994"/>
            <a:ext cx="3089578" cy="3693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rPr>
              <a:t>工作重点预览</a:t>
            </a:r>
          </a:p>
        </p:txBody>
      </p:sp>
      <p:cxnSp>
        <p:nvCxnSpPr>
          <p:cNvPr id="3" name="直接连接符 2">
            <a:extLst>
              <a:ext uri="{FF2B5EF4-FFF2-40B4-BE49-F238E27FC236}">
                <a16:creationId xmlns:a16="http://schemas.microsoft.com/office/drawing/2014/main" id="{842147F6-0065-4804-AD5A-078742F9AFF9}"/>
              </a:ext>
            </a:extLst>
          </p:cNvPr>
          <p:cNvCxnSpPr>
            <a:cxnSpLocks/>
          </p:cNvCxnSpPr>
          <p:nvPr/>
        </p:nvCxnSpPr>
        <p:spPr>
          <a:xfrm>
            <a:off x="6096000" y="1773676"/>
            <a:ext cx="0" cy="416429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756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任意多边形: 形状 23">
            <a:extLst>
              <a:ext uri="{FF2B5EF4-FFF2-40B4-BE49-F238E27FC236}">
                <a16:creationId xmlns:a16="http://schemas.microsoft.com/office/drawing/2014/main" id="{B15A43B2-39E7-80F8-0618-BC5BBA5B588D}"/>
              </a:ext>
            </a:extLst>
          </p:cNvPr>
          <p:cNvSpPr/>
          <p:nvPr/>
        </p:nvSpPr>
        <p:spPr>
          <a:xfrm>
            <a:off x="304800" y="2342985"/>
            <a:ext cx="11592560" cy="2738096"/>
          </a:xfrm>
          <a:custGeom>
            <a:avLst/>
            <a:gdLst>
              <a:gd name="connsiteX0" fmla="*/ 0 w 12192000"/>
              <a:gd name="connsiteY0" fmla="*/ 0 h 2738096"/>
              <a:gd name="connsiteX1" fmla="*/ 115881 w 12192000"/>
              <a:gd name="connsiteY1" fmla="*/ 28812 h 2738096"/>
              <a:gd name="connsiteX2" fmla="*/ 6096001 w 12192000"/>
              <a:gd name="connsiteY2" fmla="*/ 494516 h 2738096"/>
              <a:gd name="connsiteX3" fmla="*/ 12076120 w 12192000"/>
              <a:gd name="connsiteY3" fmla="*/ 28812 h 2738096"/>
              <a:gd name="connsiteX4" fmla="*/ 12192000 w 12192000"/>
              <a:gd name="connsiteY4" fmla="*/ 1 h 2738096"/>
              <a:gd name="connsiteX5" fmla="*/ 12192000 w 12192000"/>
              <a:gd name="connsiteY5" fmla="*/ 2738096 h 2738096"/>
              <a:gd name="connsiteX6" fmla="*/ 11684596 w 12192000"/>
              <a:gd name="connsiteY6" fmla="*/ 2643612 h 2738096"/>
              <a:gd name="connsiteX7" fmla="*/ 6107014 w 12192000"/>
              <a:gd name="connsiteY7" fmla="*/ 2291217 h 2738096"/>
              <a:gd name="connsiteX8" fmla="*/ 43283 w 12192000"/>
              <a:gd name="connsiteY8" fmla="*/ 2719926 h 2738096"/>
              <a:gd name="connsiteX9" fmla="*/ 0 w 12192000"/>
              <a:gd name="connsiteY9" fmla="*/ 2728744 h 273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738096">
                <a:moveTo>
                  <a:pt x="0" y="0"/>
                </a:moveTo>
                <a:lnTo>
                  <a:pt x="115881" y="28812"/>
                </a:lnTo>
                <a:cubicBezTo>
                  <a:pt x="1633523" y="376573"/>
                  <a:pt x="3752079" y="494516"/>
                  <a:pt x="6096001" y="494516"/>
                </a:cubicBezTo>
                <a:cubicBezTo>
                  <a:pt x="8439923" y="494516"/>
                  <a:pt x="10558478" y="376573"/>
                  <a:pt x="12076120" y="28812"/>
                </a:cubicBezTo>
                <a:lnTo>
                  <a:pt x="12192000" y="1"/>
                </a:lnTo>
                <a:lnTo>
                  <a:pt x="12192000" y="2738096"/>
                </a:lnTo>
                <a:lnTo>
                  <a:pt x="11684596" y="2643612"/>
                </a:lnTo>
                <a:cubicBezTo>
                  <a:pt x="10192666" y="2401603"/>
                  <a:pt x="8270635" y="2291217"/>
                  <a:pt x="6107014" y="2291217"/>
                </a:cubicBezTo>
                <a:cubicBezTo>
                  <a:pt x="3763092" y="2291217"/>
                  <a:pt x="1506397" y="2443981"/>
                  <a:pt x="43283" y="2719926"/>
                </a:cubicBezTo>
                <a:lnTo>
                  <a:pt x="0" y="2728744"/>
                </a:lnTo>
                <a:close/>
              </a:path>
            </a:pathLst>
          </a:custGeom>
          <a:solidFill>
            <a:schemeClr val="accent1">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cs"/>
            </a:endParaRPr>
          </a:p>
        </p:txBody>
      </p:sp>
      <p:pic>
        <p:nvPicPr>
          <p:cNvPr id="20" name="1-3">
            <a:hlinkClick r:id="rId2"/>
            <a:extLst>
              <a:ext uri="{FF2B5EF4-FFF2-40B4-BE49-F238E27FC236}">
                <a16:creationId xmlns:a16="http://schemas.microsoft.com/office/drawing/2014/main" id="{31E6046B-1B2D-9A05-9AE7-5DCD9E3932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0141" y="496672"/>
            <a:ext cx="1655266" cy="220701"/>
          </a:xfrm>
          <a:prstGeom prst="rect">
            <a:avLst/>
          </a:prstGeom>
        </p:spPr>
      </p:pic>
      <p:sp>
        <p:nvSpPr>
          <p:cNvPr id="26" name="文本框 25">
            <a:extLst>
              <a:ext uri="{FF2B5EF4-FFF2-40B4-BE49-F238E27FC236}">
                <a16:creationId xmlns:a16="http://schemas.microsoft.com/office/drawing/2014/main" id="{3AE059EB-FA7D-71D2-A36C-B872AC2CEC64}"/>
              </a:ext>
            </a:extLst>
          </p:cNvPr>
          <p:cNvSpPr txBox="1"/>
          <p:nvPr/>
        </p:nvSpPr>
        <p:spPr>
          <a:xfrm>
            <a:off x="1826960" y="437994"/>
            <a:ext cx="3089578" cy="3693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rPr>
              <a:t>工作重点预览</a:t>
            </a:r>
          </a:p>
        </p:txBody>
      </p:sp>
      <p:sp>
        <p:nvSpPr>
          <p:cNvPr id="87" name="任意多边形: 形状 86">
            <a:extLst>
              <a:ext uri="{FF2B5EF4-FFF2-40B4-BE49-F238E27FC236}">
                <a16:creationId xmlns:a16="http://schemas.microsoft.com/office/drawing/2014/main" id="{FA3233AF-534C-AC29-CE0D-2B45E4AF3DF9}"/>
              </a:ext>
            </a:extLst>
          </p:cNvPr>
          <p:cNvSpPr/>
          <p:nvPr/>
        </p:nvSpPr>
        <p:spPr>
          <a:xfrm>
            <a:off x="0" y="2492694"/>
            <a:ext cx="12192000" cy="2738096"/>
          </a:xfrm>
          <a:custGeom>
            <a:avLst/>
            <a:gdLst>
              <a:gd name="connsiteX0" fmla="*/ 0 w 12192000"/>
              <a:gd name="connsiteY0" fmla="*/ 0 h 2738096"/>
              <a:gd name="connsiteX1" fmla="*/ 115881 w 12192000"/>
              <a:gd name="connsiteY1" fmla="*/ 28812 h 2738096"/>
              <a:gd name="connsiteX2" fmla="*/ 6096001 w 12192000"/>
              <a:gd name="connsiteY2" fmla="*/ 494516 h 2738096"/>
              <a:gd name="connsiteX3" fmla="*/ 12076120 w 12192000"/>
              <a:gd name="connsiteY3" fmla="*/ 28812 h 2738096"/>
              <a:gd name="connsiteX4" fmla="*/ 12192000 w 12192000"/>
              <a:gd name="connsiteY4" fmla="*/ 1 h 2738096"/>
              <a:gd name="connsiteX5" fmla="*/ 12192000 w 12192000"/>
              <a:gd name="connsiteY5" fmla="*/ 2738096 h 2738096"/>
              <a:gd name="connsiteX6" fmla="*/ 11684596 w 12192000"/>
              <a:gd name="connsiteY6" fmla="*/ 2643612 h 2738096"/>
              <a:gd name="connsiteX7" fmla="*/ 6107014 w 12192000"/>
              <a:gd name="connsiteY7" fmla="*/ 2291217 h 2738096"/>
              <a:gd name="connsiteX8" fmla="*/ 43283 w 12192000"/>
              <a:gd name="connsiteY8" fmla="*/ 2719926 h 2738096"/>
              <a:gd name="connsiteX9" fmla="*/ 0 w 12192000"/>
              <a:gd name="connsiteY9" fmla="*/ 2728744 h 273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738096">
                <a:moveTo>
                  <a:pt x="0" y="0"/>
                </a:moveTo>
                <a:lnTo>
                  <a:pt x="115881" y="28812"/>
                </a:lnTo>
                <a:cubicBezTo>
                  <a:pt x="1633523" y="376573"/>
                  <a:pt x="3752079" y="494516"/>
                  <a:pt x="6096001" y="494516"/>
                </a:cubicBezTo>
                <a:cubicBezTo>
                  <a:pt x="8439923" y="494516"/>
                  <a:pt x="10558478" y="376573"/>
                  <a:pt x="12076120" y="28812"/>
                </a:cubicBezTo>
                <a:lnTo>
                  <a:pt x="12192000" y="1"/>
                </a:lnTo>
                <a:lnTo>
                  <a:pt x="12192000" y="2738096"/>
                </a:lnTo>
                <a:lnTo>
                  <a:pt x="11684596" y="2643612"/>
                </a:lnTo>
                <a:cubicBezTo>
                  <a:pt x="10192666" y="2401603"/>
                  <a:pt x="8270635" y="2291217"/>
                  <a:pt x="6107014" y="2291217"/>
                </a:cubicBezTo>
                <a:cubicBezTo>
                  <a:pt x="3763092" y="2291217"/>
                  <a:pt x="1506397" y="2443981"/>
                  <a:pt x="43283" y="2719926"/>
                </a:cubicBezTo>
                <a:lnTo>
                  <a:pt x="0" y="2728744"/>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cs"/>
            </a:endParaRPr>
          </a:p>
        </p:txBody>
      </p:sp>
      <p:grpSp>
        <p:nvGrpSpPr>
          <p:cNvPr id="64" name="组合 63">
            <a:extLst>
              <a:ext uri="{FF2B5EF4-FFF2-40B4-BE49-F238E27FC236}">
                <a16:creationId xmlns:a16="http://schemas.microsoft.com/office/drawing/2014/main" id="{B1B0933C-66D4-2B6C-4159-7D799A35D8BC}"/>
              </a:ext>
            </a:extLst>
          </p:cNvPr>
          <p:cNvGrpSpPr/>
          <p:nvPr/>
        </p:nvGrpSpPr>
        <p:grpSpPr>
          <a:xfrm>
            <a:off x="1255713" y="2100563"/>
            <a:ext cx="2655252" cy="3467100"/>
            <a:chOff x="1230313" y="1933699"/>
            <a:chExt cx="2655252" cy="3467100"/>
          </a:xfrm>
        </p:grpSpPr>
        <p:sp>
          <p:nvSpPr>
            <p:cNvPr id="77" name="圆角矩形 3">
              <a:extLst>
                <a:ext uri="{FF2B5EF4-FFF2-40B4-BE49-F238E27FC236}">
                  <a16:creationId xmlns:a16="http://schemas.microsoft.com/office/drawing/2014/main" id="{BB249388-EB87-FD27-EDBB-D8EE3B4D10F5}"/>
                </a:ext>
              </a:extLst>
            </p:cNvPr>
            <p:cNvSpPr/>
            <p:nvPr/>
          </p:nvSpPr>
          <p:spPr>
            <a:xfrm>
              <a:off x="1230313" y="1933699"/>
              <a:ext cx="2655252" cy="3467100"/>
            </a:xfrm>
            <a:prstGeom prst="roundRect">
              <a:avLst>
                <a:gd name="adj" fmla="val 0"/>
              </a:avLst>
            </a:prstGeom>
            <a:solidFill>
              <a:srgbClr val="F9F9F9"/>
            </a:solidFill>
            <a:ln w="9525">
              <a:noFill/>
            </a:ln>
            <a:effectLst>
              <a:outerShdw blurRad="127000" sx="101000" sy="101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lumMod val="75000"/>
                    <a:lumOff val="25000"/>
                  </a:schemeClr>
                </a:solidFill>
                <a:latin typeface="+mn-ea"/>
              </a:endParaRPr>
            </a:p>
          </p:txBody>
        </p:sp>
        <p:sp>
          <p:nvSpPr>
            <p:cNvPr id="78" name="矩形 77">
              <a:extLst>
                <a:ext uri="{FF2B5EF4-FFF2-40B4-BE49-F238E27FC236}">
                  <a16:creationId xmlns:a16="http://schemas.microsoft.com/office/drawing/2014/main" id="{00AEDDC5-BAF0-9441-7B52-16E03F571476}"/>
                </a:ext>
              </a:extLst>
            </p:cNvPr>
            <p:cNvSpPr/>
            <p:nvPr/>
          </p:nvSpPr>
          <p:spPr>
            <a:xfrm>
              <a:off x="1406888" y="2305573"/>
              <a:ext cx="2302101" cy="53341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2400" b="1" dirty="0">
                  <a:solidFill>
                    <a:schemeClr val="accent1"/>
                  </a:solidFill>
                  <a:latin typeface="+mj-ea"/>
                  <a:ea typeface="+mj-ea"/>
                </a:rPr>
                <a:t>荣誉</a:t>
              </a:r>
            </a:p>
          </p:txBody>
        </p:sp>
        <p:cxnSp>
          <p:nvCxnSpPr>
            <p:cNvPr id="79" name="直接连接符 78">
              <a:extLst>
                <a:ext uri="{FF2B5EF4-FFF2-40B4-BE49-F238E27FC236}">
                  <a16:creationId xmlns:a16="http://schemas.microsoft.com/office/drawing/2014/main" id="{55FC047D-3D90-9ADF-4443-A28E5B208930}"/>
                </a:ext>
              </a:extLst>
            </p:cNvPr>
            <p:cNvCxnSpPr/>
            <p:nvPr/>
          </p:nvCxnSpPr>
          <p:spPr>
            <a:xfrm>
              <a:off x="2140639" y="2927203"/>
              <a:ext cx="834600" cy="0"/>
            </a:xfrm>
            <a:prstGeom prst="line">
              <a:avLst/>
            </a:prstGeom>
            <a:ln w="31750">
              <a:gradFill>
                <a:gsLst>
                  <a:gs pos="49700">
                    <a:schemeClr val="accent1"/>
                  </a:gs>
                  <a:gs pos="0">
                    <a:srgbClr val="6667AB">
                      <a:alpha val="0"/>
                    </a:srgbClr>
                  </a:gs>
                  <a:gs pos="100000">
                    <a:srgbClr val="6667AB">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80" name="圆角矩形 3">
              <a:extLst>
                <a:ext uri="{FF2B5EF4-FFF2-40B4-BE49-F238E27FC236}">
                  <a16:creationId xmlns:a16="http://schemas.microsoft.com/office/drawing/2014/main" id="{0697E58F-60A8-1A34-2C5D-B29DAE80DBC2}"/>
                </a:ext>
              </a:extLst>
            </p:cNvPr>
            <p:cNvSpPr/>
            <p:nvPr/>
          </p:nvSpPr>
          <p:spPr>
            <a:xfrm>
              <a:off x="1369696" y="2069247"/>
              <a:ext cx="2376487" cy="3196004"/>
            </a:xfrm>
            <a:prstGeom prst="roundRect">
              <a:avLst>
                <a:gd name="adj" fmla="val 0"/>
              </a:avLst>
            </a:prstGeom>
            <a:noFill/>
            <a:ln w="9525">
              <a:solidFill>
                <a:schemeClr val="accent1"/>
              </a:solidFill>
            </a:ln>
            <a:effectLst>
              <a:outerShdw blurRad="127000" sx="101000" sy="101000" algn="ctr" rotWithShape="0">
                <a:srgbClr val="A92B3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accent1"/>
                </a:solidFill>
                <a:latin typeface="+mn-ea"/>
              </a:endParaRPr>
            </a:p>
          </p:txBody>
        </p:sp>
        <p:sp>
          <p:nvSpPr>
            <p:cNvPr id="81" name="矩形 80">
              <a:extLst>
                <a:ext uri="{FF2B5EF4-FFF2-40B4-BE49-F238E27FC236}">
                  <a16:creationId xmlns:a16="http://schemas.microsoft.com/office/drawing/2014/main" id="{685E3F09-E185-7D6C-0955-0EF1C8B8AED7}"/>
                </a:ext>
              </a:extLst>
            </p:cNvPr>
            <p:cNvSpPr/>
            <p:nvPr/>
          </p:nvSpPr>
          <p:spPr>
            <a:xfrm>
              <a:off x="1495900" y="3143862"/>
              <a:ext cx="2124075" cy="167462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defRPr/>
              </a:pPr>
              <a:r>
                <a:rPr lang="zh-CN" altLang="en-US" sz="1400" b="1" dirty="0">
                  <a:latin typeface="+mn-ea"/>
                </a:rPr>
                <a:t>部门内部团结协作精神强，员工工作敬业，部门工作目标完成率在</a:t>
              </a:r>
              <a:r>
                <a:rPr lang="en-US" altLang="zh-CN" sz="1400" b="1" dirty="0">
                  <a:latin typeface="+mn-ea"/>
                </a:rPr>
                <a:t>95%</a:t>
              </a:r>
              <a:r>
                <a:rPr lang="zh-CN" altLang="en-US" sz="1400" b="1" dirty="0">
                  <a:latin typeface="+mn-ea"/>
                </a:rPr>
                <a:t>以上，获得</a:t>
              </a:r>
              <a:r>
                <a:rPr lang="en-US" altLang="zh-CN" sz="1400" b="1" dirty="0">
                  <a:latin typeface="+mn-ea"/>
                </a:rPr>
                <a:t>《</a:t>
              </a:r>
              <a:r>
                <a:rPr lang="zh-CN" altLang="en-US" sz="1400" b="1" dirty="0">
                  <a:latin typeface="+mn-ea"/>
                </a:rPr>
                <a:t>最佳部门奖</a:t>
              </a:r>
              <a:r>
                <a:rPr lang="en-US" altLang="zh-CN" sz="1400" b="1" dirty="0">
                  <a:latin typeface="+mn-ea"/>
                </a:rPr>
                <a:t>》</a:t>
              </a:r>
              <a:r>
                <a:rPr lang="zh-CN" altLang="en-US" sz="1400" b="1" dirty="0">
                  <a:latin typeface="+mn-ea"/>
                </a:rPr>
                <a:t>。</a:t>
              </a:r>
              <a:endParaRPr lang="en-US" altLang="zh-CN" sz="1400" b="1" dirty="0">
                <a:latin typeface="+mn-ea"/>
              </a:endParaRPr>
            </a:p>
          </p:txBody>
        </p:sp>
      </p:grpSp>
      <p:grpSp>
        <p:nvGrpSpPr>
          <p:cNvPr id="65" name="组合 64">
            <a:extLst>
              <a:ext uri="{FF2B5EF4-FFF2-40B4-BE49-F238E27FC236}">
                <a16:creationId xmlns:a16="http://schemas.microsoft.com/office/drawing/2014/main" id="{BFBC0111-F640-DE65-E3D5-FB60C51A1C78}"/>
              </a:ext>
            </a:extLst>
          </p:cNvPr>
          <p:cNvGrpSpPr/>
          <p:nvPr/>
        </p:nvGrpSpPr>
        <p:grpSpPr>
          <a:xfrm>
            <a:off x="4655081" y="1919464"/>
            <a:ext cx="2932638" cy="3829297"/>
            <a:chOff x="1230313" y="1933699"/>
            <a:chExt cx="2655252" cy="3467100"/>
          </a:xfrm>
        </p:grpSpPr>
        <p:sp>
          <p:nvSpPr>
            <p:cNvPr id="72" name="圆角矩形 3">
              <a:extLst>
                <a:ext uri="{FF2B5EF4-FFF2-40B4-BE49-F238E27FC236}">
                  <a16:creationId xmlns:a16="http://schemas.microsoft.com/office/drawing/2014/main" id="{3B6EFE9B-6025-075E-E686-F192E66BA8E1}"/>
                </a:ext>
              </a:extLst>
            </p:cNvPr>
            <p:cNvSpPr/>
            <p:nvPr/>
          </p:nvSpPr>
          <p:spPr>
            <a:xfrm>
              <a:off x="1230313" y="1933699"/>
              <a:ext cx="2655252" cy="3467100"/>
            </a:xfrm>
            <a:prstGeom prst="roundRect">
              <a:avLst>
                <a:gd name="adj" fmla="val 0"/>
              </a:avLst>
            </a:prstGeom>
            <a:solidFill>
              <a:srgbClr val="F9F9F9"/>
            </a:solidFill>
            <a:ln w="9525">
              <a:noFill/>
            </a:ln>
            <a:effectLst>
              <a:outerShdw blurRad="127000" sx="101000" sy="101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dirty="0">
                <a:solidFill>
                  <a:schemeClr val="tx1">
                    <a:lumMod val="75000"/>
                    <a:lumOff val="25000"/>
                  </a:schemeClr>
                </a:solidFill>
                <a:latin typeface="+mn-ea"/>
              </a:endParaRPr>
            </a:p>
          </p:txBody>
        </p:sp>
        <p:sp>
          <p:nvSpPr>
            <p:cNvPr id="73" name="矩形 72">
              <a:extLst>
                <a:ext uri="{FF2B5EF4-FFF2-40B4-BE49-F238E27FC236}">
                  <a16:creationId xmlns:a16="http://schemas.microsoft.com/office/drawing/2014/main" id="{24D73B56-9466-B6F0-1977-5DFB8AB8B404}"/>
                </a:ext>
              </a:extLst>
            </p:cNvPr>
            <p:cNvSpPr/>
            <p:nvPr/>
          </p:nvSpPr>
          <p:spPr>
            <a:xfrm>
              <a:off x="1406888" y="2305573"/>
              <a:ext cx="2302101" cy="48296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2400" b="1" dirty="0">
                  <a:solidFill>
                    <a:schemeClr val="accent1"/>
                  </a:solidFill>
                  <a:latin typeface="+mj-ea"/>
                  <a:ea typeface="+mj-ea"/>
                </a:rPr>
                <a:t>荣誉</a:t>
              </a:r>
            </a:p>
          </p:txBody>
        </p:sp>
        <p:cxnSp>
          <p:nvCxnSpPr>
            <p:cNvPr id="74" name="直接连接符 73">
              <a:extLst>
                <a:ext uri="{FF2B5EF4-FFF2-40B4-BE49-F238E27FC236}">
                  <a16:creationId xmlns:a16="http://schemas.microsoft.com/office/drawing/2014/main" id="{112984AC-54DF-2AEB-AEE4-9171F1D1DFCC}"/>
                </a:ext>
              </a:extLst>
            </p:cNvPr>
            <p:cNvCxnSpPr/>
            <p:nvPr/>
          </p:nvCxnSpPr>
          <p:spPr>
            <a:xfrm>
              <a:off x="2140639" y="2927203"/>
              <a:ext cx="834600" cy="0"/>
            </a:xfrm>
            <a:prstGeom prst="line">
              <a:avLst/>
            </a:prstGeom>
            <a:ln w="31750">
              <a:gradFill>
                <a:gsLst>
                  <a:gs pos="49700">
                    <a:schemeClr val="accent1"/>
                  </a:gs>
                  <a:gs pos="0">
                    <a:srgbClr val="6667AB">
                      <a:alpha val="0"/>
                    </a:srgbClr>
                  </a:gs>
                  <a:gs pos="100000">
                    <a:srgbClr val="6667AB">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75" name="圆角矩形 3">
              <a:extLst>
                <a:ext uri="{FF2B5EF4-FFF2-40B4-BE49-F238E27FC236}">
                  <a16:creationId xmlns:a16="http://schemas.microsoft.com/office/drawing/2014/main" id="{50E8ADF7-7E4F-7227-7305-C0CECECBF924}"/>
                </a:ext>
              </a:extLst>
            </p:cNvPr>
            <p:cNvSpPr/>
            <p:nvPr/>
          </p:nvSpPr>
          <p:spPr>
            <a:xfrm>
              <a:off x="1369696" y="2069247"/>
              <a:ext cx="2376487" cy="3196004"/>
            </a:xfrm>
            <a:prstGeom prst="roundRect">
              <a:avLst>
                <a:gd name="adj" fmla="val 0"/>
              </a:avLst>
            </a:prstGeom>
            <a:noFill/>
            <a:ln w="9525">
              <a:solidFill>
                <a:schemeClr val="accent1"/>
              </a:solidFill>
            </a:ln>
            <a:effectLst>
              <a:outerShdw blurRad="127000" sx="101000" sy="101000" algn="ctr" rotWithShape="0">
                <a:srgbClr val="A92B3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accent1"/>
                </a:solidFill>
                <a:latin typeface="+mn-ea"/>
              </a:endParaRPr>
            </a:p>
          </p:txBody>
        </p:sp>
        <p:sp>
          <p:nvSpPr>
            <p:cNvPr id="76" name="矩形 75">
              <a:extLst>
                <a:ext uri="{FF2B5EF4-FFF2-40B4-BE49-F238E27FC236}">
                  <a16:creationId xmlns:a16="http://schemas.microsoft.com/office/drawing/2014/main" id="{E8E8F50D-E93F-2DD2-6473-C3B39A5FA6CB}"/>
                </a:ext>
              </a:extLst>
            </p:cNvPr>
            <p:cNvSpPr/>
            <p:nvPr/>
          </p:nvSpPr>
          <p:spPr>
            <a:xfrm>
              <a:off x="1495900" y="3190766"/>
              <a:ext cx="2124075" cy="180882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defRPr/>
              </a:pPr>
              <a:r>
                <a:rPr lang="zh-CN" altLang="en-US" sz="1400" b="1" dirty="0">
                  <a:latin typeface="+mn-ea"/>
                </a:rPr>
                <a:t>能积极配合其他部门的工作，无人投诉该部门等不合作现象；部门全年向公司提出并被采纳的合理化建议不少于</a:t>
              </a:r>
              <a:r>
                <a:rPr lang="en-US" altLang="zh-CN" sz="1400" b="1" dirty="0">
                  <a:latin typeface="+mn-ea"/>
                </a:rPr>
                <a:t>2</a:t>
              </a:r>
              <a:r>
                <a:rPr lang="zh-CN" altLang="en-US" sz="1400" b="1" dirty="0">
                  <a:latin typeface="+mn-ea"/>
                </a:rPr>
                <a:t>条，获得</a:t>
              </a:r>
              <a:r>
                <a:rPr lang="en-US" altLang="zh-CN" sz="1400" b="1" dirty="0">
                  <a:latin typeface="+mn-ea"/>
                </a:rPr>
                <a:t>《</a:t>
              </a:r>
              <a:r>
                <a:rPr lang="zh-CN" altLang="en-US" sz="1400" b="1" dirty="0">
                  <a:latin typeface="+mn-ea"/>
                </a:rPr>
                <a:t>部门提名奖</a:t>
              </a:r>
              <a:r>
                <a:rPr lang="en-US" altLang="zh-CN" sz="1400" b="1" dirty="0">
                  <a:latin typeface="+mn-ea"/>
                </a:rPr>
                <a:t>》</a:t>
              </a:r>
              <a:r>
                <a:rPr lang="zh-CN" altLang="en-US" sz="1400" b="1" dirty="0">
                  <a:latin typeface="+mn-ea"/>
                </a:rPr>
                <a:t>。</a:t>
              </a:r>
              <a:endParaRPr lang="en-US" altLang="zh-CN" sz="1400" b="1" dirty="0">
                <a:latin typeface="+mn-ea"/>
              </a:endParaRPr>
            </a:p>
          </p:txBody>
        </p:sp>
      </p:grpSp>
      <p:grpSp>
        <p:nvGrpSpPr>
          <p:cNvPr id="66" name="组合 65">
            <a:extLst>
              <a:ext uri="{FF2B5EF4-FFF2-40B4-BE49-F238E27FC236}">
                <a16:creationId xmlns:a16="http://schemas.microsoft.com/office/drawing/2014/main" id="{FB6912B1-265D-1F93-86BB-A10E716F3069}"/>
              </a:ext>
            </a:extLst>
          </p:cNvPr>
          <p:cNvGrpSpPr/>
          <p:nvPr/>
        </p:nvGrpSpPr>
        <p:grpSpPr>
          <a:xfrm>
            <a:off x="8331835" y="2100563"/>
            <a:ext cx="2655252" cy="3467100"/>
            <a:chOff x="1230313" y="1933699"/>
            <a:chExt cx="2655252" cy="3467100"/>
          </a:xfrm>
        </p:grpSpPr>
        <p:sp>
          <p:nvSpPr>
            <p:cNvPr id="67" name="圆角矩形 3">
              <a:extLst>
                <a:ext uri="{FF2B5EF4-FFF2-40B4-BE49-F238E27FC236}">
                  <a16:creationId xmlns:a16="http://schemas.microsoft.com/office/drawing/2014/main" id="{61A1D6A4-F332-1B4A-AAD8-5B0050711693}"/>
                </a:ext>
              </a:extLst>
            </p:cNvPr>
            <p:cNvSpPr/>
            <p:nvPr/>
          </p:nvSpPr>
          <p:spPr>
            <a:xfrm>
              <a:off x="1230313" y="1933699"/>
              <a:ext cx="2655252" cy="3467100"/>
            </a:xfrm>
            <a:prstGeom prst="roundRect">
              <a:avLst>
                <a:gd name="adj" fmla="val 0"/>
              </a:avLst>
            </a:prstGeom>
            <a:solidFill>
              <a:srgbClr val="F9F9F9"/>
            </a:solidFill>
            <a:ln w="9525">
              <a:noFill/>
            </a:ln>
            <a:effectLst>
              <a:outerShdw blurRad="127000" sx="101000" sy="101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dirty="0">
                <a:solidFill>
                  <a:schemeClr val="tx1">
                    <a:lumMod val="75000"/>
                    <a:lumOff val="25000"/>
                  </a:schemeClr>
                </a:solidFill>
                <a:latin typeface="+mn-ea"/>
              </a:endParaRPr>
            </a:p>
          </p:txBody>
        </p:sp>
        <p:sp>
          <p:nvSpPr>
            <p:cNvPr id="68" name="矩形 67">
              <a:extLst>
                <a:ext uri="{FF2B5EF4-FFF2-40B4-BE49-F238E27FC236}">
                  <a16:creationId xmlns:a16="http://schemas.microsoft.com/office/drawing/2014/main" id="{3E1856D0-E96F-5546-B8AB-75132E5288EF}"/>
                </a:ext>
              </a:extLst>
            </p:cNvPr>
            <p:cNvSpPr/>
            <p:nvPr/>
          </p:nvSpPr>
          <p:spPr>
            <a:xfrm>
              <a:off x="1406888" y="2305573"/>
              <a:ext cx="2302101" cy="53341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2400" b="1" dirty="0">
                  <a:solidFill>
                    <a:schemeClr val="accent1"/>
                  </a:solidFill>
                  <a:latin typeface="+mj-ea"/>
                  <a:ea typeface="+mj-ea"/>
                </a:rPr>
                <a:t>荣誉</a:t>
              </a:r>
            </a:p>
          </p:txBody>
        </p:sp>
        <p:cxnSp>
          <p:nvCxnSpPr>
            <p:cNvPr id="69" name="直接连接符 68">
              <a:extLst>
                <a:ext uri="{FF2B5EF4-FFF2-40B4-BE49-F238E27FC236}">
                  <a16:creationId xmlns:a16="http://schemas.microsoft.com/office/drawing/2014/main" id="{E9EBD9CA-AFC6-C748-4771-55A90045A359}"/>
                </a:ext>
              </a:extLst>
            </p:cNvPr>
            <p:cNvCxnSpPr/>
            <p:nvPr/>
          </p:nvCxnSpPr>
          <p:spPr>
            <a:xfrm>
              <a:off x="2140639" y="2927203"/>
              <a:ext cx="834600" cy="0"/>
            </a:xfrm>
            <a:prstGeom prst="line">
              <a:avLst/>
            </a:prstGeom>
            <a:ln w="31750">
              <a:gradFill>
                <a:gsLst>
                  <a:gs pos="49700">
                    <a:schemeClr val="accent1"/>
                  </a:gs>
                  <a:gs pos="0">
                    <a:srgbClr val="6667AB">
                      <a:alpha val="0"/>
                    </a:srgbClr>
                  </a:gs>
                  <a:gs pos="100000">
                    <a:srgbClr val="6667AB">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70" name="圆角矩形 3">
              <a:extLst>
                <a:ext uri="{FF2B5EF4-FFF2-40B4-BE49-F238E27FC236}">
                  <a16:creationId xmlns:a16="http://schemas.microsoft.com/office/drawing/2014/main" id="{BBB6B5CB-3A9B-9446-7A0E-D4A8ED85BB61}"/>
                </a:ext>
              </a:extLst>
            </p:cNvPr>
            <p:cNvSpPr/>
            <p:nvPr/>
          </p:nvSpPr>
          <p:spPr>
            <a:xfrm>
              <a:off x="1369696" y="2069247"/>
              <a:ext cx="2376487" cy="3196004"/>
            </a:xfrm>
            <a:prstGeom prst="roundRect">
              <a:avLst>
                <a:gd name="adj" fmla="val 0"/>
              </a:avLst>
            </a:prstGeom>
            <a:noFill/>
            <a:ln w="9525">
              <a:solidFill>
                <a:schemeClr val="accent1"/>
              </a:solidFill>
            </a:ln>
            <a:effectLst>
              <a:outerShdw blurRad="127000" sx="101000" sy="101000" algn="ctr" rotWithShape="0">
                <a:srgbClr val="A92B3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accent1"/>
                </a:solidFill>
                <a:latin typeface="+mn-ea"/>
              </a:endParaRPr>
            </a:p>
          </p:txBody>
        </p:sp>
        <p:sp>
          <p:nvSpPr>
            <p:cNvPr id="71" name="矩形 70">
              <a:extLst>
                <a:ext uri="{FF2B5EF4-FFF2-40B4-BE49-F238E27FC236}">
                  <a16:creationId xmlns:a16="http://schemas.microsoft.com/office/drawing/2014/main" id="{D387B822-5DA8-374C-DA32-479227439D63}"/>
                </a:ext>
              </a:extLst>
            </p:cNvPr>
            <p:cNvSpPr/>
            <p:nvPr/>
          </p:nvSpPr>
          <p:spPr>
            <a:xfrm>
              <a:off x="1522252" y="3140988"/>
              <a:ext cx="2124075" cy="199779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defRPr/>
              </a:pPr>
              <a:r>
                <a:rPr lang="zh-CN" altLang="en-US" sz="1400" b="1" dirty="0">
                  <a:latin typeface="+mn-ea"/>
                </a:rPr>
                <a:t>该部门组织协调能力较强，在公司决策决议的传达，部门人力资源管理方面等方面均能起到模范作用，获得</a:t>
              </a:r>
              <a:r>
                <a:rPr lang="en-US" altLang="zh-CN" sz="1400" b="1" dirty="0">
                  <a:latin typeface="+mn-ea"/>
                </a:rPr>
                <a:t>《</a:t>
              </a:r>
              <a:r>
                <a:rPr lang="zh-CN" altLang="en-US" sz="1400" b="1" dirty="0">
                  <a:latin typeface="+mn-ea"/>
                </a:rPr>
                <a:t>部门模范奖</a:t>
              </a:r>
              <a:r>
                <a:rPr lang="en-US" altLang="zh-CN" sz="1400" b="1" dirty="0">
                  <a:latin typeface="+mn-ea"/>
                </a:rPr>
                <a:t>》</a:t>
              </a:r>
              <a:r>
                <a:rPr lang="zh-CN" altLang="en-US" sz="1400" b="1" dirty="0">
                  <a:latin typeface="+mn-ea"/>
                </a:rPr>
                <a:t>。</a:t>
              </a:r>
              <a:endParaRPr lang="en-US" altLang="zh-CN" sz="1400" b="1" dirty="0">
                <a:latin typeface="+mn-ea"/>
              </a:endParaRPr>
            </a:p>
          </p:txBody>
        </p:sp>
      </p:grpSp>
    </p:spTree>
    <p:extLst>
      <p:ext uri="{BB962C8B-B14F-4D97-AF65-F5344CB8AC3E}">
        <p14:creationId xmlns:p14="http://schemas.microsoft.com/office/powerpoint/2010/main" val="1001586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21">
            <a:extLst>
              <a:ext uri="{FF2B5EF4-FFF2-40B4-BE49-F238E27FC236}">
                <a16:creationId xmlns:a16="http://schemas.microsoft.com/office/drawing/2014/main" id="{CA8C9F4E-59BD-C1C9-D5CA-39F085537B03}"/>
              </a:ext>
            </a:extLst>
          </p:cNvPr>
          <p:cNvSpPr/>
          <p:nvPr/>
        </p:nvSpPr>
        <p:spPr>
          <a:xfrm>
            <a:off x="2466567" y="1772056"/>
            <a:ext cx="5855629" cy="2910263"/>
          </a:xfrm>
          <a:prstGeom prst="roundRect">
            <a:avLst>
              <a:gd name="adj" fmla="val 0"/>
            </a:avLst>
          </a:prstGeom>
          <a:pattFill prst="lgGrid">
            <a:fgClr>
              <a:srgbClr val="F8F8F8"/>
            </a:fgClr>
            <a:bgClr>
              <a:sysClr val="window" lastClr="FFFFFF"/>
            </a:bgClr>
          </a:patt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4" name="文本框 5">
            <a:extLst>
              <a:ext uri="{FF2B5EF4-FFF2-40B4-BE49-F238E27FC236}">
                <a16:creationId xmlns:a16="http://schemas.microsoft.com/office/drawing/2014/main" id="{410F22CB-79BA-5E0D-CFBB-9504A508E613}"/>
              </a:ext>
            </a:extLst>
          </p:cNvPr>
          <p:cNvSpPr txBox="1"/>
          <p:nvPr/>
        </p:nvSpPr>
        <p:spPr>
          <a:xfrm flipH="1">
            <a:off x="4865949" y="2318138"/>
            <a:ext cx="2558648" cy="769441"/>
          </a:xfrm>
          <a:prstGeom prst="rect">
            <a:avLst/>
          </a:prstGeom>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chemeClr val="accent2"/>
                </a:solidFill>
                <a:effectLst/>
                <a:uLnTx/>
                <a:uFillTx/>
                <a:latin typeface="+mj-ea"/>
                <a:ea typeface="+mj-ea"/>
                <a:cs typeface="+mn-cs"/>
              </a:rPr>
              <a:t>PART 04</a:t>
            </a:r>
            <a:endParaRPr kumimoji="0" lang="zh-CN" altLang="en-US" sz="4400" b="1" i="0" u="none" strike="noStrike" kern="1200" cap="none" spc="0" normalizeH="0" baseline="0" noProof="0" dirty="0">
              <a:ln>
                <a:noFill/>
              </a:ln>
              <a:solidFill>
                <a:schemeClr val="accent2"/>
              </a:solidFill>
              <a:effectLst/>
              <a:uLnTx/>
              <a:uFillTx/>
              <a:latin typeface="+mj-ea"/>
              <a:ea typeface="+mj-ea"/>
              <a:cs typeface="+mn-cs"/>
            </a:endParaRPr>
          </a:p>
        </p:txBody>
      </p:sp>
      <p:sp>
        <p:nvSpPr>
          <p:cNvPr id="5" name="文本框 24">
            <a:extLst>
              <a:ext uri="{FF2B5EF4-FFF2-40B4-BE49-F238E27FC236}">
                <a16:creationId xmlns:a16="http://schemas.microsoft.com/office/drawing/2014/main" id="{7EB96794-FDA3-9170-AA76-F33E0CC573E5}"/>
              </a:ext>
            </a:extLst>
          </p:cNvPr>
          <p:cNvSpPr txBox="1"/>
          <p:nvPr/>
        </p:nvSpPr>
        <p:spPr>
          <a:xfrm flipH="1">
            <a:off x="3451290" y="2939230"/>
            <a:ext cx="5387967" cy="923330"/>
          </a:xfrm>
          <a:prstGeom prst="rect">
            <a:avLst/>
          </a:prstGeom>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CN" altLang="en-US" sz="5400" b="1" dirty="0">
                <a:solidFill>
                  <a:schemeClr val="accent1"/>
                </a:solidFill>
                <a:latin typeface="+mj-ea"/>
                <a:ea typeface="+mj-ea"/>
              </a:rPr>
              <a:t>工作数据与分析</a:t>
            </a:r>
            <a:endParaRPr kumimoji="0" lang="zh-CN" altLang="en-US" sz="5400" b="1" i="0" u="none" strike="noStrike" kern="1200" cap="none" spc="0" normalizeH="0" baseline="0" noProof="0" dirty="0">
              <a:ln>
                <a:noFill/>
              </a:ln>
              <a:solidFill>
                <a:schemeClr val="accent1"/>
              </a:solidFill>
              <a:effectLst/>
              <a:uLnTx/>
              <a:uFillTx/>
              <a:latin typeface="+mj-ea"/>
              <a:ea typeface="+mj-ea"/>
            </a:endParaRPr>
          </a:p>
        </p:txBody>
      </p:sp>
      <p:grpSp>
        <p:nvGrpSpPr>
          <p:cNvPr id="7" name="组合 6">
            <a:extLst>
              <a:ext uri="{FF2B5EF4-FFF2-40B4-BE49-F238E27FC236}">
                <a16:creationId xmlns:a16="http://schemas.microsoft.com/office/drawing/2014/main" id="{1EBD3ED1-FF06-E7BD-3F8A-55DFFBA80757}"/>
              </a:ext>
            </a:extLst>
          </p:cNvPr>
          <p:cNvGrpSpPr/>
          <p:nvPr/>
        </p:nvGrpSpPr>
        <p:grpSpPr>
          <a:xfrm flipH="1">
            <a:off x="5466994" y="4333065"/>
            <a:ext cx="1305165" cy="349254"/>
            <a:chOff x="1471211" y="4679875"/>
            <a:chExt cx="1305165" cy="349254"/>
          </a:xfrm>
          <a:effectLst>
            <a:outerShdw blurRad="101600" dist="38100" dir="2700000" sx="101000" sy="101000" algn="tl" rotWithShape="0">
              <a:sysClr val="window" lastClr="FFFFFF">
                <a:lumMod val="50000"/>
                <a:alpha val="35000"/>
              </a:sysClr>
            </a:outerShdw>
          </a:effectLst>
        </p:grpSpPr>
        <p:sp>
          <p:nvSpPr>
            <p:cNvPr id="13" name="矩形: 圆角 12">
              <a:extLst>
                <a:ext uri="{FF2B5EF4-FFF2-40B4-BE49-F238E27FC236}">
                  <a16:creationId xmlns:a16="http://schemas.microsoft.com/office/drawing/2014/main" id="{90855F6A-E432-FF2F-AE51-D229A8FE9026}"/>
                </a:ext>
              </a:extLst>
            </p:cNvPr>
            <p:cNvSpPr/>
            <p:nvPr/>
          </p:nvSpPr>
          <p:spPr>
            <a:xfrm>
              <a:off x="1471211" y="4679875"/>
              <a:ext cx="1305165" cy="338554"/>
            </a:xfrm>
            <a:prstGeom prst="roundRect">
              <a:avLst>
                <a:gd name="adj" fmla="val 50000"/>
              </a:avLst>
            </a:prstGeom>
            <a:solidFill>
              <a:schemeClr val="accent2"/>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4" name="文本框 32">
              <a:extLst>
                <a:ext uri="{FF2B5EF4-FFF2-40B4-BE49-F238E27FC236}">
                  <a16:creationId xmlns:a16="http://schemas.microsoft.com/office/drawing/2014/main" id="{85FF0EA6-7D8B-EBE4-932A-A7EF2AE79686}"/>
                </a:ext>
              </a:extLst>
            </p:cNvPr>
            <p:cNvSpPr txBox="1"/>
            <p:nvPr/>
          </p:nvSpPr>
          <p:spPr>
            <a:xfrm>
              <a:off x="1723683" y="4690575"/>
              <a:ext cx="800219" cy="338554"/>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ysClr val="window" lastClr="FFFFFF"/>
                  </a:solidFill>
                  <a:effectLst/>
                  <a:uLnTx/>
                  <a:uFillTx/>
                  <a:latin typeface="+mj-ea"/>
                  <a:ea typeface="+mj-ea"/>
                  <a:cs typeface="+mn-cs"/>
                </a:rPr>
                <a:t>第四章</a:t>
              </a:r>
            </a:p>
          </p:txBody>
        </p:sp>
      </p:grpSp>
      <p:grpSp>
        <p:nvGrpSpPr>
          <p:cNvPr id="8" name="组合 7">
            <a:extLst>
              <a:ext uri="{FF2B5EF4-FFF2-40B4-BE49-F238E27FC236}">
                <a16:creationId xmlns:a16="http://schemas.microsoft.com/office/drawing/2014/main" id="{411CDB3B-5BAE-BB0E-9F9B-BFA50D6C6FE3}"/>
              </a:ext>
            </a:extLst>
          </p:cNvPr>
          <p:cNvGrpSpPr/>
          <p:nvPr/>
        </p:nvGrpSpPr>
        <p:grpSpPr>
          <a:xfrm flipH="1">
            <a:off x="7653208" y="1916928"/>
            <a:ext cx="76200" cy="888722"/>
            <a:chOff x="1371600" y="1689100"/>
            <a:chExt cx="76200" cy="888722"/>
          </a:xfrm>
        </p:grpSpPr>
        <p:sp>
          <p:nvSpPr>
            <p:cNvPr id="9" name="椭圆 8">
              <a:extLst>
                <a:ext uri="{FF2B5EF4-FFF2-40B4-BE49-F238E27FC236}">
                  <a16:creationId xmlns:a16="http://schemas.microsoft.com/office/drawing/2014/main" id="{CF90AD89-E69B-70EC-E425-A6B79B5A91D6}"/>
                </a:ext>
              </a:extLst>
            </p:cNvPr>
            <p:cNvSpPr/>
            <p:nvPr/>
          </p:nvSpPr>
          <p:spPr>
            <a:xfrm>
              <a:off x="1371600" y="168910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0" name="椭圆 9">
              <a:extLst>
                <a:ext uri="{FF2B5EF4-FFF2-40B4-BE49-F238E27FC236}">
                  <a16:creationId xmlns:a16="http://schemas.microsoft.com/office/drawing/2014/main" id="{E40086D9-0542-5890-287D-89EA7B4BDA2D}"/>
                </a:ext>
              </a:extLst>
            </p:cNvPr>
            <p:cNvSpPr/>
            <p:nvPr/>
          </p:nvSpPr>
          <p:spPr>
            <a:xfrm>
              <a:off x="1371600" y="1851605"/>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11" name="椭圆 10">
              <a:extLst>
                <a:ext uri="{FF2B5EF4-FFF2-40B4-BE49-F238E27FC236}">
                  <a16:creationId xmlns:a16="http://schemas.microsoft.com/office/drawing/2014/main" id="{425A1935-D05F-5130-F84D-489CA2EDD10D}"/>
                </a:ext>
              </a:extLst>
            </p:cNvPr>
            <p:cNvSpPr/>
            <p:nvPr/>
          </p:nvSpPr>
          <p:spPr>
            <a:xfrm>
              <a:off x="1371600" y="201411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2" name="椭圆 11">
              <a:extLst>
                <a:ext uri="{FF2B5EF4-FFF2-40B4-BE49-F238E27FC236}">
                  <a16:creationId xmlns:a16="http://schemas.microsoft.com/office/drawing/2014/main" id="{1B6F301A-968F-6634-EA53-50B0E4FEA394}"/>
                </a:ext>
              </a:extLst>
            </p:cNvPr>
            <p:cNvSpPr/>
            <p:nvPr/>
          </p:nvSpPr>
          <p:spPr>
            <a:xfrm>
              <a:off x="1371600" y="2176614"/>
              <a:ext cx="76200" cy="76200"/>
            </a:xfrm>
            <a:prstGeom prst="ellipse">
              <a:avLst/>
            </a:prstGeom>
            <a:solidFill>
              <a:schemeClr val="tx1"/>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23" name="椭圆 22">
              <a:extLst>
                <a:ext uri="{FF2B5EF4-FFF2-40B4-BE49-F238E27FC236}">
                  <a16:creationId xmlns:a16="http://schemas.microsoft.com/office/drawing/2014/main" id="{5B0F0D20-FCE3-FA24-522F-5693EFCB4053}"/>
                </a:ext>
              </a:extLst>
            </p:cNvPr>
            <p:cNvSpPr/>
            <p:nvPr/>
          </p:nvSpPr>
          <p:spPr>
            <a:xfrm>
              <a:off x="1371600" y="2339118"/>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24" name="椭圆 23">
              <a:extLst>
                <a:ext uri="{FF2B5EF4-FFF2-40B4-BE49-F238E27FC236}">
                  <a16:creationId xmlns:a16="http://schemas.microsoft.com/office/drawing/2014/main" id="{44A0F120-1BA1-20FB-78F1-5B411D7A7864}"/>
                </a:ext>
              </a:extLst>
            </p:cNvPr>
            <p:cNvSpPr/>
            <p:nvPr/>
          </p:nvSpPr>
          <p:spPr>
            <a:xfrm>
              <a:off x="1371600" y="2501622"/>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grpSp>
      <p:sp>
        <p:nvSpPr>
          <p:cNvPr id="15" name="文本框 14">
            <a:extLst>
              <a:ext uri="{FF2B5EF4-FFF2-40B4-BE49-F238E27FC236}">
                <a16:creationId xmlns:a16="http://schemas.microsoft.com/office/drawing/2014/main" id="{3ACD0A25-8AF0-71B6-828E-A700FF51FE2F}"/>
              </a:ext>
            </a:extLst>
          </p:cNvPr>
          <p:cNvSpPr txBox="1"/>
          <p:nvPr/>
        </p:nvSpPr>
        <p:spPr>
          <a:xfrm>
            <a:off x="3503700" y="3826370"/>
            <a:ext cx="5347503" cy="307777"/>
          </a:xfrm>
          <a:prstGeom prst="rect">
            <a:avLst/>
          </a:prstGeom>
          <a:noFill/>
        </p:spPr>
        <p:txBody>
          <a:bodyPr wrap="square" rtlCol="0">
            <a:noAutofit/>
          </a:bodyPr>
          <a:lstStyle/>
          <a:p>
            <a:pPr algn="dist"/>
            <a:r>
              <a:rPr lang="en-US" altLang="zh-CN" sz="1400" dirty="0">
                <a:solidFill>
                  <a:schemeClr val="bg1">
                    <a:lumMod val="75000"/>
                  </a:schemeClr>
                </a:solidFill>
              </a:rPr>
              <a:t>MID YEAR WORK REVIEW</a:t>
            </a:r>
            <a:endParaRPr lang="zh-CN" altLang="en-US" sz="1400" dirty="0">
              <a:solidFill>
                <a:schemeClr val="bg1">
                  <a:lumMod val="75000"/>
                </a:schemeClr>
              </a:solidFill>
            </a:endParaRPr>
          </a:p>
        </p:txBody>
      </p:sp>
      <p:grpSp>
        <p:nvGrpSpPr>
          <p:cNvPr id="30" name="组合 29">
            <a:extLst>
              <a:ext uri="{FF2B5EF4-FFF2-40B4-BE49-F238E27FC236}">
                <a16:creationId xmlns:a16="http://schemas.microsoft.com/office/drawing/2014/main" id="{498E4570-F315-FA67-FB93-6125B4B5F297}"/>
              </a:ext>
            </a:extLst>
          </p:cNvPr>
          <p:cNvGrpSpPr/>
          <p:nvPr/>
        </p:nvGrpSpPr>
        <p:grpSpPr>
          <a:xfrm flipH="1">
            <a:off x="4514231" y="1916928"/>
            <a:ext cx="76200" cy="888722"/>
            <a:chOff x="1371600" y="1689100"/>
            <a:chExt cx="76200" cy="888722"/>
          </a:xfrm>
        </p:grpSpPr>
        <p:sp>
          <p:nvSpPr>
            <p:cNvPr id="31" name="椭圆 30">
              <a:extLst>
                <a:ext uri="{FF2B5EF4-FFF2-40B4-BE49-F238E27FC236}">
                  <a16:creationId xmlns:a16="http://schemas.microsoft.com/office/drawing/2014/main" id="{67542131-83C9-CFE5-8925-A4A35C36DF59}"/>
                </a:ext>
              </a:extLst>
            </p:cNvPr>
            <p:cNvSpPr/>
            <p:nvPr/>
          </p:nvSpPr>
          <p:spPr>
            <a:xfrm>
              <a:off x="1371600" y="168910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32" name="椭圆 31">
              <a:extLst>
                <a:ext uri="{FF2B5EF4-FFF2-40B4-BE49-F238E27FC236}">
                  <a16:creationId xmlns:a16="http://schemas.microsoft.com/office/drawing/2014/main" id="{084CA178-6107-BF89-FCAC-230B445BACA6}"/>
                </a:ext>
              </a:extLst>
            </p:cNvPr>
            <p:cNvSpPr/>
            <p:nvPr/>
          </p:nvSpPr>
          <p:spPr>
            <a:xfrm>
              <a:off x="1371600" y="1851605"/>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33" name="椭圆 32">
              <a:extLst>
                <a:ext uri="{FF2B5EF4-FFF2-40B4-BE49-F238E27FC236}">
                  <a16:creationId xmlns:a16="http://schemas.microsoft.com/office/drawing/2014/main" id="{767216C0-6D87-C871-E6B3-3E60F577BE9D}"/>
                </a:ext>
              </a:extLst>
            </p:cNvPr>
            <p:cNvSpPr/>
            <p:nvPr/>
          </p:nvSpPr>
          <p:spPr>
            <a:xfrm>
              <a:off x="1371600" y="201411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34" name="椭圆 33">
              <a:extLst>
                <a:ext uri="{FF2B5EF4-FFF2-40B4-BE49-F238E27FC236}">
                  <a16:creationId xmlns:a16="http://schemas.microsoft.com/office/drawing/2014/main" id="{158ED4AD-7982-2FAC-555B-6BEB406F0A38}"/>
                </a:ext>
              </a:extLst>
            </p:cNvPr>
            <p:cNvSpPr/>
            <p:nvPr/>
          </p:nvSpPr>
          <p:spPr>
            <a:xfrm>
              <a:off x="1371600" y="2176614"/>
              <a:ext cx="76200" cy="76200"/>
            </a:xfrm>
            <a:prstGeom prst="ellipse">
              <a:avLst/>
            </a:prstGeom>
            <a:solidFill>
              <a:schemeClr val="tx1"/>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35" name="椭圆 34">
              <a:extLst>
                <a:ext uri="{FF2B5EF4-FFF2-40B4-BE49-F238E27FC236}">
                  <a16:creationId xmlns:a16="http://schemas.microsoft.com/office/drawing/2014/main" id="{B739D671-2E99-8299-4D10-60C4CE9761E7}"/>
                </a:ext>
              </a:extLst>
            </p:cNvPr>
            <p:cNvSpPr/>
            <p:nvPr/>
          </p:nvSpPr>
          <p:spPr>
            <a:xfrm>
              <a:off x="1371600" y="2339118"/>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36" name="椭圆 35">
              <a:extLst>
                <a:ext uri="{FF2B5EF4-FFF2-40B4-BE49-F238E27FC236}">
                  <a16:creationId xmlns:a16="http://schemas.microsoft.com/office/drawing/2014/main" id="{F96F16A5-B280-425C-394F-E59CCF9F312B}"/>
                </a:ext>
              </a:extLst>
            </p:cNvPr>
            <p:cNvSpPr/>
            <p:nvPr/>
          </p:nvSpPr>
          <p:spPr>
            <a:xfrm>
              <a:off x="1371600" y="2501622"/>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grpSp>
    </p:spTree>
    <p:extLst>
      <p:ext uri="{BB962C8B-B14F-4D97-AF65-F5344CB8AC3E}">
        <p14:creationId xmlns:p14="http://schemas.microsoft.com/office/powerpoint/2010/main" val="1100961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12DA7B6D-2D74-4865-0EDC-423D23510992}"/>
              </a:ext>
            </a:extLst>
          </p:cNvPr>
          <p:cNvGraphicFramePr>
            <a:graphicFrameLocks noGrp="1"/>
          </p:cNvGraphicFramePr>
          <p:nvPr>
            <p:extLst>
              <p:ext uri="{D42A27DB-BD31-4B8C-83A1-F6EECF244321}">
                <p14:modId xmlns:p14="http://schemas.microsoft.com/office/powerpoint/2010/main" val="2468506170"/>
              </p:ext>
            </p:extLst>
          </p:nvPr>
        </p:nvGraphicFramePr>
        <p:xfrm>
          <a:off x="1526460" y="2855174"/>
          <a:ext cx="9139080" cy="3317104"/>
        </p:xfrm>
        <a:graphic>
          <a:graphicData uri="http://schemas.openxmlformats.org/drawingml/2006/table">
            <a:tbl>
              <a:tblPr firstRow="1" bandRow="1">
                <a:tableStyleId>{5C22544A-7EE6-4342-B048-85BDC9FD1C3A}</a:tableStyleId>
              </a:tblPr>
              <a:tblGrid>
                <a:gridCol w="2284770">
                  <a:extLst>
                    <a:ext uri="{9D8B030D-6E8A-4147-A177-3AD203B41FA5}">
                      <a16:colId xmlns:a16="http://schemas.microsoft.com/office/drawing/2014/main" val="1649714081"/>
                    </a:ext>
                  </a:extLst>
                </a:gridCol>
                <a:gridCol w="2284770">
                  <a:extLst>
                    <a:ext uri="{9D8B030D-6E8A-4147-A177-3AD203B41FA5}">
                      <a16:colId xmlns:a16="http://schemas.microsoft.com/office/drawing/2014/main" val="1861275728"/>
                    </a:ext>
                  </a:extLst>
                </a:gridCol>
                <a:gridCol w="2284770">
                  <a:extLst>
                    <a:ext uri="{9D8B030D-6E8A-4147-A177-3AD203B41FA5}">
                      <a16:colId xmlns:a16="http://schemas.microsoft.com/office/drawing/2014/main" val="712657938"/>
                    </a:ext>
                  </a:extLst>
                </a:gridCol>
                <a:gridCol w="2284770">
                  <a:extLst>
                    <a:ext uri="{9D8B030D-6E8A-4147-A177-3AD203B41FA5}">
                      <a16:colId xmlns:a16="http://schemas.microsoft.com/office/drawing/2014/main" val="3933377181"/>
                    </a:ext>
                  </a:extLst>
                </a:gridCol>
              </a:tblGrid>
              <a:tr h="473872">
                <a:tc>
                  <a:txBody>
                    <a:bodyPr/>
                    <a:lstStyle/>
                    <a:p>
                      <a:pPr algn="ctr"/>
                      <a:r>
                        <a:rPr lang="zh-CN" altLang="en-US" sz="1600" dirty="0">
                          <a:latin typeface="+mj-ea"/>
                          <a:ea typeface="+mj-ea"/>
                        </a:rPr>
                        <a:t>部门</a:t>
                      </a:r>
                    </a:p>
                  </a:txBody>
                  <a:tcPr anchor="ctr"/>
                </a:tc>
                <a:tc>
                  <a:txBody>
                    <a:bodyPr/>
                    <a:lstStyle/>
                    <a:p>
                      <a:pPr algn="ctr"/>
                      <a:r>
                        <a:rPr lang="zh-CN" altLang="en-US" sz="1600" dirty="0">
                          <a:latin typeface="+mj-ea"/>
                          <a:ea typeface="+mj-ea"/>
                        </a:rPr>
                        <a:t>招聘率</a:t>
                      </a:r>
                    </a:p>
                  </a:txBody>
                  <a:tcPr anchor="ctr"/>
                </a:tc>
                <a:tc>
                  <a:txBody>
                    <a:bodyPr/>
                    <a:lstStyle/>
                    <a:p>
                      <a:pPr algn="ctr"/>
                      <a:r>
                        <a:rPr lang="zh-CN" altLang="en-US" sz="1600" dirty="0">
                          <a:latin typeface="+mj-ea"/>
                          <a:ea typeface="+mj-ea"/>
                        </a:rPr>
                        <a:t>离职率</a:t>
                      </a:r>
                    </a:p>
                  </a:txBody>
                  <a:tcPr anchor="ctr"/>
                </a:tc>
                <a:tc>
                  <a:txBody>
                    <a:bodyPr/>
                    <a:lstStyle/>
                    <a:p>
                      <a:pPr algn="ctr"/>
                      <a:r>
                        <a:rPr lang="zh-CN" altLang="en-US" sz="1600" dirty="0">
                          <a:latin typeface="+mj-ea"/>
                          <a:ea typeface="+mj-ea"/>
                        </a:rPr>
                        <a:t>占比</a:t>
                      </a:r>
                    </a:p>
                  </a:txBody>
                  <a:tcPr anchor="ctr"/>
                </a:tc>
                <a:extLst>
                  <a:ext uri="{0D108BD9-81ED-4DB2-BD59-A6C34878D82A}">
                    <a16:rowId xmlns:a16="http://schemas.microsoft.com/office/drawing/2014/main" val="2898710476"/>
                  </a:ext>
                </a:extLst>
              </a:tr>
              <a:tr h="473872">
                <a:tc>
                  <a:txBody>
                    <a:bodyPr/>
                    <a:lstStyle/>
                    <a:p>
                      <a:pPr algn="ctr"/>
                      <a:r>
                        <a:rPr lang="zh-CN" altLang="en-US" sz="1600" dirty="0">
                          <a:latin typeface="+mj-ea"/>
                          <a:ea typeface="+mj-ea"/>
                        </a:rPr>
                        <a:t>财务部</a:t>
                      </a:r>
                    </a:p>
                  </a:txBody>
                  <a:tcPr anchor="ctr"/>
                </a:tc>
                <a:tc>
                  <a:txBody>
                    <a:bodyPr/>
                    <a:lstStyle/>
                    <a:p>
                      <a:pPr algn="ctr"/>
                      <a:r>
                        <a:rPr lang="en-US" altLang="zh-CN" sz="1600" dirty="0">
                          <a:latin typeface="+mj-ea"/>
                          <a:ea typeface="+mj-ea"/>
                        </a:rPr>
                        <a:t>65%</a:t>
                      </a:r>
                      <a:endParaRPr lang="zh-CN" altLang="en-US" sz="1600" dirty="0">
                        <a:latin typeface="+mj-ea"/>
                        <a:ea typeface="+mj-ea"/>
                      </a:endParaRPr>
                    </a:p>
                  </a:txBody>
                  <a:tcPr anchor="ctr"/>
                </a:tc>
                <a:tc>
                  <a:txBody>
                    <a:bodyPr/>
                    <a:lstStyle/>
                    <a:p>
                      <a:pPr algn="ctr"/>
                      <a:r>
                        <a:rPr lang="en-US" altLang="zh-CN" sz="1600" dirty="0">
                          <a:latin typeface="+mj-ea"/>
                          <a:ea typeface="+mj-ea"/>
                        </a:rPr>
                        <a:t>0%</a:t>
                      </a:r>
                      <a:endParaRPr lang="zh-CN" altLang="en-US" sz="1600" dirty="0">
                        <a:latin typeface="+mj-ea"/>
                        <a:ea typeface="+mj-ea"/>
                      </a:endParaRPr>
                    </a:p>
                  </a:txBody>
                  <a:tcPr anchor="ctr"/>
                </a:tc>
                <a:tc>
                  <a:txBody>
                    <a:bodyPr/>
                    <a:lstStyle/>
                    <a:p>
                      <a:pPr algn="ctr"/>
                      <a:r>
                        <a:rPr lang="en-US" altLang="zh-CN" sz="1600" dirty="0">
                          <a:latin typeface="+mj-ea"/>
                          <a:ea typeface="+mj-ea"/>
                        </a:rPr>
                        <a:t>3/5</a:t>
                      </a:r>
                      <a:endParaRPr lang="zh-CN" altLang="en-US" sz="1600" dirty="0">
                        <a:latin typeface="+mj-ea"/>
                        <a:ea typeface="+mj-ea"/>
                      </a:endParaRPr>
                    </a:p>
                  </a:txBody>
                  <a:tcPr anchor="ctr"/>
                </a:tc>
                <a:extLst>
                  <a:ext uri="{0D108BD9-81ED-4DB2-BD59-A6C34878D82A}">
                    <a16:rowId xmlns:a16="http://schemas.microsoft.com/office/drawing/2014/main" val="3925819107"/>
                  </a:ext>
                </a:extLst>
              </a:tr>
              <a:tr h="473872">
                <a:tc>
                  <a:txBody>
                    <a:bodyPr/>
                    <a:lstStyle/>
                    <a:p>
                      <a:pPr algn="ctr"/>
                      <a:r>
                        <a:rPr lang="zh-CN" altLang="en-US" sz="1600" dirty="0">
                          <a:latin typeface="+mj-ea"/>
                          <a:ea typeface="+mj-ea"/>
                        </a:rPr>
                        <a:t>资源部</a:t>
                      </a:r>
                    </a:p>
                  </a:txBody>
                  <a:tcPr anchor="ctr"/>
                </a:tc>
                <a:tc>
                  <a:txBody>
                    <a:bodyPr/>
                    <a:lstStyle/>
                    <a:p>
                      <a:pPr algn="ctr"/>
                      <a:r>
                        <a:rPr lang="en-US" altLang="zh-CN" sz="1600" dirty="0">
                          <a:latin typeface="+mj-ea"/>
                          <a:ea typeface="+mj-ea"/>
                        </a:rPr>
                        <a:t>78%</a:t>
                      </a:r>
                      <a:endParaRPr lang="zh-CN" altLang="en-US" sz="1600" dirty="0">
                        <a:latin typeface="+mj-ea"/>
                        <a:ea typeface="+mj-ea"/>
                      </a:endParaRPr>
                    </a:p>
                  </a:txBody>
                  <a:tcPr anchor="ctr"/>
                </a:tc>
                <a:tc>
                  <a:txBody>
                    <a:bodyPr/>
                    <a:lstStyle/>
                    <a:p>
                      <a:pPr algn="ctr"/>
                      <a:r>
                        <a:rPr lang="en-US" altLang="zh-CN" sz="1600" dirty="0">
                          <a:latin typeface="+mj-ea"/>
                          <a:ea typeface="+mj-ea"/>
                        </a:rPr>
                        <a:t>5%</a:t>
                      </a:r>
                      <a:endParaRPr lang="zh-CN" altLang="en-US" sz="1600" dirty="0">
                        <a:latin typeface="+mj-ea"/>
                        <a:ea typeface="+mj-ea"/>
                      </a:endParaRPr>
                    </a:p>
                  </a:txBody>
                  <a:tcPr anchor="ctr"/>
                </a:tc>
                <a:tc>
                  <a:txBody>
                    <a:bodyPr/>
                    <a:lstStyle/>
                    <a:p>
                      <a:pPr algn="ctr"/>
                      <a:r>
                        <a:rPr lang="en-US" altLang="zh-CN" sz="1600" dirty="0">
                          <a:latin typeface="+mj-ea"/>
                          <a:ea typeface="+mj-ea"/>
                        </a:rPr>
                        <a:t>2/3</a:t>
                      </a:r>
                      <a:endParaRPr lang="zh-CN" altLang="en-US" sz="1600" dirty="0">
                        <a:latin typeface="+mj-ea"/>
                        <a:ea typeface="+mj-ea"/>
                      </a:endParaRPr>
                    </a:p>
                  </a:txBody>
                  <a:tcPr anchor="ctr"/>
                </a:tc>
                <a:extLst>
                  <a:ext uri="{0D108BD9-81ED-4DB2-BD59-A6C34878D82A}">
                    <a16:rowId xmlns:a16="http://schemas.microsoft.com/office/drawing/2014/main" val="1821500217"/>
                  </a:ext>
                </a:extLst>
              </a:tr>
              <a:tr h="473872">
                <a:tc>
                  <a:txBody>
                    <a:bodyPr/>
                    <a:lstStyle/>
                    <a:p>
                      <a:pPr algn="ctr"/>
                      <a:r>
                        <a:rPr lang="zh-CN" altLang="en-US" sz="1600" dirty="0">
                          <a:latin typeface="+mj-ea"/>
                          <a:ea typeface="+mj-ea"/>
                        </a:rPr>
                        <a:t>管理部</a:t>
                      </a:r>
                    </a:p>
                  </a:txBody>
                  <a:tcPr anchor="ctr"/>
                </a:tc>
                <a:tc>
                  <a:txBody>
                    <a:bodyPr/>
                    <a:lstStyle/>
                    <a:p>
                      <a:pPr algn="ctr"/>
                      <a:r>
                        <a:rPr lang="en-US" altLang="zh-CN" sz="1600" dirty="0">
                          <a:latin typeface="+mj-ea"/>
                          <a:ea typeface="+mj-ea"/>
                        </a:rPr>
                        <a:t>88%</a:t>
                      </a:r>
                      <a:endParaRPr lang="zh-CN" altLang="en-US" sz="1600" dirty="0">
                        <a:latin typeface="+mj-ea"/>
                        <a:ea typeface="+mj-ea"/>
                      </a:endParaRPr>
                    </a:p>
                  </a:txBody>
                  <a:tcPr anchor="ctr"/>
                </a:tc>
                <a:tc>
                  <a:txBody>
                    <a:bodyPr/>
                    <a:lstStyle/>
                    <a:p>
                      <a:pPr algn="ctr"/>
                      <a:r>
                        <a:rPr lang="en-US" altLang="zh-CN" sz="1600" dirty="0">
                          <a:latin typeface="+mj-ea"/>
                          <a:ea typeface="+mj-ea"/>
                        </a:rPr>
                        <a:t>9%</a:t>
                      </a:r>
                      <a:endParaRPr lang="zh-CN" altLang="en-US" sz="1600" dirty="0">
                        <a:latin typeface="+mj-ea"/>
                        <a:ea typeface="+mj-ea"/>
                      </a:endParaRPr>
                    </a:p>
                  </a:txBody>
                  <a:tcPr anchor="ctr"/>
                </a:tc>
                <a:tc>
                  <a:txBody>
                    <a:bodyPr/>
                    <a:lstStyle/>
                    <a:p>
                      <a:pPr algn="ctr"/>
                      <a:r>
                        <a:rPr lang="en-US" altLang="zh-CN" sz="1600" dirty="0">
                          <a:latin typeface="+mj-ea"/>
                          <a:ea typeface="+mj-ea"/>
                        </a:rPr>
                        <a:t>4/5</a:t>
                      </a:r>
                      <a:endParaRPr lang="zh-CN" altLang="en-US" sz="1600" dirty="0">
                        <a:latin typeface="+mj-ea"/>
                        <a:ea typeface="+mj-ea"/>
                      </a:endParaRPr>
                    </a:p>
                  </a:txBody>
                  <a:tcPr anchor="ctr"/>
                </a:tc>
                <a:extLst>
                  <a:ext uri="{0D108BD9-81ED-4DB2-BD59-A6C34878D82A}">
                    <a16:rowId xmlns:a16="http://schemas.microsoft.com/office/drawing/2014/main" val="3945676421"/>
                  </a:ext>
                </a:extLst>
              </a:tr>
              <a:tr h="473872">
                <a:tc>
                  <a:txBody>
                    <a:bodyPr/>
                    <a:lstStyle/>
                    <a:p>
                      <a:pPr algn="ctr"/>
                      <a:r>
                        <a:rPr lang="zh-CN" altLang="en-US" sz="1600" dirty="0">
                          <a:latin typeface="+mj-ea"/>
                          <a:ea typeface="+mj-ea"/>
                        </a:rPr>
                        <a:t>媒体部</a:t>
                      </a:r>
                    </a:p>
                  </a:txBody>
                  <a:tcPr anchor="ctr"/>
                </a:tc>
                <a:tc>
                  <a:txBody>
                    <a:bodyPr/>
                    <a:lstStyle/>
                    <a:p>
                      <a:pPr algn="ctr"/>
                      <a:r>
                        <a:rPr lang="en-US" altLang="zh-CN" sz="1600" dirty="0">
                          <a:latin typeface="+mj-ea"/>
                          <a:ea typeface="+mj-ea"/>
                        </a:rPr>
                        <a:t>67%</a:t>
                      </a:r>
                      <a:endParaRPr lang="zh-CN" altLang="en-US" sz="1600" dirty="0">
                        <a:latin typeface="+mj-ea"/>
                        <a:ea typeface="+mj-ea"/>
                      </a:endParaRPr>
                    </a:p>
                  </a:txBody>
                  <a:tcPr anchor="ctr"/>
                </a:tc>
                <a:tc>
                  <a:txBody>
                    <a:bodyPr/>
                    <a:lstStyle/>
                    <a:p>
                      <a:pPr algn="ctr"/>
                      <a:r>
                        <a:rPr lang="en-US" altLang="zh-CN" sz="1600" dirty="0">
                          <a:latin typeface="+mj-ea"/>
                          <a:ea typeface="+mj-ea"/>
                        </a:rPr>
                        <a:t>7%</a:t>
                      </a:r>
                      <a:endParaRPr lang="zh-CN" altLang="en-US" sz="1600" dirty="0">
                        <a:latin typeface="+mj-ea"/>
                        <a:ea typeface="+mj-ea"/>
                      </a:endParaRPr>
                    </a:p>
                  </a:txBody>
                  <a:tcPr anchor="ctr"/>
                </a:tc>
                <a:tc>
                  <a:txBody>
                    <a:bodyPr/>
                    <a:lstStyle/>
                    <a:p>
                      <a:pPr algn="ctr"/>
                      <a:r>
                        <a:rPr lang="en-US" altLang="zh-CN" sz="1600" dirty="0">
                          <a:latin typeface="+mj-ea"/>
                          <a:ea typeface="+mj-ea"/>
                        </a:rPr>
                        <a:t>5/6</a:t>
                      </a:r>
                      <a:endParaRPr lang="zh-CN" altLang="en-US" sz="1600" dirty="0">
                        <a:latin typeface="+mj-ea"/>
                        <a:ea typeface="+mj-ea"/>
                      </a:endParaRPr>
                    </a:p>
                  </a:txBody>
                  <a:tcPr anchor="ctr"/>
                </a:tc>
                <a:extLst>
                  <a:ext uri="{0D108BD9-81ED-4DB2-BD59-A6C34878D82A}">
                    <a16:rowId xmlns:a16="http://schemas.microsoft.com/office/drawing/2014/main" val="2865265838"/>
                  </a:ext>
                </a:extLst>
              </a:tr>
              <a:tr h="473872">
                <a:tc>
                  <a:txBody>
                    <a:bodyPr/>
                    <a:lstStyle/>
                    <a:p>
                      <a:pPr algn="ctr"/>
                      <a:r>
                        <a:rPr lang="zh-CN" altLang="en-US" sz="1600" dirty="0">
                          <a:latin typeface="+mj-ea"/>
                          <a:ea typeface="+mj-ea"/>
                        </a:rPr>
                        <a:t>外包部</a:t>
                      </a:r>
                    </a:p>
                  </a:txBody>
                  <a:tcPr anchor="ctr"/>
                </a:tc>
                <a:tc>
                  <a:txBody>
                    <a:bodyPr/>
                    <a:lstStyle/>
                    <a:p>
                      <a:pPr algn="ctr"/>
                      <a:r>
                        <a:rPr lang="en-US" altLang="zh-CN" sz="1600" dirty="0">
                          <a:latin typeface="+mj-ea"/>
                          <a:ea typeface="+mj-ea"/>
                        </a:rPr>
                        <a:t>44%</a:t>
                      </a:r>
                      <a:endParaRPr lang="zh-CN" altLang="en-US" sz="1600" dirty="0">
                        <a:latin typeface="+mj-ea"/>
                        <a:ea typeface="+mj-ea"/>
                      </a:endParaRPr>
                    </a:p>
                  </a:txBody>
                  <a:tcPr anchor="ctr"/>
                </a:tc>
                <a:tc>
                  <a:txBody>
                    <a:bodyPr/>
                    <a:lstStyle/>
                    <a:p>
                      <a:pPr algn="ctr"/>
                      <a:r>
                        <a:rPr lang="en-US" altLang="zh-CN" sz="1600" dirty="0">
                          <a:latin typeface="+mj-ea"/>
                          <a:ea typeface="+mj-ea"/>
                        </a:rPr>
                        <a:t>14%</a:t>
                      </a:r>
                      <a:endParaRPr lang="zh-CN" altLang="en-US" sz="1600" dirty="0">
                        <a:latin typeface="+mj-ea"/>
                        <a:ea typeface="+mj-ea"/>
                      </a:endParaRPr>
                    </a:p>
                  </a:txBody>
                  <a:tcPr anchor="ctr"/>
                </a:tc>
                <a:tc>
                  <a:txBody>
                    <a:bodyPr/>
                    <a:lstStyle/>
                    <a:p>
                      <a:pPr algn="ctr"/>
                      <a:r>
                        <a:rPr lang="en-US" altLang="zh-CN" sz="1600" dirty="0">
                          <a:latin typeface="+mj-ea"/>
                          <a:ea typeface="+mj-ea"/>
                        </a:rPr>
                        <a:t>5/6</a:t>
                      </a:r>
                      <a:endParaRPr lang="zh-CN" altLang="en-US" sz="1600" dirty="0">
                        <a:latin typeface="+mj-ea"/>
                        <a:ea typeface="+mj-ea"/>
                      </a:endParaRPr>
                    </a:p>
                  </a:txBody>
                  <a:tcPr anchor="ctr"/>
                </a:tc>
                <a:extLst>
                  <a:ext uri="{0D108BD9-81ED-4DB2-BD59-A6C34878D82A}">
                    <a16:rowId xmlns:a16="http://schemas.microsoft.com/office/drawing/2014/main" val="284839979"/>
                  </a:ext>
                </a:extLst>
              </a:tr>
              <a:tr h="473872">
                <a:tc>
                  <a:txBody>
                    <a:bodyPr/>
                    <a:lstStyle/>
                    <a:p>
                      <a:pPr algn="ctr"/>
                      <a:r>
                        <a:rPr lang="zh-CN" altLang="en-US" sz="1600" dirty="0">
                          <a:latin typeface="+mj-ea"/>
                          <a:ea typeface="+mj-ea"/>
                        </a:rPr>
                        <a:t>人事部</a:t>
                      </a:r>
                    </a:p>
                  </a:txBody>
                  <a:tcPr anchor="ctr"/>
                </a:tc>
                <a:tc>
                  <a:txBody>
                    <a:bodyPr/>
                    <a:lstStyle/>
                    <a:p>
                      <a:pPr algn="ctr"/>
                      <a:r>
                        <a:rPr lang="en-US" altLang="zh-CN" sz="1600" dirty="0">
                          <a:latin typeface="+mj-ea"/>
                          <a:ea typeface="+mj-ea"/>
                        </a:rPr>
                        <a:t>57%</a:t>
                      </a:r>
                      <a:endParaRPr lang="zh-CN" altLang="en-US" sz="1600" dirty="0">
                        <a:latin typeface="+mj-ea"/>
                        <a:ea typeface="+mj-ea"/>
                      </a:endParaRPr>
                    </a:p>
                  </a:txBody>
                  <a:tcPr anchor="ctr"/>
                </a:tc>
                <a:tc>
                  <a:txBody>
                    <a:bodyPr/>
                    <a:lstStyle/>
                    <a:p>
                      <a:pPr algn="ctr"/>
                      <a:r>
                        <a:rPr lang="en-US" altLang="zh-CN" sz="1600" dirty="0">
                          <a:latin typeface="+mj-ea"/>
                          <a:ea typeface="+mj-ea"/>
                        </a:rPr>
                        <a:t>12%</a:t>
                      </a:r>
                      <a:endParaRPr lang="zh-CN" altLang="en-US" sz="1600" dirty="0">
                        <a:latin typeface="+mj-ea"/>
                        <a:ea typeface="+mj-ea"/>
                      </a:endParaRPr>
                    </a:p>
                  </a:txBody>
                  <a:tcPr anchor="ctr"/>
                </a:tc>
                <a:tc>
                  <a:txBody>
                    <a:bodyPr/>
                    <a:lstStyle/>
                    <a:p>
                      <a:pPr algn="ctr"/>
                      <a:r>
                        <a:rPr lang="en-US" altLang="zh-CN" sz="1600" dirty="0">
                          <a:latin typeface="+mj-ea"/>
                          <a:ea typeface="+mj-ea"/>
                        </a:rPr>
                        <a:t>4/5</a:t>
                      </a:r>
                      <a:endParaRPr lang="zh-CN" altLang="en-US" sz="1600" dirty="0">
                        <a:latin typeface="+mj-ea"/>
                        <a:ea typeface="+mj-ea"/>
                      </a:endParaRPr>
                    </a:p>
                  </a:txBody>
                  <a:tcPr anchor="ctr"/>
                </a:tc>
                <a:extLst>
                  <a:ext uri="{0D108BD9-81ED-4DB2-BD59-A6C34878D82A}">
                    <a16:rowId xmlns:a16="http://schemas.microsoft.com/office/drawing/2014/main" val="3091025490"/>
                  </a:ext>
                </a:extLst>
              </a:tr>
            </a:tbl>
          </a:graphicData>
        </a:graphic>
      </p:graphicFrame>
      <p:sp>
        <p:nvSpPr>
          <p:cNvPr id="7" name="文本框 6">
            <a:extLst>
              <a:ext uri="{FF2B5EF4-FFF2-40B4-BE49-F238E27FC236}">
                <a16:creationId xmlns:a16="http://schemas.microsoft.com/office/drawing/2014/main" id="{3B6D98EC-39BB-C2F3-7F57-99441C1B11D4}"/>
              </a:ext>
            </a:extLst>
          </p:cNvPr>
          <p:cNvSpPr txBox="1"/>
          <p:nvPr/>
        </p:nvSpPr>
        <p:spPr>
          <a:xfrm>
            <a:off x="1826960" y="437994"/>
            <a:ext cx="3089578" cy="3693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spc="300" dirty="0">
                <a:solidFill>
                  <a:schemeClr val="accent1"/>
                </a:solidFill>
                <a:latin typeface="+mj-ea"/>
                <a:ea typeface="+mj-ea"/>
                <a:cs typeface="+mn-ea"/>
                <a:sym typeface="+mn-lt"/>
              </a:rPr>
              <a:t>工作数据与分析</a:t>
            </a:r>
            <a:endPar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endParaRPr>
          </a:p>
        </p:txBody>
      </p:sp>
      <p:sp>
        <p:nvSpPr>
          <p:cNvPr id="9" name="文本框 8">
            <a:extLst>
              <a:ext uri="{FF2B5EF4-FFF2-40B4-BE49-F238E27FC236}">
                <a16:creationId xmlns:a16="http://schemas.microsoft.com/office/drawing/2014/main" id="{072DEF79-C390-D516-73B0-0B2BD94061DA}"/>
              </a:ext>
            </a:extLst>
          </p:cNvPr>
          <p:cNvSpPr txBox="1"/>
          <p:nvPr/>
        </p:nvSpPr>
        <p:spPr>
          <a:xfrm>
            <a:off x="1479870" y="1518736"/>
            <a:ext cx="9139082" cy="783228"/>
          </a:xfrm>
          <a:prstGeom prst="rect">
            <a:avLst/>
          </a:prstGeom>
          <a:noFill/>
        </p:spPr>
        <p:txBody>
          <a:bodyPr wrap="square">
            <a:noAutofit/>
          </a:bodyPr>
          <a:lstStyle/>
          <a:p>
            <a:pPr>
              <a:lnSpc>
                <a:spcPct val="130000"/>
              </a:lnSpc>
            </a:pPr>
            <a:r>
              <a:rPr lang="zh-CN" altLang="en-US" sz="1600" b="1" dirty="0"/>
              <a:t>办理公司人员入职、离职、调动等手续，完善其在公司的个人资料，每月月初报考勤时将人员资料传至财务部。下面是近四个月人员变动情况：</a:t>
            </a:r>
          </a:p>
        </p:txBody>
      </p:sp>
      <p:cxnSp>
        <p:nvCxnSpPr>
          <p:cNvPr id="10" name="直接连接符 9">
            <a:extLst>
              <a:ext uri="{FF2B5EF4-FFF2-40B4-BE49-F238E27FC236}">
                <a16:creationId xmlns:a16="http://schemas.microsoft.com/office/drawing/2014/main" id="{72C713A1-EB6D-5A03-6E51-09AE93C1416D}"/>
              </a:ext>
            </a:extLst>
          </p:cNvPr>
          <p:cNvCxnSpPr>
            <a:cxnSpLocks/>
          </p:cNvCxnSpPr>
          <p:nvPr/>
        </p:nvCxnSpPr>
        <p:spPr>
          <a:xfrm>
            <a:off x="1535074" y="26368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39DDB0A-FFE7-023C-8CCD-FBEF66A852D8}"/>
              </a:ext>
            </a:extLst>
          </p:cNvPr>
          <p:cNvCxnSpPr>
            <a:cxnSpLocks/>
          </p:cNvCxnSpPr>
          <p:nvPr/>
        </p:nvCxnSpPr>
        <p:spPr>
          <a:xfrm>
            <a:off x="1526460" y="2486367"/>
            <a:ext cx="9139080" cy="0"/>
          </a:xfrm>
          <a:prstGeom prst="line">
            <a:avLst/>
          </a:prstGeom>
          <a:ln w="12700">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656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文本框 50">
            <a:extLst>
              <a:ext uri="{FF2B5EF4-FFF2-40B4-BE49-F238E27FC236}">
                <a16:creationId xmlns:a16="http://schemas.microsoft.com/office/drawing/2014/main" id="{22D80756-CF3F-44E5-9F55-2C86E0EDC60A}"/>
              </a:ext>
            </a:extLst>
          </p:cNvPr>
          <p:cNvSpPr txBox="1"/>
          <p:nvPr/>
        </p:nvSpPr>
        <p:spPr>
          <a:xfrm>
            <a:off x="1826960" y="437994"/>
            <a:ext cx="3089578" cy="3693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spc="300" dirty="0">
                <a:solidFill>
                  <a:schemeClr val="accent1"/>
                </a:solidFill>
                <a:latin typeface="+mj-ea"/>
                <a:ea typeface="+mj-ea"/>
                <a:cs typeface="Microsoft New Tai Lue" panose="020B0502040204020203" pitchFamily="34" charset="0"/>
                <a:sym typeface="+mn-lt"/>
              </a:rPr>
              <a:t>工作数据与分析</a:t>
            </a:r>
            <a:endParaRPr kumimoji="0" lang="zh-CN" altLang="en-US" sz="2400" b="1" i="0" u="none" strike="noStrike" kern="1200" cap="none" spc="300" normalizeH="0" baseline="0" noProof="0" dirty="0">
              <a:ln>
                <a:noFill/>
              </a:ln>
              <a:solidFill>
                <a:schemeClr val="accent1"/>
              </a:solidFill>
              <a:effectLst/>
              <a:uLnTx/>
              <a:uFillTx/>
              <a:latin typeface="+mj-ea"/>
              <a:ea typeface="+mj-ea"/>
              <a:cs typeface="Microsoft New Tai Lue" panose="020B0502040204020203" pitchFamily="34" charset="0"/>
              <a:sym typeface="+mn-lt"/>
            </a:endParaRPr>
          </a:p>
        </p:txBody>
      </p:sp>
      <p:sp>
        <p:nvSpPr>
          <p:cNvPr id="70" name="矩形 69">
            <a:extLst>
              <a:ext uri="{FF2B5EF4-FFF2-40B4-BE49-F238E27FC236}">
                <a16:creationId xmlns:a16="http://schemas.microsoft.com/office/drawing/2014/main" id="{75F4BD76-DC00-B599-9F5D-05DE1877A5AB}"/>
              </a:ext>
            </a:extLst>
          </p:cNvPr>
          <p:cNvSpPr/>
          <p:nvPr/>
        </p:nvSpPr>
        <p:spPr>
          <a:xfrm>
            <a:off x="670463" y="5146505"/>
            <a:ext cx="1583788" cy="518796"/>
          </a:xfrm>
          <a:prstGeom prst="rect">
            <a:avLst/>
          </a:prstGeom>
        </p:spPr>
        <p:txBody>
          <a:bodyPr wrap="square">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altLang="zh-CN" sz="2200" b="1" i="0" u="none" strike="noStrike" kern="1200" cap="none" spc="0" normalizeH="0" baseline="0" noProof="0" dirty="0">
                <a:ln>
                  <a:noFill/>
                </a:ln>
                <a:solidFill>
                  <a:schemeClr val="accent2"/>
                </a:solidFill>
                <a:effectLst/>
                <a:uLnTx/>
                <a:uFillTx/>
                <a:latin typeface="+mj-ea"/>
                <a:ea typeface="+mj-ea"/>
                <a:cs typeface="+mn-cs"/>
              </a:rPr>
              <a:t>| </a:t>
            </a:r>
            <a:r>
              <a:rPr kumimoji="0" lang="zh-CN" altLang="en-US" sz="2200" b="1" i="0" u="none" strike="noStrike" kern="1200" cap="none" spc="0" normalizeH="0" baseline="0" noProof="0" dirty="0">
                <a:ln>
                  <a:noFill/>
                </a:ln>
                <a:solidFill>
                  <a:schemeClr val="accent2"/>
                </a:solidFill>
                <a:effectLst/>
                <a:uLnTx/>
                <a:uFillTx/>
                <a:latin typeface="+mj-ea"/>
                <a:ea typeface="+mj-ea"/>
                <a:cs typeface="+mn-cs"/>
              </a:rPr>
              <a:t>关键词 </a:t>
            </a:r>
            <a:r>
              <a:rPr kumimoji="0" lang="en-US" altLang="zh-CN" sz="2200" b="1" i="0" u="none" strike="noStrike" kern="1200" cap="none" spc="0" normalizeH="0" baseline="0" noProof="0" dirty="0">
                <a:ln>
                  <a:noFill/>
                </a:ln>
                <a:solidFill>
                  <a:schemeClr val="accent2"/>
                </a:solidFill>
                <a:effectLst/>
                <a:uLnTx/>
                <a:uFillTx/>
                <a:latin typeface="+mj-ea"/>
                <a:ea typeface="+mj-ea"/>
                <a:cs typeface="+mn-cs"/>
              </a:rPr>
              <a:t>|</a:t>
            </a:r>
            <a:endParaRPr kumimoji="0" lang="en-US" altLang="zh-CN" sz="2200" b="0" i="0" u="none" strike="noStrike" kern="1200" cap="none" spc="0" normalizeH="0" baseline="0" noProof="0" dirty="0">
              <a:ln>
                <a:noFill/>
              </a:ln>
              <a:solidFill>
                <a:schemeClr val="accent2"/>
              </a:solidFill>
              <a:effectLst/>
              <a:uLnTx/>
              <a:uFillTx/>
              <a:latin typeface="+mj-ea"/>
              <a:ea typeface="+mj-ea"/>
              <a:cs typeface="+mn-cs"/>
            </a:endParaRPr>
          </a:p>
        </p:txBody>
      </p:sp>
      <p:grpSp>
        <p:nvGrpSpPr>
          <p:cNvPr id="71" name="组合 70">
            <a:extLst>
              <a:ext uri="{FF2B5EF4-FFF2-40B4-BE49-F238E27FC236}">
                <a16:creationId xmlns:a16="http://schemas.microsoft.com/office/drawing/2014/main" id="{29855715-AA0C-587D-0FEB-24D0188308EC}"/>
              </a:ext>
            </a:extLst>
          </p:cNvPr>
          <p:cNvGrpSpPr/>
          <p:nvPr/>
        </p:nvGrpSpPr>
        <p:grpSpPr>
          <a:xfrm>
            <a:off x="2502476" y="5133154"/>
            <a:ext cx="1950314" cy="633283"/>
            <a:chOff x="2554311" y="5071781"/>
            <a:chExt cx="1950314" cy="633283"/>
          </a:xfrm>
        </p:grpSpPr>
        <p:sp>
          <p:nvSpPr>
            <p:cNvPr id="84" name="任意多边形: 形状 83">
              <a:extLst>
                <a:ext uri="{FF2B5EF4-FFF2-40B4-BE49-F238E27FC236}">
                  <a16:creationId xmlns:a16="http://schemas.microsoft.com/office/drawing/2014/main" id="{7E3F9EC4-129D-BDC7-0905-8CAAD76D1381}"/>
                </a:ext>
              </a:extLst>
            </p:cNvPr>
            <p:cNvSpPr/>
            <p:nvPr/>
          </p:nvSpPr>
          <p:spPr>
            <a:xfrm>
              <a:off x="2554311" y="5123302"/>
              <a:ext cx="1750677" cy="581762"/>
            </a:xfrm>
            <a:custGeom>
              <a:avLst/>
              <a:gdLst>
                <a:gd name="connsiteX0" fmla="*/ 145856 w 851872"/>
                <a:gd name="connsiteY0" fmla="*/ 118681 h 283083"/>
                <a:gd name="connsiteX1" fmla="*/ 122996 w 851872"/>
                <a:gd name="connsiteY1" fmla="*/ 141541 h 283083"/>
                <a:gd name="connsiteX2" fmla="*/ 145856 w 851872"/>
                <a:gd name="connsiteY2" fmla="*/ 164401 h 283083"/>
                <a:gd name="connsiteX3" fmla="*/ 168716 w 851872"/>
                <a:gd name="connsiteY3" fmla="*/ 141541 h 283083"/>
                <a:gd name="connsiteX4" fmla="*/ 145856 w 851872"/>
                <a:gd name="connsiteY4" fmla="*/ 118681 h 283083"/>
                <a:gd name="connsiteX5" fmla="*/ 201177 w 851872"/>
                <a:gd name="connsiteY5" fmla="*/ 0 h 283083"/>
                <a:gd name="connsiteX6" fmla="*/ 201177 w 851872"/>
                <a:gd name="connsiteY6" fmla="*/ 2 h 283083"/>
                <a:gd name="connsiteX7" fmla="*/ 804690 w 851872"/>
                <a:gd name="connsiteY7" fmla="*/ 2 h 283083"/>
                <a:gd name="connsiteX8" fmla="*/ 851872 w 851872"/>
                <a:gd name="connsiteY8" fmla="*/ 47184 h 283083"/>
                <a:gd name="connsiteX9" fmla="*/ 851872 w 851872"/>
                <a:gd name="connsiteY9" fmla="*/ 235901 h 283083"/>
                <a:gd name="connsiteX10" fmla="*/ 804690 w 851872"/>
                <a:gd name="connsiteY10" fmla="*/ 283083 h 283083"/>
                <a:gd name="connsiteX11" fmla="*/ 201177 w 851872"/>
                <a:gd name="connsiteY11" fmla="*/ 283083 h 283083"/>
                <a:gd name="connsiteX12" fmla="*/ 0 w 851872"/>
                <a:gd name="connsiteY12" fmla="*/ 141541 h 28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872" h="283083">
                  <a:moveTo>
                    <a:pt x="145856" y="118681"/>
                  </a:moveTo>
                  <a:cubicBezTo>
                    <a:pt x="133231" y="118681"/>
                    <a:pt x="122996" y="128916"/>
                    <a:pt x="122996" y="141541"/>
                  </a:cubicBezTo>
                  <a:cubicBezTo>
                    <a:pt x="122996" y="154166"/>
                    <a:pt x="133231" y="164401"/>
                    <a:pt x="145856" y="164401"/>
                  </a:cubicBezTo>
                  <a:cubicBezTo>
                    <a:pt x="158481" y="164401"/>
                    <a:pt x="168716" y="154166"/>
                    <a:pt x="168716" y="141541"/>
                  </a:cubicBezTo>
                  <a:cubicBezTo>
                    <a:pt x="168716" y="128916"/>
                    <a:pt x="158481" y="118681"/>
                    <a:pt x="145856" y="118681"/>
                  </a:cubicBezTo>
                  <a:close/>
                  <a:moveTo>
                    <a:pt x="201177" y="0"/>
                  </a:moveTo>
                  <a:lnTo>
                    <a:pt x="201177" y="2"/>
                  </a:lnTo>
                  <a:lnTo>
                    <a:pt x="804690" y="2"/>
                  </a:lnTo>
                  <a:cubicBezTo>
                    <a:pt x="830748" y="2"/>
                    <a:pt x="851872" y="21126"/>
                    <a:pt x="851872" y="47184"/>
                  </a:cubicBezTo>
                  <a:lnTo>
                    <a:pt x="851872" y="235901"/>
                  </a:lnTo>
                  <a:cubicBezTo>
                    <a:pt x="851872" y="261959"/>
                    <a:pt x="830748" y="283083"/>
                    <a:pt x="804690" y="283083"/>
                  </a:cubicBezTo>
                  <a:lnTo>
                    <a:pt x="201177" y="283083"/>
                  </a:lnTo>
                  <a:lnTo>
                    <a:pt x="0" y="141541"/>
                  </a:lnTo>
                  <a:close/>
                </a:path>
              </a:pathLst>
            </a:custGeom>
            <a:solidFill>
              <a:schemeClr val="accent2">
                <a:alpha val="46000"/>
              </a:schemeClr>
            </a:solidFill>
            <a:ln w="12700" cap="flat" cmpd="sng" algn="ctr">
              <a:noFill/>
              <a:prstDash val="solid"/>
              <a:miter lim="800000"/>
            </a:ln>
            <a:effectLst/>
          </p:spPr>
          <p:txBody>
            <a:bodyPr rtlCol="0" anchor="ctr">
              <a:no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等线" panose="02010600030101010101" pitchFamily="2" charset="-122"/>
                <a:cs typeface="+mn-cs"/>
              </a:endParaRPr>
            </a:p>
          </p:txBody>
        </p:sp>
        <p:sp>
          <p:nvSpPr>
            <p:cNvPr id="85" name="任意多边形: 形状 84">
              <a:extLst>
                <a:ext uri="{FF2B5EF4-FFF2-40B4-BE49-F238E27FC236}">
                  <a16:creationId xmlns:a16="http://schemas.microsoft.com/office/drawing/2014/main" id="{9447146E-4882-23F9-251C-01640263CA7B}"/>
                </a:ext>
              </a:extLst>
            </p:cNvPr>
            <p:cNvSpPr/>
            <p:nvPr/>
          </p:nvSpPr>
          <p:spPr>
            <a:xfrm>
              <a:off x="2568826" y="5071781"/>
              <a:ext cx="1750677" cy="581762"/>
            </a:xfrm>
            <a:custGeom>
              <a:avLst/>
              <a:gdLst>
                <a:gd name="connsiteX0" fmla="*/ 145856 w 851872"/>
                <a:gd name="connsiteY0" fmla="*/ 118681 h 283083"/>
                <a:gd name="connsiteX1" fmla="*/ 122996 w 851872"/>
                <a:gd name="connsiteY1" fmla="*/ 141541 h 283083"/>
                <a:gd name="connsiteX2" fmla="*/ 145856 w 851872"/>
                <a:gd name="connsiteY2" fmla="*/ 164401 h 283083"/>
                <a:gd name="connsiteX3" fmla="*/ 168716 w 851872"/>
                <a:gd name="connsiteY3" fmla="*/ 141541 h 283083"/>
                <a:gd name="connsiteX4" fmla="*/ 145856 w 851872"/>
                <a:gd name="connsiteY4" fmla="*/ 118681 h 283083"/>
                <a:gd name="connsiteX5" fmla="*/ 201177 w 851872"/>
                <a:gd name="connsiteY5" fmla="*/ 0 h 283083"/>
                <a:gd name="connsiteX6" fmla="*/ 201177 w 851872"/>
                <a:gd name="connsiteY6" fmla="*/ 2 h 283083"/>
                <a:gd name="connsiteX7" fmla="*/ 804690 w 851872"/>
                <a:gd name="connsiteY7" fmla="*/ 2 h 283083"/>
                <a:gd name="connsiteX8" fmla="*/ 851872 w 851872"/>
                <a:gd name="connsiteY8" fmla="*/ 47184 h 283083"/>
                <a:gd name="connsiteX9" fmla="*/ 851872 w 851872"/>
                <a:gd name="connsiteY9" fmla="*/ 235901 h 283083"/>
                <a:gd name="connsiteX10" fmla="*/ 804690 w 851872"/>
                <a:gd name="connsiteY10" fmla="*/ 283083 h 283083"/>
                <a:gd name="connsiteX11" fmla="*/ 201177 w 851872"/>
                <a:gd name="connsiteY11" fmla="*/ 283083 h 283083"/>
                <a:gd name="connsiteX12" fmla="*/ 0 w 851872"/>
                <a:gd name="connsiteY12" fmla="*/ 141541 h 28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872" h="283083">
                  <a:moveTo>
                    <a:pt x="145856" y="118681"/>
                  </a:moveTo>
                  <a:cubicBezTo>
                    <a:pt x="133231" y="118681"/>
                    <a:pt x="122996" y="128916"/>
                    <a:pt x="122996" y="141541"/>
                  </a:cubicBezTo>
                  <a:cubicBezTo>
                    <a:pt x="122996" y="154166"/>
                    <a:pt x="133231" y="164401"/>
                    <a:pt x="145856" y="164401"/>
                  </a:cubicBezTo>
                  <a:cubicBezTo>
                    <a:pt x="158481" y="164401"/>
                    <a:pt x="168716" y="154166"/>
                    <a:pt x="168716" y="141541"/>
                  </a:cubicBezTo>
                  <a:cubicBezTo>
                    <a:pt x="168716" y="128916"/>
                    <a:pt x="158481" y="118681"/>
                    <a:pt x="145856" y="118681"/>
                  </a:cubicBezTo>
                  <a:close/>
                  <a:moveTo>
                    <a:pt x="201177" y="0"/>
                  </a:moveTo>
                  <a:lnTo>
                    <a:pt x="201177" y="2"/>
                  </a:lnTo>
                  <a:lnTo>
                    <a:pt x="804690" y="2"/>
                  </a:lnTo>
                  <a:cubicBezTo>
                    <a:pt x="830748" y="2"/>
                    <a:pt x="851872" y="21126"/>
                    <a:pt x="851872" y="47184"/>
                  </a:cubicBezTo>
                  <a:lnTo>
                    <a:pt x="851872" y="235901"/>
                  </a:lnTo>
                  <a:cubicBezTo>
                    <a:pt x="851872" y="261959"/>
                    <a:pt x="830748" y="283083"/>
                    <a:pt x="804690" y="283083"/>
                  </a:cubicBezTo>
                  <a:lnTo>
                    <a:pt x="201177" y="283083"/>
                  </a:lnTo>
                  <a:lnTo>
                    <a:pt x="0" y="141541"/>
                  </a:lnTo>
                  <a:close/>
                </a:path>
              </a:pathLst>
            </a:custGeom>
            <a:solidFill>
              <a:schemeClr val="accent2"/>
            </a:solidFill>
            <a:ln w="12700" cap="flat" cmpd="sng" algn="ctr">
              <a:noFill/>
              <a:prstDash val="solid"/>
              <a:miter lim="800000"/>
            </a:ln>
            <a:effectLst/>
          </p:spPr>
          <p:txBody>
            <a:bodyPr rtlCol="0" anchor="ctr">
              <a:no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等线" panose="02010600030101010101" pitchFamily="2" charset="-122"/>
                <a:cs typeface="+mn-cs"/>
              </a:endParaRPr>
            </a:p>
          </p:txBody>
        </p:sp>
        <p:sp>
          <p:nvSpPr>
            <p:cNvPr id="86" name="矩形 85">
              <a:extLst>
                <a:ext uri="{FF2B5EF4-FFF2-40B4-BE49-F238E27FC236}">
                  <a16:creationId xmlns:a16="http://schemas.microsoft.com/office/drawing/2014/main" id="{041C6F39-6A4D-41FC-7EE2-0FE606CDB1F3}"/>
                </a:ext>
              </a:extLst>
            </p:cNvPr>
            <p:cNvSpPr/>
            <p:nvPr/>
          </p:nvSpPr>
          <p:spPr>
            <a:xfrm>
              <a:off x="3100964" y="5129837"/>
              <a:ext cx="1403661" cy="447687"/>
            </a:xfrm>
            <a:prstGeom prst="rect">
              <a:avLst/>
            </a:prstGeom>
          </p:spPr>
          <p:txBody>
            <a:bodyPr wrap="square">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defTabSz="457200" rtl="0" eaLnBrk="1" fontAlgn="auto" latinLnBrk="0" hangingPunct="1">
                <a:lnSpc>
                  <a:spcPct val="125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mj-ea"/>
                  <a:ea typeface="+mj-ea"/>
                  <a:cs typeface="+mn-cs"/>
                </a:rPr>
                <a:t>时效性</a:t>
              </a:r>
            </a:p>
          </p:txBody>
        </p:sp>
      </p:grpSp>
      <p:grpSp>
        <p:nvGrpSpPr>
          <p:cNvPr id="72" name="组合 71">
            <a:extLst>
              <a:ext uri="{FF2B5EF4-FFF2-40B4-BE49-F238E27FC236}">
                <a16:creationId xmlns:a16="http://schemas.microsoft.com/office/drawing/2014/main" id="{3524D1C8-2D37-907D-FCB9-32F955B84EE0}"/>
              </a:ext>
            </a:extLst>
          </p:cNvPr>
          <p:cNvGrpSpPr/>
          <p:nvPr/>
        </p:nvGrpSpPr>
        <p:grpSpPr>
          <a:xfrm>
            <a:off x="4638769" y="5133154"/>
            <a:ext cx="1866790" cy="633283"/>
            <a:chOff x="2554311" y="5071781"/>
            <a:chExt cx="1866790" cy="633283"/>
          </a:xfrm>
        </p:grpSpPr>
        <p:sp>
          <p:nvSpPr>
            <p:cNvPr id="81" name="任意多边形: 形状 80">
              <a:extLst>
                <a:ext uri="{FF2B5EF4-FFF2-40B4-BE49-F238E27FC236}">
                  <a16:creationId xmlns:a16="http://schemas.microsoft.com/office/drawing/2014/main" id="{5D227519-3D6E-5200-E70C-BB08E642C143}"/>
                </a:ext>
              </a:extLst>
            </p:cNvPr>
            <p:cNvSpPr/>
            <p:nvPr/>
          </p:nvSpPr>
          <p:spPr>
            <a:xfrm>
              <a:off x="2554311" y="5123302"/>
              <a:ext cx="1750677" cy="581762"/>
            </a:xfrm>
            <a:custGeom>
              <a:avLst/>
              <a:gdLst>
                <a:gd name="connsiteX0" fmla="*/ 145856 w 851872"/>
                <a:gd name="connsiteY0" fmla="*/ 118681 h 283083"/>
                <a:gd name="connsiteX1" fmla="*/ 122996 w 851872"/>
                <a:gd name="connsiteY1" fmla="*/ 141541 h 283083"/>
                <a:gd name="connsiteX2" fmla="*/ 145856 w 851872"/>
                <a:gd name="connsiteY2" fmla="*/ 164401 h 283083"/>
                <a:gd name="connsiteX3" fmla="*/ 168716 w 851872"/>
                <a:gd name="connsiteY3" fmla="*/ 141541 h 283083"/>
                <a:gd name="connsiteX4" fmla="*/ 145856 w 851872"/>
                <a:gd name="connsiteY4" fmla="*/ 118681 h 283083"/>
                <a:gd name="connsiteX5" fmla="*/ 201177 w 851872"/>
                <a:gd name="connsiteY5" fmla="*/ 0 h 283083"/>
                <a:gd name="connsiteX6" fmla="*/ 201177 w 851872"/>
                <a:gd name="connsiteY6" fmla="*/ 2 h 283083"/>
                <a:gd name="connsiteX7" fmla="*/ 804690 w 851872"/>
                <a:gd name="connsiteY7" fmla="*/ 2 h 283083"/>
                <a:gd name="connsiteX8" fmla="*/ 851872 w 851872"/>
                <a:gd name="connsiteY8" fmla="*/ 47184 h 283083"/>
                <a:gd name="connsiteX9" fmla="*/ 851872 w 851872"/>
                <a:gd name="connsiteY9" fmla="*/ 235901 h 283083"/>
                <a:gd name="connsiteX10" fmla="*/ 804690 w 851872"/>
                <a:gd name="connsiteY10" fmla="*/ 283083 h 283083"/>
                <a:gd name="connsiteX11" fmla="*/ 201177 w 851872"/>
                <a:gd name="connsiteY11" fmla="*/ 283083 h 283083"/>
                <a:gd name="connsiteX12" fmla="*/ 0 w 851872"/>
                <a:gd name="connsiteY12" fmla="*/ 141541 h 28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872" h="283083">
                  <a:moveTo>
                    <a:pt x="145856" y="118681"/>
                  </a:moveTo>
                  <a:cubicBezTo>
                    <a:pt x="133231" y="118681"/>
                    <a:pt x="122996" y="128916"/>
                    <a:pt x="122996" y="141541"/>
                  </a:cubicBezTo>
                  <a:cubicBezTo>
                    <a:pt x="122996" y="154166"/>
                    <a:pt x="133231" y="164401"/>
                    <a:pt x="145856" y="164401"/>
                  </a:cubicBezTo>
                  <a:cubicBezTo>
                    <a:pt x="158481" y="164401"/>
                    <a:pt x="168716" y="154166"/>
                    <a:pt x="168716" y="141541"/>
                  </a:cubicBezTo>
                  <a:cubicBezTo>
                    <a:pt x="168716" y="128916"/>
                    <a:pt x="158481" y="118681"/>
                    <a:pt x="145856" y="118681"/>
                  </a:cubicBezTo>
                  <a:close/>
                  <a:moveTo>
                    <a:pt x="201177" y="0"/>
                  </a:moveTo>
                  <a:lnTo>
                    <a:pt x="201177" y="2"/>
                  </a:lnTo>
                  <a:lnTo>
                    <a:pt x="804690" y="2"/>
                  </a:lnTo>
                  <a:cubicBezTo>
                    <a:pt x="830748" y="2"/>
                    <a:pt x="851872" y="21126"/>
                    <a:pt x="851872" y="47184"/>
                  </a:cubicBezTo>
                  <a:lnTo>
                    <a:pt x="851872" y="235901"/>
                  </a:lnTo>
                  <a:cubicBezTo>
                    <a:pt x="851872" y="261959"/>
                    <a:pt x="830748" y="283083"/>
                    <a:pt x="804690" y="283083"/>
                  </a:cubicBezTo>
                  <a:lnTo>
                    <a:pt x="201177" y="283083"/>
                  </a:lnTo>
                  <a:lnTo>
                    <a:pt x="0" y="141541"/>
                  </a:lnTo>
                  <a:close/>
                </a:path>
              </a:pathLst>
            </a:custGeom>
            <a:solidFill>
              <a:schemeClr val="accent2">
                <a:alpha val="46000"/>
              </a:schemeClr>
            </a:solidFill>
            <a:ln w="12700" cap="flat" cmpd="sng" algn="ctr">
              <a:noFill/>
              <a:prstDash val="solid"/>
              <a:miter lim="800000"/>
            </a:ln>
            <a:effectLst/>
          </p:spPr>
          <p:txBody>
            <a:bodyPr rtlCol="0" anchor="ctr">
              <a:no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等线" panose="02010600030101010101" pitchFamily="2" charset="-122"/>
                <a:cs typeface="+mn-cs"/>
              </a:endParaRPr>
            </a:p>
          </p:txBody>
        </p:sp>
        <p:sp>
          <p:nvSpPr>
            <p:cNvPr id="82" name="任意多边形: 形状 81">
              <a:extLst>
                <a:ext uri="{FF2B5EF4-FFF2-40B4-BE49-F238E27FC236}">
                  <a16:creationId xmlns:a16="http://schemas.microsoft.com/office/drawing/2014/main" id="{5244DCDF-52EC-52A4-86FF-0D2F19412DBC}"/>
                </a:ext>
              </a:extLst>
            </p:cNvPr>
            <p:cNvSpPr/>
            <p:nvPr/>
          </p:nvSpPr>
          <p:spPr>
            <a:xfrm>
              <a:off x="2568826" y="5071781"/>
              <a:ext cx="1750677" cy="581762"/>
            </a:xfrm>
            <a:custGeom>
              <a:avLst/>
              <a:gdLst>
                <a:gd name="connsiteX0" fmla="*/ 145856 w 851872"/>
                <a:gd name="connsiteY0" fmla="*/ 118681 h 283083"/>
                <a:gd name="connsiteX1" fmla="*/ 122996 w 851872"/>
                <a:gd name="connsiteY1" fmla="*/ 141541 h 283083"/>
                <a:gd name="connsiteX2" fmla="*/ 145856 w 851872"/>
                <a:gd name="connsiteY2" fmla="*/ 164401 h 283083"/>
                <a:gd name="connsiteX3" fmla="*/ 168716 w 851872"/>
                <a:gd name="connsiteY3" fmla="*/ 141541 h 283083"/>
                <a:gd name="connsiteX4" fmla="*/ 145856 w 851872"/>
                <a:gd name="connsiteY4" fmla="*/ 118681 h 283083"/>
                <a:gd name="connsiteX5" fmla="*/ 201177 w 851872"/>
                <a:gd name="connsiteY5" fmla="*/ 0 h 283083"/>
                <a:gd name="connsiteX6" fmla="*/ 201177 w 851872"/>
                <a:gd name="connsiteY6" fmla="*/ 2 h 283083"/>
                <a:gd name="connsiteX7" fmla="*/ 804690 w 851872"/>
                <a:gd name="connsiteY7" fmla="*/ 2 h 283083"/>
                <a:gd name="connsiteX8" fmla="*/ 851872 w 851872"/>
                <a:gd name="connsiteY8" fmla="*/ 47184 h 283083"/>
                <a:gd name="connsiteX9" fmla="*/ 851872 w 851872"/>
                <a:gd name="connsiteY9" fmla="*/ 235901 h 283083"/>
                <a:gd name="connsiteX10" fmla="*/ 804690 w 851872"/>
                <a:gd name="connsiteY10" fmla="*/ 283083 h 283083"/>
                <a:gd name="connsiteX11" fmla="*/ 201177 w 851872"/>
                <a:gd name="connsiteY11" fmla="*/ 283083 h 283083"/>
                <a:gd name="connsiteX12" fmla="*/ 0 w 851872"/>
                <a:gd name="connsiteY12" fmla="*/ 141541 h 28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872" h="283083">
                  <a:moveTo>
                    <a:pt x="145856" y="118681"/>
                  </a:moveTo>
                  <a:cubicBezTo>
                    <a:pt x="133231" y="118681"/>
                    <a:pt x="122996" y="128916"/>
                    <a:pt x="122996" y="141541"/>
                  </a:cubicBezTo>
                  <a:cubicBezTo>
                    <a:pt x="122996" y="154166"/>
                    <a:pt x="133231" y="164401"/>
                    <a:pt x="145856" y="164401"/>
                  </a:cubicBezTo>
                  <a:cubicBezTo>
                    <a:pt x="158481" y="164401"/>
                    <a:pt x="168716" y="154166"/>
                    <a:pt x="168716" y="141541"/>
                  </a:cubicBezTo>
                  <a:cubicBezTo>
                    <a:pt x="168716" y="128916"/>
                    <a:pt x="158481" y="118681"/>
                    <a:pt x="145856" y="118681"/>
                  </a:cubicBezTo>
                  <a:close/>
                  <a:moveTo>
                    <a:pt x="201177" y="0"/>
                  </a:moveTo>
                  <a:lnTo>
                    <a:pt x="201177" y="2"/>
                  </a:lnTo>
                  <a:lnTo>
                    <a:pt x="804690" y="2"/>
                  </a:lnTo>
                  <a:cubicBezTo>
                    <a:pt x="830748" y="2"/>
                    <a:pt x="851872" y="21126"/>
                    <a:pt x="851872" y="47184"/>
                  </a:cubicBezTo>
                  <a:lnTo>
                    <a:pt x="851872" y="235901"/>
                  </a:lnTo>
                  <a:cubicBezTo>
                    <a:pt x="851872" y="261959"/>
                    <a:pt x="830748" y="283083"/>
                    <a:pt x="804690" y="283083"/>
                  </a:cubicBezTo>
                  <a:lnTo>
                    <a:pt x="201177" y="283083"/>
                  </a:lnTo>
                  <a:lnTo>
                    <a:pt x="0" y="141541"/>
                  </a:lnTo>
                  <a:close/>
                </a:path>
              </a:pathLst>
            </a:custGeom>
            <a:solidFill>
              <a:schemeClr val="accent2"/>
            </a:solidFill>
            <a:ln w="12700" cap="flat" cmpd="sng" algn="ctr">
              <a:noFill/>
              <a:prstDash val="solid"/>
              <a:miter lim="800000"/>
            </a:ln>
            <a:effectLst/>
          </p:spPr>
          <p:txBody>
            <a:bodyPr rtlCol="0" anchor="ctr">
              <a:no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等线" panose="02010600030101010101" pitchFamily="2" charset="-122"/>
                <a:cs typeface="+mn-cs"/>
              </a:endParaRPr>
            </a:p>
          </p:txBody>
        </p:sp>
        <p:sp>
          <p:nvSpPr>
            <p:cNvPr id="83" name="矩形 82">
              <a:extLst>
                <a:ext uri="{FF2B5EF4-FFF2-40B4-BE49-F238E27FC236}">
                  <a16:creationId xmlns:a16="http://schemas.microsoft.com/office/drawing/2014/main" id="{AA43191C-33A1-84DD-59B9-F912F40935C6}"/>
                </a:ext>
              </a:extLst>
            </p:cNvPr>
            <p:cNvSpPr/>
            <p:nvPr/>
          </p:nvSpPr>
          <p:spPr>
            <a:xfrm>
              <a:off x="3017440" y="5129837"/>
              <a:ext cx="1403661" cy="446982"/>
            </a:xfrm>
            <a:prstGeom prst="rect">
              <a:avLst/>
            </a:prstGeom>
          </p:spPr>
          <p:txBody>
            <a:bodyPr wrap="square">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defTabSz="457200" rtl="0" eaLnBrk="1" fontAlgn="auto" latinLnBrk="0" hangingPunct="1">
                <a:lnSpc>
                  <a:spcPct val="125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3B424C"/>
                  </a:solidFill>
                  <a:effectLst/>
                  <a:uLnTx/>
                  <a:uFillTx/>
                  <a:latin typeface="微软雅黑" panose="020B0503020204020204" pitchFamily="34" charset="-122"/>
                  <a:ea typeface="微软雅黑" panose="020B0503020204020204" pitchFamily="34" charset="-122"/>
                  <a:cs typeface="+mn-cs"/>
                </a:rPr>
                <a:t>  </a:t>
              </a:r>
              <a:r>
                <a:rPr kumimoji="0" lang="zh-CN" altLang="en-US" sz="2000" i="0" u="none" strike="noStrike" kern="1200" cap="none" spc="0" normalizeH="0" baseline="0" noProof="0" dirty="0">
                  <a:ln>
                    <a:noFill/>
                  </a:ln>
                  <a:solidFill>
                    <a:schemeClr val="bg1"/>
                  </a:solidFill>
                  <a:effectLst/>
                  <a:uLnTx/>
                  <a:uFillTx/>
                  <a:latin typeface="+mj-ea"/>
                  <a:ea typeface="+mj-ea"/>
                  <a:cs typeface="+mn-cs"/>
                </a:rPr>
                <a:t>专业性</a:t>
              </a:r>
            </a:p>
          </p:txBody>
        </p:sp>
      </p:grpSp>
      <p:grpSp>
        <p:nvGrpSpPr>
          <p:cNvPr id="73" name="组合 72">
            <a:extLst>
              <a:ext uri="{FF2B5EF4-FFF2-40B4-BE49-F238E27FC236}">
                <a16:creationId xmlns:a16="http://schemas.microsoft.com/office/drawing/2014/main" id="{42A6C5D3-220B-FEE2-8A80-2C316B71B764}"/>
              </a:ext>
            </a:extLst>
          </p:cNvPr>
          <p:cNvGrpSpPr/>
          <p:nvPr/>
        </p:nvGrpSpPr>
        <p:grpSpPr>
          <a:xfrm>
            <a:off x="6775062" y="5133154"/>
            <a:ext cx="1866790" cy="633283"/>
            <a:chOff x="2554311" y="5071781"/>
            <a:chExt cx="1866790" cy="633283"/>
          </a:xfrm>
        </p:grpSpPr>
        <p:sp>
          <p:nvSpPr>
            <p:cNvPr id="78" name="任意多边形: 形状 77">
              <a:extLst>
                <a:ext uri="{FF2B5EF4-FFF2-40B4-BE49-F238E27FC236}">
                  <a16:creationId xmlns:a16="http://schemas.microsoft.com/office/drawing/2014/main" id="{973E6940-05A4-5C18-AD0C-ADD318AAA921}"/>
                </a:ext>
              </a:extLst>
            </p:cNvPr>
            <p:cNvSpPr/>
            <p:nvPr/>
          </p:nvSpPr>
          <p:spPr>
            <a:xfrm>
              <a:off x="2554311" y="5123302"/>
              <a:ext cx="1750677" cy="581762"/>
            </a:xfrm>
            <a:custGeom>
              <a:avLst/>
              <a:gdLst>
                <a:gd name="connsiteX0" fmla="*/ 145856 w 851872"/>
                <a:gd name="connsiteY0" fmla="*/ 118681 h 283083"/>
                <a:gd name="connsiteX1" fmla="*/ 122996 w 851872"/>
                <a:gd name="connsiteY1" fmla="*/ 141541 h 283083"/>
                <a:gd name="connsiteX2" fmla="*/ 145856 w 851872"/>
                <a:gd name="connsiteY2" fmla="*/ 164401 h 283083"/>
                <a:gd name="connsiteX3" fmla="*/ 168716 w 851872"/>
                <a:gd name="connsiteY3" fmla="*/ 141541 h 283083"/>
                <a:gd name="connsiteX4" fmla="*/ 145856 w 851872"/>
                <a:gd name="connsiteY4" fmla="*/ 118681 h 283083"/>
                <a:gd name="connsiteX5" fmla="*/ 201177 w 851872"/>
                <a:gd name="connsiteY5" fmla="*/ 0 h 283083"/>
                <a:gd name="connsiteX6" fmla="*/ 201177 w 851872"/>
                <a:gd name="connsiteY6" fmla="*/ 2 h 283083"/>
                <a:gd name="connsiteX7" fmla="*/ 804690 w 851872"/>
                <a:gd name="connsiteY7" fmla="*/ 2 h 283083"/>
                <a:gd name="connsiteX8" fmla="*/ 851872 w 851872"/>
                <a:gd name="connsiteY8" fmla="*/ 47184 h 283083"/>
                <a:gd name="connsiteX9" fmla="*/ 851872 w 851872"/>
                <a:gd name="connsiteY9" fmla="*/ 235901 h 283083"/>
                <a:gd name="connsiteX10" fmla="*/ 804690 w 851872"/>
                <a:gd name="connsiteY10" fmla="*/ 283083 h 283083"/>
                <a:gd name="connsiteX11" fmla="*/ 201177 w 851872"/>
                <a:gd name="connsiteY11" fmla="*/ 283083 h 283083"/>
                <a:gd name="connsiteX12" fmla="*/ 0 w 851872"/>
                <a:gd name="connsiteY12" fmla="*/ 141541 h 28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872" h="283083">
                  <a:moveTo>
                    <a:pt x="145856" y="118681"/>
                  </a:moveTo>
                  <a:cubicBezTo>
                    <a:pt x="133231" y="118681"/>
                    <a:pt x="122996" y="128916"/>
                    <a:pt x="122996" y="141541"/>
                  </a:cubicBezTo>
                  <a:cubicBezTo>
                    <a:pt x="122996" y="154166"/>
                    <a:pt x="133231" y="164401"/>
                    <a:pt x="145856" y="164401"/>
                  </a:cubicBezTo>
                  <a:cubicBezTo>
                    <a:pt x="158481" y="164401"/>
                    <a:pt x="168716" y="154166"/>
                    <a:pt x="168716" y="141541"/>
                  </a:cubicBezTo>
                  <a:cubicBezTo>
                    <a:pt x="168716" y="128916"/>
                    <a:pt x="158481" y="118681"/>
                    <a:pt x="145856" y="118681"/>
                  </a:cubicBezTo>
                  <a:close/>
                  <a:moveTo>
                    <a:pt x="201177" y="0"/>
                  </a:moveTo>
                  <a:lnTo>
                    <a:pt x="201177" y="2"/>
                  </a:lnTo>
                  <a:lnTo>
                    <a:pt x="804690" y="2"/>
                  </a:lnTo>
                  <a:cubicBezTo>
                    <a:pt x="830748" y="2"/>
                    <a:pt x="851872" y="21126"/>
                    <a:pt x="851872" y="47184"/>
                  </a:cubicBezTo>
                  <a:lnTo>
                    <a:pt x="851872" y="235901"/>
                  </a:lnTo>
                  <a:cubicBezTo>
                    <a:pt x="851872" y="261959"/>
                    <a:pt x="830748" y="283083"/>
                    <a:pt x="804690" y="283083"/>
                  </a:cubicBezTo>
                  <a:lnTo>
                    <a:pt x="201177" y="283083"/>
                  </a:lnTo>
                  <a:lnTo>
                    <a:pt x="0" y="141541"/>
                  </a:lnTo>
                  <a:close/>
                </a:path>
              </a:pathLst>
            </a:custGeom>
            <a:solidFill>
              <a:schemeClr val="accent2">
                <a:alpha val="46000"/>
              </a:schemeClr>
            </a:solidFill>
            <a:ln w="12700" cap="flat" cmpd="sng" algn="ctr">
              <a:noFill/>
              <a:prstDash val="solid"/>
              <a:miter lim="800000"/>
            </a:ln>
            <a:effectLst/>
          </p:spPr>
          <p:txBody>
            <a:bodyPr rtlCol="0" anchor="ctr">
              <a:no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等线" panose="02010600030101010101" pitchFamily="2" charset="-122"/>
                <a:cs typeface="+mn-cs"/>
              </a:endParaRPr>
            </a:p>
          </p:txBody>
        </p:sp>
        <p:sp>
          <p:nvSpPr>
            <p:cNvPr id="79" name="任意多边形: 形状 78">
              <a:extLst>
                <a:ext uri="{FF2B5EF4-FFF2-40B4-BE49-F238E27FC236}">
                  <a16:creationId xmlns:a16="http://schemas.microsoft.com/office/drawing/2014/main" id="{AA6070C8-AE5C-5095-CDC4-8D37A64E8DA9}"/>
                </a:ext>
              </a:extLst>
            </p:cNvPr>
            <p:cNvSpPr/>
            <p:nvPr/>
          </p:nvSpPr>
          <p:spPr>
            <a:xfrm>
              <a:off x="2568826" y="5071781"/>
              <a:ext cx="1750677" cy="581762"/>
            </a:xfrm>
            <a:custGeom>
              <a:avLst/>
              <a:gdLst>
                <a:gd name="connsiteX0" fmla="*/ 145856 w 851872"/>
                <a:gd name="connsiteY0" fmla="*/ 118681 h 283083"/>
                <a:gd name="connsiteX1" fmla="*/ 122996 w 851872"/>
                <a:gd name="connsiteY1" fmla="*/ 141541 h 283083"/>
                <a:gd name="connsiteX2" fmla="*/ 145856 w 851872"/>
                <a:gd name="connsiteY2" fmla="*/ 164401 h 283083"/>
                <a:gd name="connsiteX3" fmla="*/ 168716 w 851872"/>
                <a:gd name="connsiteY3" fmla="*/ 141541 h 283083"/>
                <a:gd name="connsiteX4" fmla="*/ 145856 w 851872"/>
                <a:gd name="connsiteY4" fmla="*/ 118681 h 283083"/>
                <a:gd name="connsiteX5" fmla="*/ 201177 w 851872"/>
                <a:gd name="connsiteY5" fmla="*/ 0 h 283083"/>
                <a:gd name="connsiteX6" fmla="*/ 201177 w 851872"/>
                <a:gd name="connsiteY6" fmla="*/ 2 h 283083"/>
                <a:gd name="connsiteX7" fmla="*/ 804690 w 851872"/>
                <a:gd name="connsiteY7" fmla="*/ 2 h 283083"/>
                <a:gd name="connsiteX8" fmla="*/ 851872 w 851872"/>
                <a:gd name="connsiteY8" fmla="*/ 47184 h 283083"/>
                <a:gd name="connsiteX9" fmla="*/ 851872 w 851872"/>
                <a:gd name="connsiteY9" fmla="*/ 235901 h 283083"/>
                <a:gd name="connsiteX10" fmla="*/ 804690 w 851872"/>
                <a:gd name="connsiteY10" fmla="*/ 283083 h 283083"/>
                <a:gd name="connsiteX11" fmla="*/ 201177 w 851872"/>
                <a:gd name="connsiteY11" fmla="*/ 283083 h 283083"/>
                <a:gd name="connsiteX12" fmla="*/ 0 w 851872"/>
                <a:gd name="connsiteY12" fmla="*/ 141541 h 28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872" h="283083">
                  <a:moveTo>
                    <a:pt x="145856" y="118681"/>
                  </a:moveTo>
                  <a:cubicBezTo>
                    <a:pt x="133231" y="118681"/>
                    <a:pt x="122996" y="128916"/>
                    <a:pt x="122996" y="141541"/>
                  </a:cubicBezTo>
                  <a:cubicBezTo>
                    <a:pt x="122996" y="154166"/>
                    <a:pt x="133231" y="164401"/>
                    <a:pt x="145856" y="164401"/>
                  </a:cubicBezTo>
                  <a:cubicBezTo>
                    <a:pt x="158481" y="164401"/>
                    <a:pt x="168716" y="154166"/>
                    <a:pt x="168716" y="141541"/>
                  </a:cubicBezTo>
                  <a:cubicBezTo>
                    <a:pt x="168716" y="128916"/>
                    <a:pt x="158481" y="118681"/>
                    <a:pt x="145856" y="118681"/>
                  </a:cubicBezTo>
                  <a:close/>
                  <a:moveTo>
                    <a:pt x="201177" y="0"/>
                  </a:moveTo>
                  <a:lnTo>
                    <a:pt x="201177" y="2"/>
                  </a:lnTo>
                  <a:lnTo>
                    <a:pt x="804690" y="2"/>
                  </a:lnTo>
                  <a:cubicBezTo>
                    <a:pt x="830748" y="2"/>
                    <a:pt x="851872" y="21126"/>
                    <a:pt x="851872" y="47184"/>
                  </a:cubicBezTo>
                  <a:lnTo>
                    <a:pt x="851872" y="235901"/>
                  </a:lnTo>
                  <a:cubicBezTo>
                    <a:pt x="851872" y="261959"/>
                    <a:pt x="830748" y="283083"/>
                    <a:pt x="804690" y="283083"/>
                  </a:cubicBezTo>
                  <a:lnTo>
                    <a:pt x="201177" y="283083"/>
                  </a:lnTo>
                  <a:lnTo>
                    <a:pt x="0" y="141541"/>
                  </a:lnTo>
                  <a:close/>
                </a:path>
              </a:pathLst>
            </a:custGeom>
            <a:solidFill>
              <a:schemeClr val="accent2"/>
            </a:solidFill>
            <a:ln w="12700" cap="flat" cmpd="sng" algn="ctr">
              <a:noFill/>
              <a:prstDash val="solid"/>
              <a:miter lim="800000"/>
            </a:ln>
            <a:effectLst/>
          </p:spPr>
          <p:txBody>
            <a:bodyPr rtlCol="0" anchor="ctr">
              <a:no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等线" panose="02010600030101010101" pitchFamily="2" charset="-122"/>
                <a:cs typeface="+mn-cs"/>
              </a:endParaRPr>
            </a:p>
          </p:txBody>
        </p:sp>
        <p:sp>
          <p:nvSpPr>
            <p:cNvPr id="80" name="矩形 79">
              <a:extLst>
                <a:ext uri="{FF2B5EF4-FFF2-40B4-BE49-F238E27FC236}">
                  <a16:creationId xmlns:a16="http://schemas.microsoft.com/office/drawing/2014/main" id="{5678DCC2-38A7-4111-CCAD-10089E1D22AA}"/>
                </a:ext>
              </a:extLst>
            </p:cNvPr>
            <p:cNvSpPr/>
            <p:nvPr/>
          </p:nvSpPr>
          <p:spPr>
            <a:xfrm>
              <a:off x="3017440" y="5129837"/>
              <a:ext cx="1403661" cy="446469"/>
            </a:xfrm>
            <a:prstGeom prst="rect">
              <a:avLst/>
            </a:prstGeom>
          </p:spPr>
          <p:txBody>
            <a:bodyPr wrap="square">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defTabSz="457200" rtl="0" eaLnBrk="1" fontAlgn="auto" latinLnBrk="0" hangingPunct="1">
                <a:lnSpc>
                  <a:spcPct val="125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3B424C"/>
                  </a:solidFill>
                  <a:effectLst/>
                  <a:uLnTx/>
                  <a:uFillTx/>
                  <a:latin typeface="微软雅黑" panose="020B0503020204020204" pitchFamily="34" charset="-122"/>
                  <a:ea typeface="微软雅黑" panose="020B0503020204020204" pitchFamily="34" charset="-122"/>
                  <a:cs typeface="+mn-cs"/>
                </a:rPr>
                <a:t>  </a:t>
              </a:r>
              <a:r>
                <a:rPr kumimoji="0" lang="zh-CN" altLang="en-US" sz="2000" b="0" i="0" u="none" strike="noStrike" kern="1200" cap="none" spc="0" normalizeH="0" baseline="0" noProof="0" dirty="0">
                  <a:ln>
                    <a:noFill/>
                  </a:ln>
                  <a:solidFill>
                    <a:schemeClr val="bg1"/>
                  </a:solidFill>
                  <a:effectLst/>
                  <a:uLnTx/>
                  <a:uFillTx/>
                  <a:latin typeface="+mj-ea"/>
                  <a:ea typeface="+mj-ea"/>
                  <a:cs typeface="+mn-cs"/>
                </a:rPr>
                <a:t>有用性</a:t>
              </a:r>
            </a:p>
          </p:txBody>
        </p:sp>
      </p:grpSp>
      <p:grpSp>
        <p:nvGrpSpPr>
          <p:cNvPr id="74" name="组合 73">
            <a:extLst>
              <a:ext uri="{FF2B5EF4-FFF2-40B4-BE49-F238E27FC236}">
                <a16:creationId xmlns:a16="http://schemas.microsoft.com/office/drawing/2014/main" id="{98E4D8EA-ED0F-B834-258A-0A30A2D0DD8A}"/>
              </a:ext>
            </a:extLst>
          </p:cNvPr>
          <p:cNvGrpSpPr/>
          <p:nvPr/>
        </p:nvGrpSpPr>
        <p:grpSpPr>
          <a:xfrm>
            <a:off x="8911354" y="5133154"/>
            <a:ext cx="1866790" cy="633283"/>
            <a:chOff x="2554311" y="5071781"/>
            <a:chExt cx="1866790" cy="633283"/>
          </a:xfrm>
        </p:grpSpPr>
        <p:sp>
          <p:nvSpPr>
            <p:cNvPr id="75" name="任意多边形: 形状 74">
              <a:extLst>
                <a:ext uri="{FF2B5EF4-FFF2-40B4-BE49-F238E27FC236}">
                  <a16:creationId xmlns:a16="http://schemas.microsoft.com/office/drawing/2014/main" id="{F522518E-7C19-8443-B893-BEDBEA661BCD}"/>
                </a:ext>
              </a:extLst>
            </p:cNvPr>
            <p:cNvSpPr/>
            <p:nvPr/>
          </p:nvSpPr>
          <p:spPr>
            <a:xfrm>
              <a:off x="2554311" y="5123302"/>
              <a:ext cx="1750677" cy="581762"/>
            </a:xfrm>
            <a:custGeom>
              <a:avLst/>
              <a:gdLst>
                <a:gd name="connsiteX0" fmla="*/ 145856 w 851872"/>
                <a:gd name="connsiteY0" fmla="*/ 118681 h 283083"/>
                <a:gd name="connsiteX1" fmla="*/ 122996 w 851872"/>
                <a:gd name="connsiteY1" fmla="*/ 141541 h 283083"/>
                <a:gd name="connsiteX2" fmla="*/ 145856 w 851872"/>
                <a:gd name="connsiteY2" fmla="*/ 164401 h 283083"/>
                <a:gd name="connsiteX3" fmla="*/ 168716 w 851872"/>
                <a:gd name="connsiteY3" fmla="*/ 141541 h 283083"/>
                <a:gd name="connsiteX4" fmla="*/ 145856 w 851872"/>
                <a:gd name="connsiteY4" fmla="*/ 118681 h 283083"/>
                <a:gd name="connsiteX5" fmla="*/ 201177 w 851872"/>
                <a:gd name="connsiteY5" fmla="*/ 0 h 283083"/>
                <a:gd name="connsiteX6" fmla="*/ 201177 w 851872"/>
                <a:gd name="connsiteY6" fmla="*/ 2 h 283083"/>
                <a:gd name="connsiteX7" fmla="*/ 804690 w 851872"/>
                <a:gd name="connsiteY7" fmla="*/ 2 h 283083"/>
                <a:gd name="connsiteX8" fmla="*/ 851872 w 851872"/>
                <a:gd name="connsiteY8" fmla="*/ 47184 h 283083"/>
                <a:gd name="connsiteX9" fmla="*/ 851872 w 851872"/>
                <a:gd name="connsiteY9" fmla="*/ 235901 h 283083"/>
                <a:gd name="connsiteX10" fmla="*/ 804690 w 851872"/>
                <a:gd name="connsiteY10" fmla="*/ 283083 h 283083"/>
                <a:gd name="connsiteX11" fmla="*/ 201177 w 851872"/>
                <a:gd name="connsiteY11" fmla="*/ 283083 h 283083"/>
                <a:gd name="connsiteX12" fmla="*/ 0 w 851872"/>
                <a:gd name="connsiteY12" fmla="*/ 141541 h 28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872" h="283083">
                  <a:moveTo>
                    <a:pt x="145856" y="118681"/>
                  </a:moveTo>
                  <a:cubicBezTo>
                    <a:pt x="133231" y="118681"/>
                    <a:pt x="122996" y="128916"/>
                    <a:pt x="122996" y="141541"/>
                  </a:cubicBezTo>
                  <a:cubicBezTo>
                    <a:pt x="122996" y="154166"/>
                    <a:pt x="133231" y="164401"/>
                    <a:pt x="145856" y="164401"/>
                  </a:cubicBezTo>
                  <a:cubicBezTo>
                    <a:pt x="158481" y="164401"/>
                    <a:pt x="168716" y="154166"/>
                    <a:pt x="168716" y="141541"/>
                  </a:cubicBezTo>
                  <a:cubicBezTo>
                    <a:pt x="168716" y="128916"/>
                    <a:pt x="158481" y="118681"/>
                    <a:pt x="145856" y="118681"/>
                  </a:cubicBezTo>
                  <a:close/>
                  <a:moveTo>
                    <a:pt x="201177" y="0"/>
                  </a:moveTo>
                  <a:lnTo>
                    <a:pt x="201177" y="2"/>
                  </a:lnTo>
                  <a:lnTo>
                    <a:pt x="804690" y="2"/>
                  </a:lnTo>
                  <a:cubicBezTo>
                    <a:pt x="830748" y="2"/>
                    <a:pt x="851872" y="21126"/>
                    <a:pt x="851872" y="47184"/>
                  </a:cubicBezTo>
                  <a:lnTo>
                    <a:pt x="851872" y="235901"/>
                  </a:lnTo>
                  <a:cubicBezTo>
                    <a:pt x="851872" y="261959"/>
                    <a:pt x="830748" y="283083"/>
                    <a:pt x="804690" y="283083"/>
                  </a:cubicBezTo>
                  <a:lnTo>
                    <a:pt x="201177" y="283083"/>
                  </a:lnTo>
                  <a:lnTo>
                    <a:pt x="0" y="141541"/>
                  </a:lnTo>
                  <a:close/>
                </a:path>
              </a:pathLst>
            </a:custGeom>
            <a:solidFill>
              <a:schemeClr val="accent2">
                <a:alpha val="46000"/>
              </a:schemeClr>
            </a:solidFill>
            <a:ln w="12700" cap="flat" cmpd="sng" algn="ctr">
              <a:noFill/>
              <a:prstDash val="solid"/>
              <a:miter lim="800000"/>
            </a:ln>
            <a:effectLst/>
          </p:spPr>
          <p:txBody>
            <a:bodyPr rtlCol="0" anchor="ctr">
              <a:no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等线" panose="02010600030101010101" pitchFamily="2" charset="-122"/>
                <a:cs typeface="+mn-cs"/>
              </a:endParaRPr>
            </a:p>
          </p:txBody>
        </p:sp>
        <p:sp>
          <p:nvSpPr>
            <p:cNvPr id="76" name="任意多边形: 形状 75">
              <a:extLst>
                <a:ext uri="{FF2B5EF4-FFF2-40B4-BE49-F238E27FC236}">
                  <a16:creationId xmlns:a16="http://schemas.microsoft.com/office/drawing/2014/main" id="{3767DBEC-7C6C-80D9-2C29-923757515F62}"/>
                </a:ext>
              </a:extLst>
            </p:cNvPr>
            <p:cNvSpPr/>
            <p:nvPr/>
          </p:nvSpPr>
          <p:spPr>
            <a:xfrm>
              <a:off x="2568826" y="5071781"/>
              <a:ext cx="1750677" cy="581762"/>
            </a:xfrm>
            <a:custGeom>
              <a:avLst/>
              <a:gdLst>
                <a:gd name="connsiteX0" fmla="*/ 145856 w 851872"/>
                <a:gd name="connsiteY0" fmla="*/ 118681 h 283083"/>
                <a:gd name="connsiteX1" fmla="*/ 122996 w 851872"/>
                <a:gd name="connsiteY1" fmla="*/ 141541 h 283083"/>
                <a:gd name="connsiteX2" fmla="*/ 145856 w 851872"/>
                <a:gd name="connsiteY2" fmla="*/ 164401 h 283083"/>
                <a:gd name="connsiteX3" fmla="*/ 168716 w 851872"/>
                <a:gd name="connsiteY3" fmla="*/ 141541 h 283083"/>
                <a:gd name="connsiteX4" fmla="*/ 145856 w 851872"/>
                <a:gd name="connsiteY4" fmla="*/ 118681 h 283083"/>
                <a:gd name="connsiteX5" fmla="*/ 201177 w 851872"/>
                <a:gd name="connsiteY5" fmla="*/ 0 h 283083"/>
                <a:gd name="connsiteX6" fmla="*/ 201177 w 851872"/>
                <a:gd name="connsiteY6" fmla="*/ 2 h 283083"/>
                <a:gd name="connsiteX7" fmla="*/ 804690 w 851872"/>
                <a:gd name="connsiteY7" fmla="*/ 2 h 283083"/>
                <a:gd name="connsiteX8" fmla="*/ 851872 w 851872"/>
                <a:gd name="connsiteY8" fmla="*/ 47184 h 283083"/>
                <a:gd name="connsiteX9" fmla="*/ 851872 w 851872"/>
                <a:gd name="connsiteY9" fmla="*/ 235901 h 283083"/>
                <a:gd name="connsiteX10" fmla="*/ 804690 w 851872"/>
                <a:gd name="connsiteY10" fmla="*/ 283083 h 283083"/>
                <a:gd name="connsiteX11" fmla="*/ 201177 w 851872"/>
                <a:gd name="connsiteY11" fmla="*/ 283083 h 283083"/>
                <a:gd name="connsiteX12" fmla="*/ 0 w 851872"/>
                <a:gd name="connsiteY12" fmla="*/ 141541 h 28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872" h="283083">
                  <a:moveTo>
                    <a:pt x="145856" y="118681"/>
                  </a:moveTo>
                  <a:cubicBezTo>
                    <a:pt x="133231" y="118681"/>
                    <a:pt x="122996" y="128916"/>
                    <a:pt x="122996" y="141541"/>
                  </a:cubicBezTo>
                  <a:cubicBezTo>
                    <a:pt x="122996" y="154166"/>
                    <a:pt x="133231" y="164401"/>
                    <a:pt x="145856" y="164401"/>
                  </a:cubicBezTo>
                  <a:cubicBezTo>
                    <a:pt x="158481" y="164401"/>
                    <a:pt x="168716" y="154166"/>
                    <a:pt x="168716" y="141541"/>
                  </a:cubicBezTo>
                  <a:cubicBezTo>
                    <a:pt x="168716" y="128916"/>
                    <a:pt x="158481" y="118681"/>
                    <a:pt x="145856" y="118681"/>
                  </a:cubicBezTo>
                  <a:close/>
                  <a:moveTo>
                    <a:pt x="201177" y="0"/>
                  </a:moveTo>
                  <a:lnTo>
                    <a:pt x="201177" y="2"/>
                  </a:lnTo>
                  <a:lnTo>
                    <a:pt x="804690" y="2"/>
                  </a:lnTo>
                  <a:cubicBezTo>
                    <a:pt x="830748" y="2"/>
                    <a:pt x="851872" y="21126"/>
                    <a:pt x="851872" y="47184"/>
                  </a:cubicBezTo>
                  <a:lnTo>
                    <a:pt x="851872" y="235901"/>
                  </a:lnTo>
                  <a:cubicBezTo>
                    <a:pt x="851872" y="261959"/>
                    <a:pt x="830748" y="283083"/>
                    <a:pt x="804690" y="283083"/>
                  </a:cubicBezTo>
                  <a:lnTo>
                    <a:pt x="201177" y="283083"/>
                  </a:lnTo>
                  <a:lnTo>
                    <a:pt x="0" y="141541"/>
                  </a:lnTo>
                  <a:close/>
                </a:path>
              </a:pathLst>
            </a:custGeom>
            <a:solidFill>
              <a:schemeClr val="accent2"/>
            </a:solidFill>
            <a:ln w="12700" cap="flat" cmpd="sng" algn="ctr">
              <a:noFill/>
              <a:prstDash val="solid"/>
              <a:miter lim="800000"/>
            </a:ln>
            <a:effectLst/>
          </p:spPr>
          <p:txBody>
            <a:bodyPr rtlCol="0" anchor="ctr">
              <a:no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等线" panose="02010600030101010101" pitchFamily="2" charset="-122"/>
                <a:cs typeface="+mn-cs"/>
              </a:endParaRPr>
            </a:p>
          </p:txBody>
        </p:sp>
        <p:sp>
          <p:nvSpPr>
            <p:cNvPr id="77" name="矩形 76">
              <a:extLst>
                <a:ext uri="{FF2B5EF4-FFF2-40B4-BE49-F238E27FC236}">
                  <a16:creationId xmlns:a16="http://schemas.microsoft.com/office/drawing/2014/main" id="{3887C0AD-A69C-2850-C9DB-14E1D91ED7B2}"/>
                </a:ext>
              </a:extLst>
            </p:cNvPr>
            <p:cNvSpPr/>
            <p:nvPr/>
          </p:nvSpPr>
          <p:spPr>
            <a:xfrm>
              <a:off x="3017440" y="5129837"/>
              <a:ext cx="1403661" cy="446469"/>
            </a:xfrm>
            <a:prstGeom prst="rect">
              <a:avLst/>
            </a:prstGeom>
          </p:spPr>
          <p:txBody>
            <a:bodyPr wrap="square">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defTabSz="457200" rtl="0" eaLnBrk="1" fontAlgn="auto" latinLnBrk="0" hangingPunct="1">
                <a:lnSpc>
                  <a:spcPct val="125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3B424C"/>
                  </a:solidFill>
                  <a:effectLst/>
                  <a:uLnTx/>
                  <a:uFillTx/>
                  <a:latin typeface="微软雅黑" panose="020B0503020204020204" pitchFamily="34" charset="-122"/>
                  <a:ea typeface="微软雅黑" panose="020B0503020204020204" pitchFamily="34" charset="-122"/>
                  <a:cs typeface="+mn-cs"/>
                </a:rPr>
                <a:t>  </a:t>
              </a:r>
              <a:r>
                <a:rPr kumimoji="0" lang="zh-CN" altLang="en-US" sz="2000" b="0" i="0" u="none" strike="noStrike" kern="1200" cap="none" spc="0" normalizeH="0" baseline="0" noProof="0" dirty="0">
                  <a:ln>
                    <a:noFill/>
                  </a:ln>
                  <a:solidFill>
                    <a:schemeClr val="bg1"/>
                  </a:solidFill>
                  <a:effectLst/>
                  <a:uLnTx/>
                  <a:uFillTx/>
                  <a:latin typeface="+mj-ea"/>
                  <a:ea typeface="+mj-ea"/>
                  <a:cs typeface="+mn-cs"/>
                </a:rPr>
                <a:t>可信性</a:t>
              </a:r>
            </a:p>
          </p:txBody>
        </p:sp>
      </p:grpSp>
      <p:sp>
        <p:nvSpPr>
          <p:cNvPr id="88" name="文本框 87">
            <a:extLst>
              <a:ext uri="{FF2B5EF4-FFF2-40B4-BE49-F238E27FC236}">
                <a16:creationId xmlns:a16="http://schemas.microsoft.com/office/drawing/2014/main" id="{6A37275D-E200-61C5-EEBC-D4BABC7EDEB8}"/>
              </a:ext>
            </a:extLst>
          </p:cNvPr>
          <p:cNvSpPr txBox="1"/>
          <p:nvPr/>
        </p:nvSpPr>
        <p:spPr>
          <a:xfrm>
            <a:off x="1370050" y="1416802"/>
            <a:ext cx="9456361" cy="880177"/>
          </a:xfrm>
          <a:prstGeom prst="rect">
            <a:avLst/>
          </a:prstGeom>
          <a:noFill/>
        </p:spPr>
        <p:txBody>
          <a:bodyPr wrap="square">
            <a:noAutofit/>
          </a:bodyPr>
          <a:lstStyle/>
          <a:p>
            <a:pPr>
              <a:lnSpc>
                <a:spcPct val="150000"/>
              </a:lnSpc>
            </a:pPr>
            <a:r>
              <a:rPr lang="zh-CN" altLang="en-US" sz="1600" b="1" dirty="0">
                <a:latin typeface="+mn-ea"/>
              </a:rPr>
              <a:t>根据公司发展需要，依照各部门岗位编制，根据各部门岗位需求，本部门积极采取招聘措施，本年度共招聘营业员</a:t>
            </a:r>
            <a:r>
              <a:rPr lang="en-US" altLang="zh-CN" sz="1600" b="1" dirty="0">
                <a:latin typeface="+mn-ea"/>
              </a:rPr>
              <a:t>395</a:t>
            </a:r>
            <a:r>
              <a:rPr lang="zh-CN" altLang="en-US" sz="1600" b="1" dirty="0">
                <a:latin typeface="+mn-ea"/>
              </a:rPr>
              <a:t>名，共招聘自聘员工</a:t>
            </a:r>
            <a:r>
              <a:rPr lang="en-US" altLang="zh-CN" sz="1600" b="1" dirty="0">
                <a:latin typeface="+mn-ea"/>
              </a:rPr>
              <a:t>134</a:t>
            </a:r>
            <a:r>
              <a:rPr lang="zh-CN" altLang="en-US" sz="1600" b="1" dirty="0">
                <a:latin typeface="+mn-ea"/>
              </a:rPr>
              <a:t>名。</a:t>
            </a:r>
          </a:p>
        </p:txBody>
      </p:sp>
      <p:graphicFrame>
        <p:nvGraphicFramePr>
          <p:cNvPr id="8" name="图表 7">
            <a:extLst>
              <a:ext uri="{FF2B5EF4-FFF2-40B4-BE49-F238E27FC236}">
                <a16:creationId xmlns:a16="http://schemas.microsoft.com/office/drawing/2014/main" id="{31EBCA03-86C1-BAFF-4B76-32FEE4578C5C}"/>
              </a:ext>
            </a:extLst>
          </p:cNvPr>
          <p:cNvGraphicFramePr/>
          <p:nvPr>
            <p:extLst>
              <p:ext uri="{D42A27DB-BD31-4B8C-83A1-F6EECF244321}">
                <p14:modId xmlns:p14="http://schemas.microsoft.com/office/powerpoint/2010/main" val="1766270272"/>
              </p:ext>
            </p:extLst>
          </p:nvPr>
        </p:nvGraphicFramePr>
        <p:xfrm>
          <a:off x="1471255" y="2296979"/>
          <a:ext cx="4287182" cy="25700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6" name="图表 45">
            <a:extLst>
              <a:ext uri="{FF2B5EF4-FFF2-40B4-BE49-F238E27FC236}">
                <a16:creationId xmlns:a16="http://schemas.microsoft.com/office/drawing/2014/main" id="{DF2EF33F-B23F-28EA-9F7F-8D5FBDA41E20}"/>
              </a:ext>
            </a:extLst>
          </p:cNvPr>
          <p:cNvGraphicFramePr/>
          <p:nvPr>
            <p:extLst>
              <p:ext uri="{D42A27DB-BD31-4B8C-83A1-F6EECF244321}">
                <p14:modId xmlns:p14="http://schemas.microsoft.com/office/powerpoint/2010/main" val="678302412"/>
              </p:ext>
            </p:extLst>
          </p:nvPr>
        </p:nvGraphicFramePr>
        <p:xfrm>
          <a:off x="6586956" y="2296978"/>
          <a:ext cx="4287182" cy="25700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31374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梯形 33">
            <a:extLst>
              <a:ext uri="{FF2B5EF4-FFF2-40B4-BE49-F238E27FC236}">
                <a16:creationId xmlns:a16="http://schemas.microsoft.com/office/drawing/2014/main" id="{732EFB59-BC7B-01C8-9F79-E8688494875F}"/>
              </a:ext>
            </a:extLst>
          </p:cNvPr>
          <p:cNvSpPr/>
          <p:nvPr/>
        </p:nvSpPr>
        <p:spPr>
          <a:xfrm flipH="1" flipV="1">
            <a:off x="8720075" y="4389791"/>
            <a:ext cx="1719419" cy="258080"/>
          </a:xfrm>
          <a:prstGeom prst="trapezoid">
            <a:avLst>
              <a:gd name="adj" fmla="val 643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 name="梯形 31">
            <a:extLst>
              <a:ext uri="{FF2B5EF4-FFF2-40B4-BE49-F238E27FC236}">
                <a16:creationId xmlns:a16="http://schemas.microsoft.com/office/drawing/2014/main" id="{A69D16C8-79BB-E6F4-CBBF-C7F5060174B8}"/>
              </a:ext>
            </a:extLst>
          </p:cNvPr>
          <p:cNvSpPr/>
          <p:nvPr/>
        </p:nvSpPr>
        <p:spPr>
          <a:xfrm flipH="1" flipV="1">
            <a:off x="8720075" y="1975972"/>
            <a:ext cx="1719419" cy="258080"/>
          </a:xfrm>
          <a:prstGeom prst="trapezoid">
            <a:avLst>
              <a:gd name="adj" fmla="val 643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梯形 29">
            <a:extLst>
              <a:ext uri="{FF2B5EF4-FFF2-40B4-BE49-F238E27FC236}">
                <a16:creationId xmlns:a16="http://schemas.microsoft.com/office/drawing/2014/main" id="{C4B9FD6A-04FC-792F-7F60-64CA42667487}"/>
              </a:ext>
            </a:extLst>
          </p:cNvPr>
          <p:cNvSpPr/>
          <p:nvPr/>
        </p:nvSpPr>
        <p:spPr>
          <a:xfrm flipH="1" flipV="1">
            <a:off x="5266480" y="4389791"/>
            <a:ext cx="1719419" cy="258080"/>
          </a:xfrm>
          <a:prstGeom prst="trapezoid">
            <a:avLst>
              <a:gd name="adj" fmla="val 643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梯形 17">
            <a:extLst>
              <a:ext uri="{FF2B5EF4-FFF2-40B4-BE49-F238E27FC236}">
                <a16:creationId xmlns:a16="http://schemas.microsoft.com/office/drawing/2014/main" id="{5CF5E2DD-20AA-D7DD-C705-CE5DD037BF16}"/>
              </a:ext>
            </a:extLst>
          </p:cNvPr>
          <p:cNvSpPr/>
          <p:nvPr/>
        </p:nvSpPr>
        <p:spPr>
          <a:xfrm flipH="1" flipV="1">
            <a:off x="1812885" y="4389791"/>
            <a:ext cx="1719419" cy="258080"/>
          </a:xfrm>
          <a:prstGeom prst="trapezoid">
            <a:avLst>
              <a:gd name="adj" fmla="val 643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梯形 27">
            <a:extLst>
              <a:ext uri="{FF2B5EF4-FFF2-40B4-BE49-F238E27FC236}">
                <a16:creationId xmlns:a16="http://schemas.microsoft.com/office/drawing/2014/main" id="{A7861A9E-993F-04F8-4A47-4484971A3875}"/>
              </a:ext>
            </a:extLst>
          </p:cNvPr>
          <p:cNvSpPr/>
          <p:nvPr/>
        </p:nvSpPr>
        <p:spPr>
          <a:xfrm flipH="1" flipV="1">
            <a:off x="5266480" y="1975972"/>
            <a:ext cx="1719419" cy="258080"/>
          </a:xfrm>
          <a:prstGeom prst="trapezoid">
            <a:avLst>
              <a:gd name="adj" fmla="val 643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梯形 11">
            <a:extLst>
              <a:ext uri="{FF2B5EF4-FFF2-40B4-BE49-F238E27FC236}">
                <a16:creationId xmlns:a16="http://schemas.microsoft.com/office/drawing/2014/main" id="{54829D90-9208-A7CC-D489-473F53B9E9AA}"/>
              </a:ext>
            </a:extLst>
          </p:cNvPr>
          <p:cNvSpPr/>
          <p:nvPr/>
        </p:nvSpPr>
        <p:spPr>
          <a:xfrm flipH="1" flipV="1">
            <a:off x="1812885" y="1975972"/>
            <a:ext cx="1719419" cy="258080"/>
          </a:xfrm>
          <a:prstGeom prst="trapezoid">
            <a:avLst>
              <a:gd name="adj" fmla="val 643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1" name="矩形 10">
            <a:extLst>
              <a:ext uri="{FF2B5EF4-FFF2-40B4-BE49-F238E27FC236}">
                <a16:creationId xmlns:a16="http://schemas.microsoft.com/office/drawing/2014/main" id="{3BE3F7C5-9FCE-1ED1-42DE-FFBBDC9D53E9}"/>
              </a:ext>
            </a:extLst>
          </p:cNvPr>
          <p:cNvSpPr/>
          <p:nvPr/>
        </p:nvSpPr>
        <p:spPr>
          <a:xfrm>
            <a:off x="1234827" y="1975972"/>
            <a:ext cx="2875537" cy="1588532"/>
          </a:xfrm>
          <a:prstGeom prst="rect">
            <a:avLst/>
          </a:prstGeom>
          <a:noFill/>
          <a:ln>
            <a:solidFill>
              <a:srgbClr val="666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矩形 16">
            <a:extLst>
              <a:ext uri="{FF2B5EF4-FFF2-40B4-BE49-F238E27FC236}">
                <a16:creationId xmlns:a16="http://schemas.microsoft.com/office/drawing/2014/main" id="{10791755-9673-11FC-6ACD-D7546DA720BF}"/>
              </a:ext>
            </a:extLst>
          </p:cNvPr>
          <p:cNvSpPr/>
          <p:nvPr/>
        </p:nvSpPr>
        <p:spPr>
          <a:xfrm>
            <a:off x="1234827" y="4389791"/>
            <a:ext cx="2875537" cy="1588532"/>
          </a:xfrm>
          <a:prstGeom prst="rect">
            <a:avLst/>
          </a:prstGeom>
          <a:noFill/>
          <a:ln>
            <a:solidFill>
              <a:srgbClr val="666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矩形 26">
            <a:extLst>
              <a:ext uri="{FF2B5EF4-FFF2-40B4-BE49-F238E27FC236}">
                <a16:creationId xmlns:a16="http://schemas.microsoft.com/office/drawing/2014/main" id="{1D1585DF-0CB5-254A-9BF3-2983B83D21D8}"/>
              </a:ext>
            </a:extLst>
          </p:cNvPr>
          <p:cNvSpPr/>
          <p:nvPr/>
        </p:nvSpPr>
        <p:spPr>
          <a:xfrm>
            <a:off x="4688422" y="1975972"/>
            <a:ext cx="2875537" cy="1588532"/>
          </a:xfrm>
          <a:prstGeom prst="rect">
            <a:avLst/>
          </a:prstGeom>
          <a:noFill/>
          <a:ln>
            <a:solidFill>
              <a:srgbClr val="666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矩形 28">
            <a:extLst>
              <a:ext uri="{FF2B5EF4-FFF2-40B4-BE49-F238E27FC236}">
                <a16:creationId xmlns:a16="http://schemas.microsoft.com/office/drawing/2014/main" id="{A2367127-F8AD-F018-AE8A-6DE53686E045}"/>
              </a:ext>
            </a:extLst>
          </p:cNvPr>
          <p:cNvSpPr/>
          <p:nvPr/>
        </p:nvSpPr>
        <p:spPr>
          <a:xfrm>
            <a:off x="4688422" y="4389791"/>
            <a:ext cx="2875537" cy="1588532"/>
          </a:xfrm>
          <a:prstGeom prst="rect">
            <a:avLst/>
          </a:prstGeom>
          <a:noFill/>
          <a:ln>
            <a:solidFill>
              <a:srgbClr val="666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 name="矩形 30">
            <a:extLst>
              <a:ext uri="{FF2B5EF4-FFF2-40B4-BE49-F238E27FC236}">
                <a16:creationId xmlns:a16="http://schemas.microsoft.com/office/drawing/2014/main" id="{9D695C4D-E2CF-9CE9-1216-FB4525DF28AC}"/>
              </a:ext>
            </a:extLst>
          </p:cNvPr>
          <p:cNvSpPr/>
          <p:nvPr/>
        </p:nvSpPr>
        <p:spPr>
          <a:xfrm>
            <a:off x="8142017" y="1975972"/>
            <a:ext cx="2875537" cy="1588532"/>
          </a:xfrm>
          <a:prstGeom prst="rect">
            <a:avLst/>
          </a:prstGeom>
          <a:noFill/>
          <a:ln>
            <a:solidFill>
              <a:srgbClr val="666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矩形 32">
            <a:extLst>
              <a:ext uri="{FF2B5EF4-FFF2-40B4-BE49-F238E27FC236}">
                <a16:creationId xmlns:a16="http://schemas.microsoft.com/office/drawing/2014/main" id="{A8DFEEBD-EF70-B5F1-4FCC-DC8AB04DCCFC}"/>
              </a:ext>
            </a:extLst>
          </p:cNvPr>
          <p:cNvSpPr/>
          <p:nvPr/>
        </p:nvSpPr>
        <p:spPr>
          <a:xfrm>
            <a:off x="8142017" y="4389791"/>
            <a:ext cx="2875537" cy="1588532"/>
          </a:xfrm>
          <a:prstGeom prst="rect">
            <a:avLst/>
          </a:prstGeom>
          <a:noFill/>
          <a:ln>
            <a:solidFill>
              <a:srgbClr val="666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文本框 48">
            <a:extLst>
              <a:ext uri="{FF2B5EF4-FFF2-40B4-BE49-F238E27FC236}">
                <a16:creationId xmlns:a16="http://schemas.microsoft.com/office/drawing/2014/main" id="{8A32BDFE-2A47-44E9-378E-25DB3D7D1FA6}"/>
              </a:ext>
            </a:extLst>
          </p:cNvPr>
          <p:cNvSpPr txBox="1"/>
          <p:nvPr/>
        </p:nvSpPr>
        <p:spPr>
          <a:xfrm>
            <a:off x="4987876" y="557358"/>
            <a:ext cx="2216248" cy="923330"/>
          </a:xfrm>
          <a:prstGeom prst="rect">
            <a:avLst/>
          </a:prstGeom>
          <a:noFill/>
        </p:spPr>
        <p:txBody>
          <a:bodyPr wrap="square" lIns="0" tIns="0" rIns="0" bIns="0" rtlCol="0">
            <a:noAutofit/>
          </a:bodyPr>
          <a:lstStyle/>
          <a:p>
            <a:pPr algn="dist"/>
            <a:r>
              <a:rPr kumimoji="1" lang="zh-CN" altLang="en-US" sz="6000" dirty="0">
                <a:solidFill>
                  <a:schemeClr val="accent1"/>
                </a:solidFill>
                <a:latin typeface="+mj-ea"/>
                <a:ea typeface="+mj-ea"/>
                <a:cs typeface="阿里巴巴普惠体 M" panose="00020600040101010101" pitchFamily="18" charset="-122"/>
              </a:rPr>
              <a:t>目</a:t>
            </a:r>
            <a:r>
              <a:rPr kumimoji="1" lang="en-US" altLang="zh-CN" sz="6000" dirty="0">
                <a:solidFill>
                  <a:schemeClr val="accent1"/>
                </a:solidFill>
                <a:latin typeface="+mj-ea"/>
                <a:ea typeface="+mj-ea"/>
                <a:cs typeface="阿里巴巴普惠体 M" panose="00020600040101010101" pitchFamily="18" charset="-122"/>
              </a:rPr>
              <a:t>/</a:t>
            </a:r>
            <a:r>
              <a:rPr kumimoji="1" lang="zh-CN" altLang="en-US" sz="6000" dirty="0">
                <a:solidFill>
                  <a:schemeClr val="accent1"/>
                </a:solidFill>
                <a:latin typeface="+mj-ea"/>
                <a:ea typeface="+mj-ea"/>
                <a:cs typeface="阿里巴巴普惠体 M" panose="00020600040101010101" pitchFamily="18" charset="-122"/>
              </a:rPr>
              <a:t>录</a:t>
            </a:r>
          </a:p>
        </p:txBody>
      </p:sp>
      <p:sp>
        <p:nvSpPr>
          <p:cNvPr id="51" name="文本框 50">
            <a:extLst>
              <a:ext uri="{FF2B5EF4-FFF2-40B4-BE49-F238E27FC236}">
                <a16:creationId xmlns:a16="http://schemas.microsoft.com/office/drawing/2014/main" id="{7E627107-E533-2E76-7CDA-E4945EF8AC13}"/>
              </a:ext>
            </a:extLst>
          </p:cNvPr>
          <p:cNvSpPr txBox="1"/>
          <p:nvPr/>
        </p:nvSpPr>
        <p:spPr>
          <a:xfrm>
            <a:off x="1276426" y="2765791"/>
            <a:ext cx="2750667" cy="523220"/>
          </a:xfrm>
          <a:prstGeom prst="rect">
            <a:avLst/>
          </a:prstGeom>
          <a:noFill/>
        </p:spPr>
        <p:txBody>
          <a:bodyPr wrap="square" rtlCol="0">
            <a:noAutofit/>
          </a:bodyPr>
          <a:lstStyle/>
          <a:p>
            <a:r>
              <a:rPr lang="zh-CN" altLang="en-US" sz="2800" b="1" dirty="0"/>
              <a:t>上半年工作回顾</a:t>
            </a:r>
          </a:p>
        </p:txBody>
      </p:sp>
      <p:sp>
        <p:nvSpPr>
          <p:cNvPr id="56" name="文本框 55">
            <a:extLst>
              <a:ext uri="{FF2B5EF4-FFF2-40B4-BE49-F238E27FC236}">
                <a16:creationId xmlns:a16="http://schemas.microsoft.com/office/drawing/2014/main" id="{0737E411-29A0-152E-1BB0-515E6CA63FF8}"/>
              </a:ext>
            </a:extLst>
          </p:cNvPr>
          <p:cNvSpPr txBox="1"/>
          <p:nvPr/>
        </p:nvSpPr>
        <p:spPr>
          <a:xfrm>
            <a:off x="2109945" y="1924537"/>
            <a:ext cx="1016000" cy="923330"/>
          </a:xfrm>
          <a:prstGeom prst="rect">
            <a:avLst/>
          </a:prstGeom>
          <a:noFill/>
        </p:spPr>
        <p:txBody>
          <a:bodyPr wrap="square" rtlCol="0">
            <a:noAutofit/>
          </a:bodyPr>
          <a:lstStyle/>
          <a:p>
            <a:r>
              <a:rPr lang="en-US" altLang="zh-CN" sz="5400" i="1" dirty="0">
                <a:solidFill>
                  <a:schemeClr val="accent1"/>
                </a:solidFill>
              </a:rPr>
              <a:t>01</a:t>
            </a:r>
            <a:endParaRPr lang="zh-CN" altLang="en-US" sz="5400" i="1" dirty="0">
              <a:solidFill>
                <a:schemeClr val="accent1"/>
              </a:solidFill>
            </a:endParaRPr>
          </a:p>
        </p:txBody>
      </p:sp>
      <p:grpSp>
        <p:nvGrpSpPr>
          <p:cNvPr id="74" name="组合 73">
            <a:extLst>
              <a:ext uri="{FF2B5EF4-FFF2-40B4-BE49-F238E27FC236}">
                <a16:creationId xmlns:a16="http://schemas.microsoft.com/office/drawing/2014/main" id="{7609E100-8F83-8C89-7A9A-5E49644F0B34}"/>
              </a:ext>
            </a:extLst>
          </p:cNvPr>
          <p:cNvGrpSpPr/>
          <p:nvPr/>
        </p:nvGrpSpPr>
        <p:grpSpPr>
          <a:xfrm>
            <a:off x="2323305" y="3389530"/>
            <a:ext cx="709455" cy="74455"/>
            <a:chOff x="2323305" y="3389530"/>
            <a:chExt cx="709455" cy="74455"/>
          </a:xfrm>
        </p:grpSpPr>
        <p:sp>
          <p:nvSpPr>
            <p:cNvPr id="57" name="椭圆 56">
              <a:extLst>
                <a:ext uri="{FF2B5EF4-FFF2-40B4-BE49-F238E27FC236}">
                  <a16:creationId xmlns:a16="http://schemas.microsoft.com/office/drawing/2014/main" id="{70CBE5A3-572E-5A33-FC4F-A2817F198B2B}"/>
                </a:ext>
              </a:extLst>
            </p:cNvPr>
            <p:cNvSpPr/>
            <p:nvPr/>
          </p:nvSpPr>
          <p:spPr>
            <a:xfrm>
              <a:off x="2323305" y="3389530"/>
              <a:ext cx="74455" cy="744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椭圆 57">
              <a:extLst>
                <a:ext uri="{FF2B5EF4-FFF2-40B4-BE49-F238E27FC236}">
                  <a16:creationId xmlns:a16="http://schemas.microsoft.com/office/drawing/2014/main" id="{A10D2764-95D2-1014-F60C-20BAA65FFA8E}"/>
                </a:ext>
              </a:extLst>
            </p:cNvPr>
            <p:cNvSpPr/>
            <p:nvPr/>
          </p:nvSpPr>
          <p:spPr>
            <a:xfrm>
              <a:off x="2450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椭圆 58">
              <a:extLst>
                <a:ext uri="{FF2B5EF4-FFF2-40B4-BE49-F238E27FC236}">
                  <a16:creationId xmlns:a16="http://schemas.microsoft.com/office/drawing/2014/main" id="{02D56115-F7C5-F29D-FF24-F4DA4602B67D}"/>
                </a:ext>
              </a:extLst>
            </p:cNvPr>
            <p:cNvSpPr/>
            <p:nvPr/>
          </p:nvSpPr>
          <p:spPr>
            <a:xfrm>
              <a:off x="2577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6CC22EF1-B4DD-5C08-2BA0-644AD5DF12E3}"/>
                </a:ext>
              </a:extLst>
            </p:cNvPr>
            <p:cNvSpPr/>
            <p:nvPr/>
          </p:nvSpPr>
          <p:spPr>
            <a:xfrm>
              <a:off x="2704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椭圆 60">
              <a:extLst>
                <a:ext uri="{FF2B5EF4-FFF2-40B4-BE49-F238E27FC236}">
                  <a16:creationId xmlns:a16="http://schemas.microsoft.com/office/drawing/2014/main" id="{4A5ECBC4-C29A-2740-6601-9E750E072135}"/>
                </a:ext>
              </a:extLst>
            </p:cNvPr>
            <p:cNvSpPr/>
            <p:nvPr/>
          </p:nvSpPr>
          <p:spPr>
            <a:xfrm>
              <a:off x="2831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a:extLst>
                <a:ext uri="{FF2B5EF4-FFF2-40B4-BE49-F238E27FC236}">
                  <a16:creationId xmlns:a16="http://schemas.microsoft.com/office/drawing/2014/main" id="{2B0CB05C-9B4C-BDF3-3914-6A89E4D0EE7E}"/>
                </a:ext>
              </a:extLst>
            </p:cNvPr>
            <p:cNvSpPr/>
            <p:nvPr/>
          </p:nvSpPr>
          <p:spPr>
            <a:xfrm>
              <a:off x="2958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63" name="文本框 62">
            <a:extLst>
              <a:ext uri="{FF2B5EF4-FFF2-40B4-BE49-F238E27FC236}">
                <a16:creationId xmlns:a16="http://schemas.microsoft.com/office/drawing/2014/main" id="{0DF5DF27-2CA8-25A1-503E-9C4288E59A94}"/>
              </a:ext>
            </a:extLst>
          </p:cNvPr>
          <p:cNvSpPr txBox="1"/>
          <p:nvPr/>
        </p:nvSpPr>
        <p:spPr>
          <a:xfrm>
            <a:off x="5519129" y="1926006"/>
            <a:ext cx="1016000" cy="923330"/>
          </a:xfrm>
          <a:prstGeom prst="rect">
            <a:avLst/>
          </a:prstGeom>
          <a:noFill/>
        </p:spPr>
        <p:txBody>
          <a:bodyPr wrap="square" rtlCol="0">
            <a:noAutofit/>
          </a:bodyPr>
          <a:lstStyle/>
          <a:p>
            <a:r>
              <a:rPr lang="en-US" altLang="zh-CN" sz="5400" i="1" dirty="0">
                <a:solidFill>
                  <a:schemeClr val="accent1"/>
                </a:solidFill>
              </a:rPr>
              <a:t>02</a:t>
            </a:r>
            <a:endParaRPr lang="zh-CN" altLang="en-US" sz="5400" i="1" dirty="0">
              <a:solidFill>
                <a:schemeClr val="accent1"/>
              </a:solidFill>
            </a:endParaRPr>
          </a:p>
        </p:txBody>
      </p:sp>
      <p:sp>
        <p:nvSpPr>
          <p:cNvPr id="64" name="文本框 63">
            <a:extLst>
              <a:ext uri="{FF2B5EF4-FFF2-40B4-BE49-F238E27FC236}">
                <a16:creationId xmlns:a16="http://schemas.microsoft.com/office/drawing/2014/main" id="{CD9A1518-0540-2548-CA8F-69A6550B537C}"/>
              </a:ext>
            </a:extLst>
          </p:cNvPr>
          <p:cNvSpPr txBox="1"/>
          <p:nvPr/>
        </p:nvSpPr>
        <p:spPr>
          <a:xfrm>
            <a:off x="8928313" y="1927475"/>
            <a:ext cx="1016000" cy="923330"/>
          </a:xfrm>
          <a:prstGeom prst="rect">
            <a:avLst/>
          </a:prstGeom>
          <a:noFill/>
        </p:spPr>
        <p:txBody>
          <a:bodyPr wrap="square" rtlCol="0">
            <a:noAutofit/>
          </a:bodyPr>
          <a:lstStyle/>
          <a:p>
            <a:r>
              <a:rPr lang="en-US" altLang="zh-CN" sz="5400" i="1" dirty="0">
                <a:solidFill>
                  <a:schemeClr val="accent1"/>
                </a:solidFill>
              </a:rPr>
              <a:t>03</a:t>
            </a:r>
            <a:endParaRPr lang="zh-CN" altLang="en-US" sz="5400" i="1" dirty="0">
              <a:solidFill>
                <a:schemeClr val="accent1"/>
              </a:solidFill>
            </a:endParaRPr>
          </a:p>
        </p:txBody>
      </p:sp>
      <p:sp>
        <p:nvSpPr>
          <p:cNvPr id="65" name="文本框 64">
            <a:extLst>
              <a:ext uri="{FF2B5EF4-FFF2-40B4-BE49-F238E27FC236}">
                <a16:creationId xmlns:a16="http://schemas.microsoft.com/office/drawing/2014/main" id="{FB1EF807-D54B-EE7E-64D3-A73A6F2874EF}"/>
              </a:ext>
            </a:extLst>
          </p:cNvPr>
          <p:cNvSpPr txBox="1"/>
          <p:nvPr/>
        </p:nvSpPr>
        <p:spPr>
          <a:xfrm>
            <a:off x="2109945" y="4335012"/>
            <a:ext cx="1016000" cy="923330"/>
          </a:xfrm>
          <a:prstGeom prst="rect">
            <a:avLst/>
          </a:prstGeom>
          <a:noFill/>
        </p:spPr>
        <p:txBody>
          <a:bodyPr wrap="square" rtlCol="0">
            <a:noAutofit/>
          </a:bodyPr>
          <a:lstStyle/>
          <a:p>
            <a:r>
              <a:rPr lang="en-US" altLang="zh-CN" sz="5400" i="1" dirty="0">
                <a:solidFill>
                  <a:schemeClr val="accent1"/>
                </a:solidFill>
              </a:rPr>
              <a:t>04</a:t>
            </a:r>
            <a:endParaRPr lang="zh-CN" altLang="en-US" sz="5400" i="1" dirty="0">
              <a:solidFill>
                <a:schemeClr val="accent1"/>
              </a:solidFill>
            </a:endParaRPr>
          </a:p>
        </p:txBody>
      </p:sp>
      <p:sp>
        <p:nvSpPr>
          <p:cNvPr id="66" name="文本框 65">
            <a:extLst>
              <a:ext uri="{FF2B5EF4-FFF2-40B4-BE49-F238E27FC236}">
                <a16:creationId xmlns:a16="http://schemas.microsoft.com/office/drawing/2014/main" id="{7277AACA-50C7-9771-3055-610FCAE05F75}"/>
              </a:ext>
            </a:extLst>
          </p:cNvPr>
          <p:cNvSpPr txBox="1"/>
          <p:nvPr/>
        </p:nvSpPr>
        <p:spPr>
          <a:xfrm>
            <a:off x="5519129" y="4335012"/>
            <a:ext cx="1016000" cy="923330"/>
          </a:xfrm>
          <a:prstGeom prst="rect">
            <a:avLst/>
          </a:prstGeom>
          <a:noFill/>
        </p:spPr>
        <p:txBody>
          <a:bodyPr wrap="square" rtlCol="0">
            <a:noAutofit/>
          </a:bodyPr>
          <a:lstStyle/>
          <a:p>
            <a:r>
              <a:rPr lang="en-US" altLang="zh-CN" sz="5400" i="1" dirty="0">
                <a:solidFill>
                  <a:schemeClr val="accent1"/>
                </a:solidFill>
              </a:rPr>
              <a:t>05</a:t>
            </a:r>
            <a:endParaRPr lang="zh-CN" altLang="en-US" sz="5400" i="1" dirty="0">
              <a:solidFill>
                <a:schemeClr val="accent1"/>
              </a:solidFill>
            </a:endParaRPr>
          </a:p>
        </p:txBody>
      </p:sp>
      <p:sp>
        <p:nvSpPr>
          <p:cNvPr id="67" name="文本框 66">
            <a:extLst>
              <a:ext uri="{FF2B5EF4-FFF2-40B4-BE49-F238E27FC236}">
                <a16:creationId xmlns:a16="http://schemas.microsoft.com/office/drawing/2014/main" id="{F2FF2BBD-0094-5E1E-C0FB-6167568B33FA}"/>
              </a:ext>
            </a:extLst>
          </p:cNvPr>
          <p:cNvSpPr txBox="1"/>
          <p:nvPr/>
        </p:nvSpPr>
        <p:spPr>
          <a:xfrm>
            <a:off x="8928313" y="4335012"/>
            <a:ext cx="1016000" cy="923330"/>
          </a:xfrm>
          <a:prstGeom prst="rect">
            <a:avLst/>
          </a:prstGeom>
          <a:noFill/>
        </p:spPr>
        <p:txBody>
          <a:bodyPr wrap="square" rtlCol="0">
            <a:noAutofit/>
          </a:bodyPr>
          <a:lstStyle/>
          <a:p>
            <a:r>
              <a:rPr lang="en-US" altLang="zh-CN" sz="5400" i="1" dirty="0">
                <a:solidFill>
                  <a:schemeClr val="accent1"/>
                </a:solidFill>
              </a:rPr>
              <a:t>06</a:t>
            </a:r>
            <a:endParaRPr lang="zh-CN" altLang="en-US" sz="5400" i="1" dirty="0">
              <a:solidFill>
                <a:schemeClr val="accent1"/>
              </a:solidFill>
            </a:endParaRPr>
          </a:p>
        </p:txBody>
      </p:sp>
      <p:sp>
        <p:nvSpPr>
          <p:cNvPr id="68" name="文本框 67">
            <a:extLst>
              <a:ext uri="{FF2B5EF4-FFF2-40B4-BE49-F238E27FC236}">
                <a16:creationId xmlns:a16="http://schemas.microsoft.com/office/drawing/2014/main" id="{921E152B-2768-A585-FBB5-37E291547476}"/>
              </a:ext>
            </a:extLst>
          </p:cNvPr>
          <p:cNvSpPr txBox="1"/>
          <p:nvPr/>
        </p:nvSpPr>
        <p:spPr>
          <a:xfrm>
            <a:off x="4750855" y="2765791"/>
            <a:ext cx="2750667" cy="523220"/>
          </a:xfrm>
          <a:prstGeom prst="rect">
            <a:avLst/>
          </a:prstGeom>
          <a:noFill/>
        </p:spPr>
        <p:txBody>
          <a:bodyPr wrap="square" rtlCol="0">
            <a:noAutofit/>
          </a:bodyPr>
          <a:lstStyle/>
          <a:p>
            <a:pPr algn="dist"/>
            <a:r>
              <a:rPr lang="zh-CN" altLang="en-US" sz="2800" b="1" dirty="0"/>
              <a:t>亮点工作展示</a:t>
            </a:r>
          </a:p>
        </p:txBody>
      </p:sp>
      <p:sp>
        <p:nvSpPr>
          <p:cNvPr id="69" name="文本框 68">
            <a:extLst>
              <a:ext uri="{FF2B5EF4-FFF2-40B4-BE49-F238E27FC236}">
                <a16:creationId xmlns:a16="http://schemas.microsoft.com/office/drawing/2014/main" id="{C144FF73-AF36-D18C-7975-096F4FF42396}"/>
              </a:ext>
            </a:extLst>
          </p:cNvPr>
          <p:cNvSpPr txBox="1"/>
          <p:nvPr/>
        </p:nvSpPr>
        <p:spPr>
          <a:xfrm>
            <a:off x="8225284" y="2765791"/>
            <a:ext cx="2750667" cy="523220"/>
          </a:xfrm>
          <a:prstGeom prst="rect">
            <a:avLst/>
          </a:prstGeom>
          <a:noFill/>
        </p:spPr>
        <p:txBody>
          <a:bodyPr wrap="square" rtlCol="0">
            <a:noAutofit/>
          </a:bodyPr>
          <a:lstStyle/>
          <a:p>
            <a:pPr algn="dist"/>
            <a:r>
              <a:rPr lang="zh-CN" altLang="en-US" sz="2800" b="1" dirty="0"/>
              <a:t>工作重点浏览</a:t>
            </a:r>
          </a:p>
        </p:txBody>
      </p:sp>
      <p:sp>
        <p:nvSpPr>
          <p:cNvPr id="70" name="文本框 69">
            <a:extLst>
              <a:ext uri="{FF2B5EF4-FFF2-40B4-BE49-F238E27FC236}">
                <a16:creationId xmlns:a16="http://schemas.microsoft.com/office/drawing/2014/main" id="{3F0F6843-C00B-DB46-20E6-454837F2DF11}"/>
              </a:ext>
            </a:extLst>
          </p:cNvPr>
          <p:cNvSpPr txBox="1"/>
          <p:nvPr/>
        </p:nvSpPr>
        <p:spPr>
          <a:xfrm>
            <a:off x="1297260" y="5184057"/>
            <a:ext cx="2750667" cy="523220"/>
          </a:xfrm>
          <a:prstGeom prst="rect">
            <a:avLst/>
          </a:prstGeom>
          <a:noFill/>
        </p:spPr>
        <p:txBody>
          <a:bodyPr wrap="square" rtlCol="0">
            <a:noAutofit/>
          </a:bodyPr>
          <a:lstStyle/>
          <a:p>
            <a:r>
              <a:rPr lang="zh-CN" altLang="en-US" sz="2800" b="1" dirty="0"/>
              <a:t>工作数据与分析</a:t>
            </a:r>
          </a:p>
        </p:txBody>
      </p:sp>
      <p:sp>
        <p:nvSpPr>
          <p:cNvPr id="72" name="文本框 71">
            <a:extLst>
              <a:ext uri="{FF2B5EF4-FFF2-40B4-BE49-F238E27FC236}">
                <a16:creationId xmlns:a16="http://schemas.microsoft.com/office/drawing/2014/main" id="{88C5DD2D-2A43-7C41-3C34-2F7F1731C7A1}"/>
              </a:ext>
            </a:extLst>
          </p:cNvPr>
          <p:cNvSpPr txBox="1"/>
          <p:nvPr/>
        </p:nvSpPr>
        <p:spPr>
          <a:xfrm>
            <a:off x="4750854" y="5184057"/>
            <a:ext cx="2750667" cy="523220"/>
          </a:xfrm>
          <a:prstGeom prst="rect">
            <a:avLst/>
          </a:prstGeom>
          <a:noFill/>
        </p:spPr>
        <p:txBody>
          <a:bodyPr wrap="square" rtlCol="0">
            <a:noAutofit/>
          </a:bodyPr>
          <a:lstStyle/>
          <a:p>
            <a:pPr algn="dist"/>
            <a:r>
              <a:rPr lang="zh-CN" altLang="en-US" sz="2800" b="1" dirty="0"/>
              <a:t>工作不足与改进</a:t>
            </a:r>
          </a:p>
        </p:txBody>
      </p:sp>
      <p:sp>
        <p:nvSpPr>
          <p:cNvPr id="73" name="文本框 72">
            <a:extLst>
              <a:ext uri="{FF2B5EF4-FFF2-40B4-BE49-F238E27FC236}">
                <a16:creationId xmlns:a16="http://schemas.microsoft.com/office/drawing/2014/main" id="{5FD68B42-B142-954F-1920-661F0A20AA40}"/>
              </a:ext>
            </a:extLst>
          </p:cNvPr>
          <p:cNvSpPr txBox="1"/>
          <p:nvPr/>
        </p:nvSpPr>
        <p:spPr>
          <a:xfrm>
            <a:off x="8199602" y="5179503"/>
            <a:ext cx="2750667" cy="523220"/>
          </a:xfrm>
          <a:prstGeom prst="rect">
            <a:avLst/>
          </a:prstGeom>
          <a:noFill/>
        </p:spPr>
        <p:txBody>
          <a:bodyPr wrap="square" rtlCol="0">
            <a:noAutofit/>
          </a:bodyPr>
          <a:lstStyle/>
          <a:p>
            <a:r>
              <a:rPr lang="zh-CN" altLang="en-US" sz="2800" b="1" dirty="0"/>
              <a:t>下半年工作计划</a:t>
            </a:r>
          </a:p>
        </p:txBody>
      </p:sp>
      <p:grpSp>
        <p:nvGrpSpPr>
          <p:cNvPr id="75" name="组合 74">
            <a:extLst>
              <a:ext uri="{FF2B5EF4-FFF2-40B4-BE49-F238E27FC236}">
                <a16:creationId xmlns:a16="http://schemas.microsoft.com/office/drawing/2014/main" id="{1949A662-CB00-760D-4F9A-25884205536D}"/>
              </a:ext>
            </a:extLst>
          </p:cNvPr>
          <p:cNvGrpSpPr/>
          <p:nvPr/>
        </p:nvGrpSpPr>
        <p:grpSpPr>
          <a:xfrm>
            <a:off x="2323305" y="5805572"/>
            <a:ext cx="709455" cy="74455"/>
            <a:chOff x="2323305" y="3389530"/>
            <a:chExt cx="709455" cy="74455"/>
          </a:xfrm>
        </p:grpSpPr>
        <p:sp>
          <p:nvSpPr>
            <p:cNvPr id="76" name="椭圆 75">
              <a:extLst>
                <a:ext uri="{FF2B5EF4-FFF2-40B4-BE49-F238E27FC236}">
                  <a16:creationId xmlns:a16="http://schemas.microsoft.com/office/drawing/2014/main" id="{611A3E1F-5B0D-C55B-E40B-25AC3394C5C8}"/>
                </a:ext>
              </a:extLst>
            </p:cNvPr>
            <p:cNvSpPr/>
            <p:nvPr/>
          </p:nvSpPr>
          <p:spPr>
            <a:xfrm>
              <a:off x="2323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24690299-105B-4FEC-3241-765B849D44E5}"/>
                </a:ext>
              </a:extLst>
            </p:cNvPr>
            <p:cNvSpPr/>
            <p:nvPr/>
          </p:nvSpPr>
          <p:spPr>
            <a:xfrm>
              <a:off x="2450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2D43FA12-A618-5BDA-6E1A-924D952F9BD2}"/>
                </a:ext>
              </a:extLst>
            </p:cNvPr>
            <p:cNvSpPr/>
            <p:nvPr/>
          </p:nvSpPr>
          <p:spPr>
            <a:xfrm>
              <a:off x="2577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椭圆 78">
              <a:extLst>
                <a:ext uri="{FF2B5EF4-FFF2-40B4-BE49-F238E27FC236}">
                  <a16:creationId xmlns:a16="http://schemas.microsoft.com/office/drawing/2014/main" id="{A78266DE-8108-13A8-0190-AFC88DCD6DA2}"/>
                </a:ext>
              </a:extLst>
            </p:cNvPr>
            <p:cNvSpPr/>
            <p:nvPr/>
          </p:nvSpPr>
          <p:spPr>
            <a:xfrm>
              <a:off x="2704305" y="3389530"/>
              <a:ext cx="74455" cy="744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椭圆 79">
              <a:extLst>
                <a:ext uri="{FF2B5EF4-FFF2-40B4-BE49-F238E27FC236}">
                  <a16:creationId xmlns:a16="http://schemas.microsoft.com/office/drawing/2014/main" id="{C5D6CFFD-0849-BC91-6D44-D746C03BA1BA}"/>
                </a:ext>
              </a:extLst>
            </p:cNvPr>
            <p:cNvSpPr/>
            <p:nvPr/>
          </p:nvSpPr>
          <p:spPr>
            <a:xfrm>
              <a:off x="2831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a:extLst>
                <a:ext uri="{FF2B5EF4-FFF2-40B4-BE49-F238E27FC236}">
                  <a16:creationId xmlns:a16="http://schemas.microsoft.com/office/drawing/2014/main" id="{B20C7E92-DD3A-92BB-284A-EB0BA9C261A0}"/>
                </a:ext>
              </a:extLst>
            </p:cNvPr>
            <p:cNvSpPr/>
            <p:nvPr/>
          </p:nvSpPr>
          <p:spPr>
            <a:xfrm>
              <a:off x="2958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82" name="组合 81">
            <a:extLst>
              <a:ext uri="{FF2B5EF4-FFF2-40B4-BE49-F238E27FC236}">
                <a16:creationId xmlns:a16="http://schemas.microsoft.com/office/drawing/2014/main" id="{99B7753B-54C4-7345-D51C-D027346B1A43}"/>
              </a:ext>
            </a:extLst>
          </p:cNvPr>
          <p:cNvGrpSpPr/>
          <p:nvPr/>
        </p:nvGrpSpPr>
        <p:grpSpPr>
          <a:xfrm>
            <a:off x="5741272" y="5805572"/>
            <a:ext cx="709455" cy="74455"/>
            <a:chOff x="2323305" y="3389530"/>
            <a:chExt cx="709455" cy="74455"/>
          </a:xfrm>
        </p:grpSpPr>
        <p:sp>
          <p:nvSpPr>
            <p:cNvPr id="83" name="椭圆 82">
              <a:extLst>
                <a:ext uri="{FF2B5EF4-FFF2-40B4-BE49-F238E27FC236}">
                  <a16:creationId xmlns:a16="http://schemas.microsoft.com/office/drawing/2014/main" id="{589E9977-F00B-5CD5-6986-CB992E8EEB8B}"/>
                </a:ext>
              </a:extLst>
            </p:cNvPr>
            <p:cNvSpPr/>
            <p:nvPr/>
          </p:nvSpPr>
          <p:spPr>
            <a:xfrm>
              <a:off x="2323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椭圆 83">
              <a:extLst>
                <a:ext uri="{FF2B5EF4-FFF2-40B4-BE49-F238E27FC236}">
                  <a16:creationId xmlns:a16="http://schemas.microsoft.com/office/drawing/2014/main" id="{FEA40911-BDF4-C58D-782C-1A982A763E4C}"/>
                </a:ext>
              </a:extLst>
            </p:cNvPr>
            <p:cNvSpPr/>
            <p:nvPr/>
          </p:nvSpPr>
          <p:spPr>
            <a:xfrm>
              <a:off x="2450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椭圆 84">
              <a:extLst>
                <a:ext uri="{FF2B5EF4-FFF2-40B4-BE49-F238E27FC236}">
                  <a16:creationId xmlns:a16="http://schemas.microsoft.com/office/drawing/2014/main" id="{797DF88C-65D0-81A1-E3B8-9F7BF3D8B208}"/>
                </a:ext>
              </a:extLst>
            </p:cNvPr>
            <p:cNvSpPr/>
            <p:nvPr/>
          </p:nvSpPr>
          <p:spPr>
            <a:xfrm>
              <a:off x="2577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6" name="椭圆 85">
              <a:extLst>
                <a:ext uri="{FF2B5EF4-FFF2-40B4-BE49-F238E27FC236}">
                  <a16:creationId xmlns:a16="http://schemas.microsoft.com/office/drawing/2014/main" id="{D29B5750-0008-3040-8D80-1D0E722B62E7}"/>
                </a:ext>
              </a:extLst>
            </p:cNvPr>
            <p:cNvSpPr/>
            <p:nvPr/>
          </p:nvSpPr>
          <p:spPr>
            <a:xfrm>
              <a:off x="2704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椭圆 86">
              <a:extLst>
                <a:ext uri="{FF2B5EF4-FFF2-40B4-BE49-F238E27FC236}">
                  <a16:creationId xmlns:a16="http://schemas.microsoft.com/office/drawing/2014/main" id="{8E0DB2C2-7FEB-9391-1CCE-F2437FCB8D78}"/>
                </a:ext>
              </a:extLst>
            </p:cNvPr>
            <p:cNvSpPr/>
            <p:nvPr/>
          </p:nvSpPr>
          <p:spPr>
            <a:xfrm>
              <a:off x="2831305" y="3389530"/>
              <a:ext cx="74455" cy="744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椭圆 87">
              <a:extLst>
                <a:ext uri="{FF2B5EF4-FFF2-40B4-BE49-F238E27FC236}">
                  <a16:creationId xmlns:a16="http://schemas.microsoft.com/office/drawing/2014/main" id="{6F5346D7-9E12-B888-7AF1-6747517B639A}"/>
                </a:ext>
              </a:extLst>
            </p:cNvPr>
            <p:cNvSpPr/>
            <p:nvPr/>
          </p:nvSpPr>
          <p:spPr>
            <a:xfrm>
              <a:off x="2958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89" name="组合 88">
            <a:extLst>
              <a:ext uri="{FF2B5EF4-FFF2-40B4-BE49-F238E27FC236}">
                <a16:creationId xmlns:a16="http://schemas.microsoft.com/office/drawing/2014/main" id="{30B48652-4024-9CF6-1906-62E21E5C44C2}"/>
              </a:ext>
            </a:extLst>
          </p:cNvPr>
          <p:cNvGrpSpPr/>
          <p:nvPr/>
        </p:nvGrpSpPr>
        <p:grpSpPr>
          <a:xfrm>
            <a:off x="9159239" y="5805572"/>
            <a:ext cx="709455" cy="74455"/>
            <a:chOff x="2323305" y="3389530"/>
            <a:chExt cx="709455" cy="74455"/>
          </a:xfrm>
          <a:solidFill>
            <a:schemeClr val="bg1">
              <a:lumMod val="85000"/>
            </a:schemeClr>
          </a:solidFill>
        </p:grpSpPr>
        <p:sp>
          <p:nvSpPr>
            <p:cNvPr id="90" name="椭圆 89">
              <a:extLst>
                <a:ext uri="{FF2B5EF4-FFF2-40B4-BE49-F238E27FC236}">
                  <a16:creationId xmlns:a16="http://schemas.microsoft.com/office/drawing/2014/main" id="{1B0F2315-E679-319C-A3F0-343B4F98C6C5}"/>
                </a:ext>
              </a:extLst>
            </p:cNvPr>
            <p:cNvSpPr/>
            <p:nvPr/>
          </p:nvSpPr>
          <p:spPr>
            <a:xfrm>
              <a:off x="2323305" y="3389530"/>
              <a:ext cx="74455" cy="744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椭圆 90">
              <a:extLst>
                <a:ext uri="{FF2B5EF4-FFF2-40B4-BE49-F238E27FC236}">
                  <a16:creationId xmlns:a16="http://schemas.microsoft.com/office/drawing/2014/main" id="{F9E770E1-89A2-D647-4697-C9BFC6425B36}"/>
                </a:ext>
              </a:extLst>
            </p:cNvPr>
            <p:cNvSpPr/>
            <p:nvPr/>
          </p:nvSpPr>
          <p:spPr>
            <a:xfrm>
              <a:off x="2450305" y="3389530"/>
              <a:ext cx="74455" cy="744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2" name="椭圆 91">
              <a:extLst>
                <a:ext uri="{FF2B5EF4-FFF2-40B4-BE49-F238E27FC236}">
                  <a16:creationId xmlns:a16="http://schemas.microsoft.com/office/drawing/2014/main" id="{5C3CE5B2-BF7A-E047-395F-4366715FCE36}"/>
                </a:ext>
              </a:extLst>
            </p:cNvPr>
            <p:cNvSpPr/>
            <p:nvPr/>
          </p:nvSpPr>
          <p:spPr>
            <a:xfrm>
              <a:off x="2577305" y="3389530"/>
              <a:ext cx="74455" cy="744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a:extLst>
                <a:ext uri="{FF2B5EF4-FFF2-40B4-BE49-F238E27FC236}">
                  <a16:creationId xmlns:a16="http://schemas.microsoft.com/office/drawing/2014/main" id="{24D1BF92-321F-9D7C-E922-0293FA6444A9}"/>
                </a:ext>
              </a:extLst>
            </p:cNvPr>
            <p:cNvSpPr/>
            <p:nvPr/>
          </p:nvSpPr>
          <p:spPr>
            <a:xfrm>
              <a:off x="2704305" y="3389530"/>
              <a:ext cx="74455" cy="744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椭圆 93">
              <a:extLst>
                <a:ext uri="{FF2B5EF4-FFF2-40B4-BE49-F238E27FC236}">
                  <a16:creationId xmlns:a16="http://schemas.microsoft.com/office/drawing/2014/main" id="{FC5100C4-1BEA-3DAA-02F1-A3CA174804DC}"/>
                </a:ext>
              </a:extLst>
            </p:cNvPr>
            <p:cNvSpPr/>
            <p:nvPr/>
          </p:nvSpPr>
          <p:spPr>
            <a:xfrm>
              <a:off x="2831305" y="3389530"/>
              <a:ext cx="74455" cy="744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5" name="椭圆 94">
              <a:extLst>
                <a:ext uri="{FF2B5EF4-FFF2-40B4-BE49-F238E27FC236}">
                  <a16:creationId xmlns:a16="http://schemas.microsoft.com/office/drawing/2014/main" id="{0711E340-122A-CAAB-3513-EC09D1267904}"/>
                </a:ext>
              </a:extLst>
            </p:cNvPr>
            <p:cNvSpPr/>
            <p:nvPr/>
          </p:nvSpPr>
          <p:spPr>
            <a:xfrm>
              <a:off x="2958305" y="3389530"/>
              <a:ext cx="74455" cy="744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96" name="组合 95">
            <a:extLst>
              <a:ext uri="{FF2B5EF4-FFF2-40B4-BE49-F238E27FC236}">
                <a16:creationId xmlns:a16="http://schemas.microsoft.com/office/drawing/2014/main" id="{78EE2D74-CAC6-BB2B-3C8B-C2AC5E978450}"/>
              </a:ext>
            </a:extLst>
          </p:cNvPr>
          <p:cNvGrpSpPr/>
          <p:nvPr/>
        </p:nvGrpSpPr>
        <p:grpSpPr>
          <a:xfrm>
            <a:off x="5778499" y="3389530"/>
            <a:ext cx="709455" cy="74455"/>
            <a:chOff x="2323305" y="3389530"/>
            <a:chExt cx="709455" cy="74455"/>
          </a:xfrm>
        </p:grpSpPr>
        <p:sp>
          <p:nvSpPr>
            <p:cNvPr id="97" name="椭圆 96">
              <a:extLst>
                <a:ext uri="{FF2B5EF4-FFF2-40B4-BE49-F238E27FC236}">
                  <a16:creationId xmlns:a16="http://schemas.microsoft.com/office/drawing/2014/main" id="{9CF284A0-5C83-933A-FD3C-6B37DD1965FE}"/>
                </a:ext>
              </a:extLst>
            </p:cNvPr>
            <p:cNvSpPr/>
            <p:nvPr/>
          </p:nvSpPr>
          <p:spPr>
            <a:xfrm>
              <a:off x="2323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8" name="椭圆 97">
              <a:extLst>
                <a:ext uri="{FF2B5EF4-FFF2-40B4-BE49-F238E27FC236}">
                  <a16:creationId xmlns:a16="http://schemas.microsoft.com/office/drawing/2014/main" id="{BF90B911-5090-00A9-7810-4FB121C36DCC}"/>
                </a:ext>
              </a:extLst>
            </p:cNvPr>
            <p:cNvSpPr/>
            <p:nvPr/>
          </p:nvSpPr>
          <p:spPr>
            <a:xfrm>
              <a:off x="2450305" y="3389530"/>
              <a:ext cx="74455" cy="744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椭圆 98">
              <a:extLst>
                <a:ext uri="{FF2B5EF4-FFF2-40B4-BE49-F238E27FC236}">
                  <a16:creationId xmlns:a16="http://schemas.microsoft.com/office/drawing/2014/main" id="{967EA4DF-369B-BF73-DED4-2FD13FF491E5}"/>
                </a:ext>
              </a:extLst>
            </p:cNvPr>
            <p:cNvSpPr/>
            <p:nvPr/>
          </p:nvSpPr>
          <p:spPr>
            <a:xfrm>
              <a:off x="2577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椭圆 99">
              <a:extLst>
                <a:ext uri="{FF2B5EF4-FFF2-40B4-BE49-F238E27FC236}">
                  <a16:creationId xmlns:a16="http://schemas.microsoft.com/office/drawing/2014/main" id="{C6725F3A-5EA2-AF6D-02E3-DF3E7A78273A}"/>
                </a:ext>
              </a:extLst>
            </p:cNvPr>
            <p:cNvSpPr/>
            <p:nvPr/>
          </p:nvSpPr>
          <p:spPr>
            <a:xfrm>
              <a:off x="2704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椭圆 100">
              <a:extLst>
                <a:ext uri="{FF2B5EF4-FFF2-40B4-BE49-F238E27FC236}">
                  <a16:creationId xmlns:a16="http://schemas.microsoft.com/office/drawing/2014/main" id="{86B51DF1-9E9B-0C6E-B227-DBED3ADD3712}"/>
                </a:ext>
              </a:extLst>
            </p:cNvPr>
            <p:cNvSpPr/>
            <p:nvPr/>
          </p:nvSpPr>
          <p:spPr>
            <a:xfrm>
              <a:off x="2831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椭圆 101">
              <a:extLst>
                <a:ext uri="{FF2B5EF4-FFF2-40B4-BE49-F238E27FC236}">
                  <a16:creationId xmlns:a16="http://schemas.microsoft.com/office/drawing/2014/main" id="{F76F42FA-F473-EE2A-C861-BC9F739DE912}"/>
                </a:ext>
              </a:extLst>
            </p:cNvPr>
            <p:cNvSpPr/>
            <p:nvPr/>
          </p:nvSpPr>
          <p:spPr>
            <a:xfrm>
              <a:off x="2958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03" name="组合 102">
            <a:extLst>
              <a:ext uri="{FF2B5EF4-FFF2-40B4-BE49-F238E27FC236}">
                <a16:creationId xmlns:a16="http://schemas.microsoft.com/office/drawing/2014/main" id="{239C07A0-61F7-A8E9-3BEB-062C82217614}"/>
              </a:ext>
            </a:extLst>
          </p:cNvPr>
          <p:cNvGrpSpPr/>
          <p:nvPr/>
        </p:nvGrpSpPr>
        <p:grpSpPr>
          <a:xfrm>
            <a:off x="9219326" y="3393869"/>
            <a:ext cx="709455" cy="74455"/>
            <a:chOff x="2323305" y="3389530"/>
            <a:chExt cx="709455" cy="74455"/>
          </a:xfrm>
        </p:grpSpPr>
        <p:sp>
          <p:nvSpPr>
            <p:cNvPr id="104" name="椭圆 103">
              <a:extLst>
                <a:ext uri="{FF2B5EF4-FFF2-40B4-BE49-F238E27FC236}">
                  <a16:creationId xmlns:a16="http://schemas.microsoft.com/office/drawing/2014/main" id="{A2DF1843-D1F2-DFA7-040B-F97218BAB1F4}"/>
                </a:ext>
              </a:extLst>
            </p:cNvPr>
            <p:cNvSpPr/>
            <p:nvPr/>
          </p:nvSpPr>
          <p:spPr>
            <a:xfrm>
              <a:off x="2323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椭圆 104">
              <a:extLst>
                <a:ext uri="{FF2B5EF4-FFF2-40B4-BE49-F238E27FC236}">
                  <a16:creationId xmlns:a16="http://schemas.microsoft.com/office/drawing/2014/main" id="{2D015C96-701B-9013-76C9-CAFE5703223C}"/>
                </a:ext>
              </a:extLst>
            </p:cNvPr>
            <p:cNvSpPr/>
            <p:nvPr/>
          </p:nvSpPr>
          <p:spPr>
            <a:xfrm>
              <a:off x="2450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椭圆 105">
              <a:extLst>
                <a:ext uri="{FF2B5EF4-FFF2-40B4-BE49-F238E27FC236}">
                  <a16:creationId xmlns:a16="http://schemas.microsoft.com/office/drawing/2014/main" id="{36B23A1F-08BC-A297-F831-FF6DBEB16DE0}"/>
                </a:ext>
              </a:extLst>
            </p:cNvPr>
            <p:cNvSpPr/>
            <p:nvPr/>
          </p:nvSpPr>
          <p:spPr>
            <a:xfrm>
              <a:off x="2577305" y="3389530"/>
              <a:ext cx="74455" cy="744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椭圆 106">
              <a:extLst>
                <a:ext uri="{FF2B5EF4-FFF2-40B4-BE49-F238E27FC236}">
                  <a16:creationId xmlns:a16="http://schemas.microsoft.com/office/drawing/2014/main" id="{F65D2357-9165-AD62-AABC-335B703A9F2C}"/>
                </a:ext>
              </a:extLst>
            </p:cNvPr>
            <p:cNvSpPr/>
            <p:nvPr/>
          </p:nvSpPr>
          <p:spPr>
            <a:xfrm>
              <a:off x="2704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DBD05DA2-44EE-C16D-4643-17329EDE978A}"/>
                </a:ext>
              </a:extLst>
            </p:cNvPr>
            <p:cNvSpPr/>
            <p:nvPr/>
          </p:nvSpPr>
          <p:spPr>
            <a:xfrm>
              <a:off x="2831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9" name="椭圆 108">
              <a:extLst>
                <a:ext uri="{FF2B5EF4-FFF2-40B4-BE49-F238E27FC236}">
                  <a16:creationId xmlns:a16="http://schemas.microsoft.com/office/drawing/2014/main" id="{AC56C59E-3780-F5E3-9356-B54722089AAD}"/>
                </a:ext>
              </a:extLst>
            </p:cNvPr>
            <p:cNvSpPr/>
            <p:nvPr/>
          </p:nvSpPr>
          <p:spPr>
            <a:xfrm>
              <a:off x="2958305" y="3389530"/>
              <a:ext cx="74455" cy="744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4" name="组合 3">
            <a:extLst>
              <a:ext uri="{FF2B5EF4-FFF2-40B4-BE49-F238E27FC236}">
                <a16:creationId xmlns:a16="http://schemas.microsoft.com/office/drawing/2014/main" id="{D3263FF7-8920-77DA-772B-4C5D0C20BF5E}"/>
              </a:ext>
            </a:extLst>
          </p:cNvPr>
          <p:cNvGrpSpPr/>
          <p:nvPr/>
        </p:nvGrpSpPr>
        <p:grpSpPr>
          <a:xfrm>
            <a:off x="3127691" y="2008606"/>
            <a:ext cx="160005" cy="165791"/>
            <a:chOff x="3127691" y="2008606"/>
            <a:chExt cx="160005" cy="165791"/>
          </a:xfrm>
        </p:grpSpPr>
        <p:sp>
          <p:nvSpPr>
            <p:cNvPr id="2" name="矩形: 圆角 1">
              <a:extLst>
                <a:ext uri="{FF2B5EF4-FFF2-40B4-BE49-F238E27FC236}">
                  <a16:creationId xmlns:a16="http://schemas.microsoft.com/office/drawing/2014/main" id="{79761C93-FF39-80C2-B769-660804336614}"/>
                </a:ext>
              </a:extLst>
            </p:cNvPr>
            <p:cNvSpPr/>
            <p:nvPr/>
          </p:nvSpPr>
          <p:spPr>
            <a:xfrm rot="18726341">
              <a:off x="3086877" y="2082149"/>
              <a:ext cx="127347"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矩形: 圆角 70">
              <a:extLst>
                <a:ext uri="{FF2B5EF4-FFF2-40B4-BE49-F238E27FC236}">
                  <a16:creationId xmlns:a16="http://schemas.microsoft.com/office/drawing/2014/main" id="{F6FBB204-7B50-2DD0-2BBC-794DA9C57353}"/>
                </a:ext>
              </a:extLst>
            </p:cNvPr>
            <p:cNvSpPr/>
            <p:nvPr/>
          </p:nvSpPr>
          <p:spPr>
            <a:xfrm rot="18726341">
              <a:off x="3181941" y="2068642"/>
              <a:ext cx="16579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11" name="组合 110">
            <a:extLst>
              <a:ext uri="{FF2B5EF4-FFF2-40B4-BE49-F238E27FC236}">
                <a16:creationId xmlns:a16="http://schemas.microsoft.com/office/drawing/2014/main" id="{F664AF50-08CD-7A85-C659-098F8EFE5E64}"/>
              </a:ext>
            </a:extLst>
          </p:cNvPr>
          <p:cNvGrpSpPr/>
          <p:nvPr/>
        </p:nvGrpSpPr>
        <p:grpSpPr>
          <a:xfrm>
            <a:off x="6542712" y="2008605"/>
            <a:ext cx="160005" cy="165791"/>
            <a:chOff x="3127691" y="2008606"/>
            <a:chExt cx="160005" cy="165791"/>
          </a:xfrm>
        </p:grpSpPr>
        <p:sp>
          <p:nvSpPr>
            <p:cNvPr id="112" name="矩形: 圆角 111">
              <a:extLst>
                <a:ext uri="{FF2B5EF4-FFF2-40B4-BE49-F238E27FC236}">
                  <a16:creationId xmlns:a16="http://schemas.microsoft.com/office/drawing/2014/main" id="{D4508351-33DD-43D4-0046-0576B73E6486}"/>
                </a:ext>
              </a:extLst>
            </p:cNvPr>
            <p:cNvSpPr/>
            <p:nvPr/>
          </p:nvSpPr>
          <p:spPr>
            <a:xfrm rot="18726341">
              <a:off x="3086877" y="2082149"/>
              <a:ext cx="127347"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矩形: 圆角 112">
              <a:extLst>
                <a:ext uri="{FF2B5EF4-FFF2-40B4-BE49-F238E27FC236}">
                  <a16:creationId xmlns:a16="http://schemas.microsoft.com/office/drawing/2014/main" id="{2974E8EF-EF13-3B3E-6525-916A6BC4E4FE}"/>
                </a:ext>
              </a:extLst>
            </p:cNvPr>
            <p:cNvSpPr/>
            <p:nvPr/>
          </p:nvSpPr>
          <p:spPr>
            <a:xfrm rot="18726341">
              <a:off x="3181941" y="2068642"/>
              <a:ext cx="16579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14" name="组合 113">
            <a:extLst>
              <a:ext uri="{FF2B5EF4-FFF2-40B4-BE49-F238E27FC236}">
                <a16:creationId xmlns:a16="http://schemas.microsoft.com/office/drawing/2014/main" id="{8C5875BF-66B5-A9A0-E8E2-36AB9E46B20F}"/>
              </a:ext>
            </a:extLst>
          </p:cNvPr>
          <p:cNvGrpSpPr/>
          <p:nvPr/>
        </p:nvGrpSpPr>
        <p:grpSpPr>
          <a:xfrm>
            <a:off x="9957733" y="2008604"/>
            <a:ext cx="160005" cy="165791"/>
            <a:chOff x="3127691" y="2008606"/>
            <a:chExt cx="160005" cy="165791"/>
          </a:xfrm>
        </p:grpSpPr>
        <p:sp>
          <p:nvSpPr>
            <p:cNvPr id="115" name="矩形: 圆角 114">
              <a:extLst>
                <a:ext uri="{FF2B5EF4-FFF2-40B4-BE49-F238E27FC236}">
                  <a16:creationId xmlns:a16="http://schemas.microsoft.com/office/drawing/2014/main" id="{8788AC2C-E74E-E3D3-C121-912BDE5FB1FD}"/>
                </a:ext>
              </a:extLst>
            </p:cNvPr>
            <p:cNvSpPr/>
            <p:nvPr/>
          </p:nvSpPr>
          <p:spPr>
            <a:xfrm rot="18726341">
              <a:off x="3086877" y="2082149"/>
              <a:ext cx="127347"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矩形: 圆角 115">
              <a:extLst>
                <a:ext uri="{FF2B5EF4-FFF2-40B4-BE49-F238E27FC236}">
                  <a16:creationId xmlns:a16="http://schemas.microsoft.com/office/drawing/2014/main" id="{4AB57C6C-8938-458F-ACE0-1499385DE545}"/>
                </a:ext>
              </a:extLst>
            </p:cNvPr>
            <p:cNvSpPr/>
            <p:nvPr/>
          </p:nvSpPr>
          <p:spPr>
            <a:xfrm rot="18726341">
              <a:off x="3181941" y="2068642"/>
              <a:ext cx="16579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17" name="组合 116">
            <a:extLst>
              <a:ext uri="{FF2B5EF4-FFF2-40B4-BE49-F238E27FC236}">
                <a16:creationId xmlns:a16="http://schemas.microsoft.com/office/drawing/2014/main" id="{3DEC72B9-444D-8162-C0B2-E5F7D7324E99}"/>
              </a:ext>
            </a:extLst>
          </p:cNvPr>
          <p:cNvGrpSpPr/>
          <p:nvPr/>
        </p:nvGrpSpPr>
        <p:grpSpPr>
          <a:xfrm>
            <a:off x="3150088" y="4435935"/>
            <a:ext cx="160005" cy="165791"/>
            <a:chOff x="3127691" y="2008606"/>
            <a:chExt cx="160005" cy="165791"/>
          </a:xfrm>
        </p:grpSpPr>
        <p:sp>
          <p:nvSpPr>
            <p:cNvPr id="118" name="矩形: 圆角 117">
              <a:extLst>
                <a:ext uri="{FF2B5EF4-FFF2-40B4-BE49-F238E27FC236}">
                  <a16:creationId xmlns:a16="http://schemas.microsoft.com/office/drawing/2014/main" id="{B153B2AC-729C-2BBA-CBCA-863D51CF09CB}"/>
                </a:ext>
              </a:extLst>
            </p:cNvPr>
            <p:cNvSpPr/>
            <p:nvPr/>
          </p:nvSpPr>
          <p:spPr>
            <a:xfrm rot="18726341">
              <a:off x="3086877" y="2082149"/>
              <a:ext cx="127347"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矩形: 圆角 118">
              <a:extLst>
                <a:ext uri="{FF2B5EF4-FFF2-40B4-BE49-F238E27FC236}">
                  <a16:creationId xmlns:a16="http://schemas.microsoft.com/office/drawing/2014/main" id="{D2FFA0F6-B17F-7D48-EC8B-4B56A0A3C477}"/>
                </a:ext>
              </a:extLst>
            </p:cNvPr>
            <p:cNvSpPr/>
            <p:nvPr/>
          </p:nvSpPr>
          <p:spPr>
            <a:xfrm rot="18726341">
              <a:off x="3181941" y="2068642"/>
              <a:ext cx="16579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20" name="组合 119">
            <a:extLst>
              <a:ext uri="{FF2B5EF4-FFF2-40B4-BE49-F238E27FC236}">
                <a16:creationId xmlns:a16="http://schemas.microsoft.com/office/drawing/2014/main" id="{F9D0D498-9B87-2E06-FBF2-4922856AFC73}"/>
              </a:ext>
            </a:extLst>
          </p:cNvPr>
          <p:cNvGrpSpPr/>
          <p:nvPr/>
        </p:nvGrpSpPr>
        <p:grpSpPr>
          <a:xfrm>
            <a:off x="6565571" y="4429114"/>
            <a:ext cx="160005" cy="165791"/>
            <a:chOff x="3127691" y="2008606"/>
            <a:chExt cx="160005" cy="165791"/>
          </a:xfrm>
        </p:grpSpPr>
        <p:sp>
          <p:nvSpPr>
            <p:cNvPr id="121" name="矩形: 圆角 120">
              <a:extLst>
                <a:ext uri="{FF2B5EF4-FFF2-40B4-BE49-F238E27FC236}">
                  <a16:creationId xmlns:a16="http://schemas.microsoft.com/office/drawing/2014/main" id="{E2CC57CA-24D0-E4FB-0D84-8956743184BF}"/>
                </a:ext>
              </a:extLst>
            </p:cNvPr>
            <p:cNvSpPr/>
            <p:nvPr/>
          </p:nvSpPr>
          <p:spPr>
            <a:xfrm rot="18726341">
              <a:off x="3086877" y="2082149"/>
              <a:ext cx="127347"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 name="矩形: 圆角 121">
              <a:extLst>
                <a:ext uri="{FF2B5EF4-FFF2-40B4-BE49-F238E27FC236}">
                  <a16:creationId xmlns:a16="http://schemas.microsoft.com/office/drawing/2014/main" id="{277CDA9D-4084-F61B-287D-B41BB04F2831}"/>
                </a:ext>
              </a:extLst>
            </p:cNvPr>
            <p:cNvSpPr/>
            <p:nvPr/>
          </p:nvSpPr>
          <p:spPr>
            <a:xfrm rot="18726341">
              <a:off x="3181941" y="2068642"/>
              <a:ext cx="16579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23" name="组合 122">
            <a:extLst>
              <a:ext uri="{FF2B5EF4-FFF2-40B4-BE49-F238E27FC236}">
                <a16:creationId xmlns:a16="http://schemas.microsoft.com/office/drawing/2014/main" id="{B9F9E3BD-2D4D-D9E5-676E-297A0C7C7CD4}"/>
              </a:ext>
            </a:extLst>
          </p:cNvPr>
          <p:cNvGrpSpPr/>
          <p:nvPr/>
        </p:nvGrpSpPr>
        <p:grpSpPr>
          <a:xfrm>
            <a:off x="9981054" y="4422293"/>
            <a:ext cx="160005" cy="165791"/>
            <a:chOff x="3127691" y="2008606"/>
            <a:chExt cx="160005" cy="165791"/>
          </a:xfrm>
        </p:grpSpPr>
        <p:sp>
          <p:nvSpPr>
            <p:cNvPr id="124" name="矩形: 圆角 123">
              <a:extLst>
                <a:ext uri="{FF2B5EF4-FFF2-40B4-BE49-F238E27FC236}">
                  <a16:creationId xmlns:a16="http://schemas.microsoft.com/office/drawing/2014/main" id="{9698428E-9FF4-39DC-F975-2FF33D5BF076}"/>
                </a:ext>
              </a:extLst>
            </p:cNvPr>
            <p:cNvSpPr/>
            <p:nvPr/>
          </p:nvSpPr>
          <p:spPr>
            <a:xfrm rot="18726341">
              <a:off x="3086877" y="2082149"/>
              <a:ext cx="127347"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矩形: 圆角 124">
              <a:extLst>
                <a:ext uri="{FF2B5EF4-FFF2-40B4-BE49-F238E27FC236}">
                  <a16:creationId xmlns:a16="http://schemas.microsoft.com/office/drawing/2014/main" id="{6B502428-14B3-97B8-14E8-E6B3CAC63F40}"/>
                </a:ext>
              </a:extLst>
            </p:cNvPr>
            <p:cNvSpPr/>
            <p:nvPr/>
          </p:nvSpPr>
          <p:spPr>
            <a:xfrm rot="18726341">
              <a:off x="3181941" y="2068642"/>
              <a:ext cx="16579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Tree>
    <p:extLst>
      <p:ext uri="{BB962C8B-B14F-4D97-AF65-F5344CB8AC3E}">
        <p14:creationId xmlns:p14="http://schemas.microsoft.com/office/powerpoint/2010/main" val="62158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21">
            <a:extLst>
              <a:ext uri="{FF2B5EF4-FFF2-40B4-BE49-F238E27FC236}">
                <a16:creationId xmlns:a16="http://schemas.microsoft.com/office/drawing/2014/main" id="{CA8C9F4E-59BD-C1C9-D5CA-39F085537B03}"/>
              </a:ext>
            </a:extLst>
          </p:cNvPr>
          <p:cNvSpPr/>
          <p:nvPr/>
        </p:nvSpPr>
        <p:spPr>
          <a:xfrm>
            <a:off x="2466567" y="1772056"/>
            <a:ext cx="5855629" cy="2910263"/>
          </a:xfrm>
          <a:prstGeom prst="roundRect">
            <a:avLst>
              <a:gd name="adj" fmla="val 0"/>
            </a:avLst>
          </a:prstGeom>
          <a:pattFill prst="lgGrid">
            <a:fgClr>
              <a:srgbClr val="F8F8F8"/>
            </a:fgClr>
            <a:bgClr>
              <a:sysClr val="window" lastClr="FFFFFF"/>
            </a:bgClr>
          </a:patt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4" name="文本框 5">
            <a:extLst>
              <a:ext uri="{FF2B5EF4-FFF2-40B4-BE49-F238E27FC236}">
                <a16:creationId xmlns:a16="http://schemas.microsoft.com/office/drawing/2014/main" id="{410F22CB-79BA-5E0D-CFBB-9504A508E613}"/>
              </a:ext>
            </a:extLst>
          </p:cNvPr>
          <p:cNvSpPr txBox="1"/>
          <p:nvPr/>
        </p:nvSpPr>
        <p:spPr>
          <a:xfrm flipH="1">
            <a:off x="4865949" y="2318138"/>
            <a:ext cx="2558648" cy="769441"/>
          </a:xfrm>
          <a:prstGeom prst="rect">
            <a:avLst/>
          </a:prstGeom>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chemeClr val="accent2"/>
                </a:solidFill>
                <a:effectLst/>
                <a:uLnTx/>
                <a:uFillTx/>
                <a:latin typeface="+mj-ea"/>
                <a:ea typeface="+mj-ea"/>
                <a:cs typeface="+mn-cs"/>
              </a:rPr>
              <a:t>PART 05</a:t>
            </a:r>
            <a:endParaRPr kumimoji="0" lang="zh-CN" altLang="en-US" sz="4400" b="1" i="0" u="none" strike="noStrike" kern="1200" cap="none" spc="0" normalizeH="0" baseline="0" noProof="0" dirty="0">
              <a:ln>
                <a:noFill/>
              </a:ln>
              <a:solidFill>
                <a:schemeClr val="accent2"/>
              </a:solidFill>
              <a:effectLst/>
              <a:uLnTx/>
              <a:uFillTx/>
              <a:latin typeface="+mj-ea"/>
              <a:ea typeface="+mj-ea"/>
              <a:cs typeface="+mn-cs"/>
            </a:endParaRPr>
          </a:p>
        </p:txBody>
      </p:sp>
      <p:sp>
        <p:nvSpPr>
          <p:cNvPr id="5" name="文本框 24">
            <a:extLst>
              <a:ext uri="{FF2B5EF4-FFF2-40B4-BE49-F238E27FC236}">
                <a16:creationId xmlns:a16="http://schemas.microsoft.com/office/drawing/2014/main" id="{7EB96794-FDA3-9170-AA76-F33E0CC573E5}"/>
              </a:ext>
            </a:extLst>
          </p:cNvPr>
          <p:cNvSpPr txBox="1"/>
          <p:nvPr/>
        </p:nvSpPr>
        <p:spPr>
          <a:xfrm flipH="1">
            <a:off x="3451290" y="2939230"/>
            <a:ext cx="5387967" cy="923330"/>
          </a:xfrm>
          <a:prstGeom prst="rect">
            <a:avLst/>
          </a:prstGeom>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CN" altLang="en-US" sz="5400" b="1" dirty="0">
                <a:solidFill>
                  <a:schemeClr val="accent1"/>
                </a:solidFill>
                <a:latin typeface="+mj-ea"/>
                <a:ea typeface="+mj-ea"/>
              </a:rPr>
              <a:t>工作不足与改进</a:t>
            </a:r>
            <a:endParaRPr kumimoji="0" lang="zh-CN" altLang="en-US" sz="5400" b="1" i="0" u="none" strike="noStrike" kern="1200" cap="none" spc="0" normalizeH="0" baseline="0" noProof="0" dirty="0">
              <a:ln>
                <a:noFill/>
              </a:ln>
              <a:solidFill>
                <a:schemeClr val="accent1"/>
              </a:solidFill>
              <a:effectLst/>
              <a:uLnTx/>
              <a:uFillTx/>
              <a:latin typeface="+mj-ea"/>
              <a:ea typeface="+mj-ea"/>
            </a:endParaRPr>
          </a:p>
        </p:txBody>
      </p:sp>
      <p:grpSp>
        <p:nvGrpSpPr>
          <p:cNvPr id="7" name="组合 6">
            <a:extLst>
              <a:ext uri="{FF2B5EF4-FFF2-40B4-BE49-F238E27FC236}">
                <a16:creationId xmlns:a16="http://schemas.microsoft.com/office/drawing/2014/main" id="{1EBD3ED1-FF06-E7BD-3F8A-55DFFBA80757}"/>
              </a:ext>
            </a:extLst>
          </p:cNvPr>
          <p:cNvGrpSpPr/>
          <p:nvPr/>
        </p:nvGrpSpPr>
        <p:grpSpPr>
          <a:xfrm flipH="1">
            <a:off x="5466994" y="4333065"/>
            <a:ext cx="1305165" cy="349254"/>
            <a:chOff x="1471211" y="4679875"/>
            <a:chExt cx="1305165" cy="349254"/>
          </a:xfrm>
          <a:effectLst>
            <a:outerShdw blurRad="101600" dist="38100" dir="2700000" sx="101000" sy="101000" algn="tl" rotWithShape="0">
              <a:sysClr val="window" lastClr="FFFFFF">
                <a:lumMod val="50000"/>
                <a:alpha val="35000"/>
              </a:sysClr>
            </a:outerShdw>
          </a:effectLst>
        </p:grpSpPr>
        <p:sp>
          <p:nvSpPr>
            <p:cNvPr id="13" name="矩形: 圆角 12">
              <a:extLst>
                <a:ext uri="{FF2B5EF4-FFF2-40B4-BE49-F238E27FC236}">
                  <a16:creationId xmlns:a16="http://schemas.microsoft.com/office/drawing/2014/main" id="{90855F6A-E432-FF2F-AE51-D229A8FE9026}"/>
                </a:ext>
              </a:extLst>
            </p:cNvPr>
            <p:cNvSpPr/>
            <p:nvPr/>
          </p:nvSpPr>
          <p:spPr>
            <a:xfrm>
              <a:off x="1471211" y="4679875"/>
              <a:ext cx="1305165" cy="338554"/>
            </a:xfrm>
            <a:prstGeom prst="roundRect">
              <a:avLst>
                <a:gd name="adj" fmla="val 50000"/>
              </a:avLst>
            </a:prstGeom>
            <a:solidFill>
              <a:schemeClr val="accent2"/>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4" name="文本框 32">
              <a:extLst>
                <a:ext uri="{FF2B5EF4-FFF2-40B4-BE49-F238E27FC236}">
                  <a16:creationId xmlns:a16="http://schemas.microsoft.com/office/drawing/2014/main" id="{85FF0EA6-7D8B-EBE4-932A-A7EF2AE79686}"/>
                </a:ext>
              </a:extLst>
            </p:cNvPr>
            <p:cNvSpPr txBox="1"/>
            <p:nvPr/>
          </p:nvSpPr>
          <p:spPr>
            <a:xfrm>
              <a:off x="1723683" y="4690575"/>
              <a:ext cx="800219" cy="338554"/>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ysClr val="window" lastClr="FFFFFF"/>
                  </a:solidFill>
                  <a:effectLst/>
                  <a:uLnTx/>
                  <a:uFillTx/>
                  <a:latin typeface="+mj-ea"/>
                  <a:ea typeface="+mj-ea"/>
                  <a:cs typeface="+mn-cs"/>
                </a:rPr>
                <a:t>第五章</a:t>
              </a:r>
            </a:p>
          </p:txBody>
        </p:sp>
      </p:grpSp>
      <p:grpSp>
        <p:nvGrpSpPr>
          <p:cNvPr id="8" name="组合 7">
            <a:extLst>
              <a:ext uri="{FF2B5EF4-FFF2-40B4-BE49-F238E27FC236}">
                <a16:creationId xmlns:a16="http://schemas.microsoft.com/office/drawing/2014/main" id="{411CDB3B-5BAE-BB0E-9F9B-BFA50D6C6FE3}"/>
              </a:ext>
            </a:extLst>
          </p:cNvPr>
          <p:cNvGrpSpPr/>
          <p:nvPr/>
        </p:nvGrpSpPr>
        <p:grpSpPr>
          <a:xfrm flipH="1">
            <a:off x="7653208" y="1916928"/>
            <a:ext cx="76200" cy="888722"/>
            <a:chOff x="1371600" y="1689100"/>
            <a:chExt cx="76200" cy="888722"/>
          </a:xfrm>
        </p:grpSpPr>
        <p:sp>
          <p:nvSpPr>
            <p:cNvPr id="9" name="椭圆 8">
              <a:extLst>
                <a:ext uri="{FF2B5EF4-FFF2-40B4-BE49-F238E27FC236}">
                  <a16:creationId xmlns:a16="http://schemas.microsoft.com/office/drawing/2014/main" id="{CF90AD89-E69B-70EC-E425-A6B79B5A91D6}"/>
                </a:ext>
              </a:extLst>
            </p:cNvPr>
            <p:cNvSpPr/>
            <p:nvPr/>
          </p:nvSpPr>
          <p:spPr>
            <a:xfrm>
              <a:off x="1371600" y="168910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10" name="椭圆 9">
              <a:extLst>
                <a:ext uri="{FF2B5EF4-FFF2-40B4-BE49-F238E27FC236}">
                  <a16:creationId xmlns:a16="http://schemas.microsoft.com/office/drawing/2014/main" id="{E40086D9-0542-5890-287D-89EA7B4BDA2D}"/>
                </a:ext>
              </a:extLst>
            </p:cNvPr>
            <p:cNvSpPr/>
            <p:nvPr/>
          </p:nvSpPr>
          <p:spPr>
            <a:xfrm>
              <a:off x="1371600" y="1851605"/>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11" name="椭圆 10">
              <a:extLst>
                <a:ext uri="{FF2B5EF4-FFF2-40B4-BE49-F238E27FC236}">
                  <a16:creationId xmlns:a16="http://schemas.microsoft.com/office/drawing/2014/main" id="{425A1935-D05F-5130-F84D-489CA2EDD10D}"/>
                </a:ext>
              </a:extLst>
            </p:cNvPr>
            <p:cNvSpPr/>
            <p:nvPr/>
          </p:nvSpPr>
          <p:spPr>
            <a:xfrm>
              <a:off x="1371600" y="201411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2" name="椭圆 11">
              <a:extLst>
                <a:ext uri="{FF2B5EF4-FFF2-40B4-BE49-F238E27FC236}">
                  <a16:creationId xmlns:a16="http://schemas.microsoft.com/office/drawing/2014/main" id="{1B6F301A-968F-6634-EA53-50B0E4FEA394}"/>
                </a:ext>
              </a:extLst>
            </p:cNvPr>
            <p:cNvSpPr/>
            <p:nvPr/>
          </p:nvSpPr>
          <p:spPr>
            <a:xfrm>
              <a:off x="1371600" y="2176614"/>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23" name="椭圆 22">
              <a:extLst>
                <a:ext uri="{FF2B5EF4-FFF2-40B4-BE49-F238E27FC236}">
                  <a16:creationId xmlns:a16="http://schemas.microsoft.com/office/drawing/2014/main" id="{5B0F0D20-FCE3-FA24-522F-5693EFCB4053}"/>
                </a:ext>
              </a:extLst>
            </p:cNvPr>
            <p:cNvSpPr/>
            <p:nvPr/>
          </p:nvSpPr>
          <p:spPr>
            <a:xfrm>
              <a:off x="1371600" y="2339118"/>
              <a:ext cx="76200" cy="76200"/>
            </a:xfrm>
            <a:prstGeom prst="ellipse">
              <a:avLst/>
            </a:prstGeom>
            <a:solidFill>
              <a:schemeClr val="tx1"/>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24" name="椭圆 23">
              <a:extLst>
                <a:ext uri="{FF2B5EF4-FFF2-40B4-BE49-F238E27FC236}">
                  <a16:creationId xmlns:a16="http://schemas.microsoft.com/office/drawing/2014/main" id="{44A0F120-1BA1-20FB-78F1-5B411D7A7864}"/>
                </a:ext>
              </a:extLst>
            </p:cNvPr>
            <p:cNvSpPr/>
            <p:nvPr/>
          </p:nvSpPr>
          <p:spPr>
            <a:xfrm>
              <a:off x="1371600" y="2501622"/>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grpSp>
      <p:sp>
        <p:nvSpPr>
          <p:cNvPr id="15" name="文本框 14">
            <a:extLst>
              <a:ext uri="{FF2B5EF4-FFF2-40B4-BE49-F238E27FC236}">
                <a16:creationId xmlns:a16="http://schemas.microsoft.com/office/drawing/2014/main" id="{3ACD0A25-8AF0-71B6-828E-A700FF51FE2F}"/>
              </a:ext>
            </a:extLst>
          </p:cNvPr>
          <p:cNvSpPr txBox="1"/>
          <p:nvPr/>
        </p:nvSpPr>
        <p:spPr>
          <a:xfrm>
            <a:off x="3503700" y="3826370"/>
            <a:ext cx="5347503" cy="307777"/>
          </a:xfrm>
          <a:prstGeom prst="rect">
            <a:avLst/>
          </a:prstGeom>
          <a:noFill/>
        </p:spPr>
        <p:txBody>
          <a:bodyPr wrap="square" rtlCol="0">
            <a:noAutofit/>
          </a:bodyPr>
          <a:lstStyle/>
          <a:p>
            <a:pPr algn="dist"/>
            <a:r>
              <a:rPr lang="en-US" altLang="zh-CN" sz="1400" dirty="0">
                <a:solidFill>
                  <a:schemeClr val="bg1">
                    <a:lumMod val="75000"/>
                  </a:schemeClr>
                </a:solidFill>
              </a:rPr>
              <a:t>MID YEAR WORK REVIEW</a:t>
            </a:r>
            <a:endParaRPr lang="zh-CN" altLang="en-US" sz="1400" dirty="0">
              <a:solidFill>
                <a:schemeClr val="bg1">
                  <a:lumMod val="75000"/>
                </a:schemeClr>
              </a:solidFill>
            </a:endParaRPr>
          </a:p>
        </p:txBody>
      </p:sp>
      <p:grpSp>
        <p:nvGrpSpPr>
          <p:cNvPr id="30" name="组合 29">
            <a:extLst>
              <a:ext uri="{FF2B5EF4-FFF2-40B4-BE49-F238E27FC236}">
                <a16:creationId xmlns:a16="http://schemas.microsoft.com/office/drawing/2014/main" id="{498E4570-F315-FA67-FB93-6125B4B5F297}"/>
              </a:ext>
            </a:extLst>
          </p:cNvPr>
          <p:cNvGrpSpPr/>
          <p:nvPr/>
        </p:nvGrpSpPr>
        <p:grpSpPr>
          <a:xfrm flipH="1">
            <a:off x="4514231" y="1916928"/>
            <a:ext cx="76200" cy="888722"/>
            <a:chOff x="1371600" y="1689100"/>
            <a:chExt cx="76200" cy="888722"/>
          </a:xfrm>
        </p:grpSpPr>
        <p:sp>
          <p:nvSpPr>
            <p:cNvPr id="31" name="椭圆 30">
              <a:extLst>
                <a:ext uri="{FF2B5EF4-FFF2-40B4-BE49-F238E27FC236}">
                  <a16:creationId xmlns:a16="http://schemas.microsoft.com/office/drawing/2014/main" id="{67542131-83C9-CFE5-8925-A4A35C36DF59}"/>
                </a:ext>
              </a:extLst>
            </p:cNvPr>
            <p:cNvSpPr/>
            <p:nvPr/>
          </p:nvSpPr>
          <p:spPr>
            <a:xfrm>
              <a:off x="1371600" y="168910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32" name="椭圆 31">
              <a:extLst>
                <a:ext uri="{FF2B5EF4-FFF2-40B4-BE49-F238E27FC236}">
                  <a16:creationId xmlns:a16="http://schemas.microsoft.com/office/drawing/2014/main" id="{084CA178-6107-BF89-FCAC-230B445BACA6}"/>
                </a:ext>
              </a:extLst>
            </p:cNvPr>
            <p:cNvSpPr/>
            <p:nvPr/>
          </p:nvSpPr>
          <p:spPr>
            <a:xfrm>
              <a:off x="1371600" y="1851605"/>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33" name="椭圆 32">
              <a:extLst>
                <a:ext uri="{FF2B5EF4-FFF2-40B4-BE49-F238E27FC236}">
                  <a16:creationId xmlns:a16="http://schemas.microsoft.com/office/drawing/2014/main" id="{767216C0-6D87-C871-E6B3-3E60F577BE9D}"/>
                </a:ext>
              </a:extLst>
            </p:cNvPr>
            <p:cNvSpPr/>
            <p:nvPr/>
          </p:nvSpPr>
          <p:spPr>
            <a:xfrm>
              <a:off x="1371600" y="201411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34" name="椭圆 33">
              <a:extLst>
                <a:ext uri="{FF2B5EF4-FFF2-40B4-BE49-F238E27FC236}">
                  <a16:creationId xmlns:a16="http://schemas.microsoft.com/office/drawing/2014/main" id="{158ED4AD-7982-2FAC-555B-6BEB406F0A38}"/>
                </a:ext>
              </a:extLst>
            </p:cNvPr>
            <p:cNvSpPr/>
            <p:nvPr/>
          </p:nvSpPr>
          <p:spPr>
            <a:xfrm>
              <a:off x="1371600" y="2176614"/>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35" name="椭圆 34">
              <a:extLst>
                <a:ext uri="{FF2B5EF4-FFF2-40B4-BE49-F238E27FC236}">
                  <a16:creationId xmlns:a16="http://schemas.microsoft.com/office/drawing/2014/main" id="{B739D671-2E99-8299-4D10-60C4CE9761E7}"/>
                </a:ext>
              </a:extLst>
            </p:cNvPr>
            <p:cNvSpPr/>
            <p:nvPr/>
          </p:nvSpPr>
          <p:spPr>
            <a:xfrm>
              <a:off x="1371600" y="2339118"/>
              <a:ext cx="76200" cy="76200"/>
            </a:xfrm>
            <a:prstGeom prst="ellipse">
              <a:avLst/>
            </a:prstGeom>
            <a:solidFill>
              <a:schemeClr val="tx1"/>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36" name="椭圆 35">
              <a:extLst>
                <a:ext uri="{FF2B5EF4-FFF2-40B4-BE49-F238E27FC236}">
                  <a16:creationId xmlns:a16="http://schemas.microsoft.com/office/drawing/2014/main" id="{F96F16A5-B280-425C-394F-E59CCF9F312B}"/>
                </a:ext>
              </a:extLst>
            </p:cNvPr>
            <p:cNvSpPr/>
            <p:nvPr/>
          </p:nvSpPr>
          <p:spPr>
            <a:xfrm>
              <a:off x="1371600" y="2501622"/>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grpSp>
    </p:spTree>
    <p:extLst>
      <p:ext uri="{BB962C8B-B14F-4D97-AF65-F5344CB8AC3E}">
        <p14:creationId xmlns:p14="http://schemas.microsoft.com/office/powerpoint/2010/main" val="2600625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椭圆 17">
            <a:extLst>
              <a:ext uri="{FF2B5EF4-FFF2-40B4-BE49-F238E27FC236}">
                <a16:creationId xmlns:a16="http://schemas.microsoft.com/office/drawing/2014/main" id="{F24E1FE1-F48A-9536-879C-2A363BF85160}"/>
              </a:ext>
            </a:extLst>
          </p:cNvPr>
          <p:cNvSpPr/>
          <p:nvPr/>
        </p:nvSpPr>
        <p:spPr>
          <a:xfrm flipH="1">
            <a:off x="5641702" y="2109164"/>
            <a:ext cx="3287430" cy="3287430"/>
          </a:xfrm>
          <a:prstGeom prst="ellipse">
            <a:avLst/>
          </a:prstGeom>
          <a:ln w="6350">
            <a:gradFill flip="none" rotWithShape="1">
              <a:gsLst>
                <a:gs pos="0">
                  <a:srgbClr val="680000"/>
                </a:gs>
                <a:gs pos="7000">
                  <a:schemeClr val="bg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mn-cs"/>
            </a:endParaRPr>
          </a:p>
        </p:txBody>
      </p:sp>
      <p:sp useBgFill="1">
        <p:nvSpPr>
          <p:cNvPr id="19" name="椭圆 18">
            <a:extLst>
              <a:ext uri="{FF2B5EF4-FFF2-40B4-BE49-F238E27FC236}">
                <a16:creationId xmlns:a16="http://schemas.microsoft.com/office/drawing/2014/main" id="{1AD23D4D-4357-46CC-D3CB-776E8630253F}"/>
              </a:ext>
            </a:extLst>
          </p:cNvPr>
          <p:cNvSpPr/>
          <p:nvPr/>
        </p:nvSpPr>
        <p:spPr>
          <a:xfrm>
            <a:off x="3287342" y="2109164"/>
            <a:ext cx="3287430" cy="3287430"/>
          </a:xfrm>
          <a:prstGeom prst="ellipse">
            <a:avLst/>
          </a:prstGeom>
          <a:ln w="6350">
            <a:gradFill flip="none" rotWithShape="1">
              <a:gsLst>
                <a:gs pos="0">
                  <a:srgbClr val="680000"/>
                </a:gs>
                <a:gs pos="7000">
                  <a:schemeClr val="bg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mn-cs"/>
            </a:endParaRPr>
          </a:p>
        </p:txBody>
      </p:sp>
      <p:sp>
        <p:nvSpPr>
          <p:cNvPr id="28" name="矩形 27">
            <a:extLst>
              <a:ext uri="{FF2B5EF4-FFF2-40B4-BE49-F238E27FC236}">
                <a16:creationId xmlns:a16="http://schemas.microsoft.com/office/drawing/2014/main" id="{E2CF6276-B4DC-A145-74A6-A1BF455A3751}"/>
              </a:ext>
            </a:extLst>
          </p:cNvPr>
          <p:cNvSpPr/>
          <p:nvPr/>
        </p:nvSpPr>
        <p:spPr>
          <a:xfrm>
            <a:off x="725761" y="2203663"/>
            <a:ext cx="2513509" cy="499689"/>
          </a:xfrm>
          <a:prstGeom prst="rect">
            <a:avLst/>
          </a:prstGeom>
        </p:spPr>
        <p:txBody>
          <a:bodyPr wrap="none" lIns="0" tIns="0" rIns="0" bIns="0">
            <a:no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mn-ea"/>
                <a:cs typeface="阿里巴巴普惠体" panose="00020600040101010101" pitchFamily="18" charset="-122"/>
              </a:rPr>
              <a:t>队员形象素质需要进一步提高，</a:t>
            </a:r>
            <a:endParaRPr kumimoji="0" lang="en-US" altLang="zh-CN" sz="1400" b="1" i="0" u="none" strike="noStrike" kern="1200" cap="none" spc="0" normalizeH="0" baseline="0" noProof="0" dirty="0">
              <a:ln>
                <a:noFill/>
              </a:ln>
              <a:effectLst/>
              <a:uLnTx/>
              <a:uFillTx/>
              <a:latin typeface="+mn-ea"/>
              <a:cs typeface="阿里巴巴普惠体" panose="00020600040101010101" pitchFamily="18" charset="-122"/>
            </a:endParaRP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mn-ea"/>
                <a:cs typeface="阿里巴巴普惠体" panose="00020600040101010101" pitchFamily="18" charset="-122"/>
              </a:rPr>
              <a:t>以适应公司之发展趋势。</a:t>
            </a:r>
            <a:endParaRPr kumimoji="0" lang="zh-CN" altLang="en-US" sz="1100" b="1" i="0" u="none" strike="noStrike" kern="1200" cap="none" spc="0" normalizeH="0" baseline="0" noProof="0" dirty="0">
              <a:ln>
                <a:noFill/>
              </a:ln>
              <a:solidFill>
                <a:prstClr val="black"/>
              </a:solidFill>
              <a:effectLst/>
              <a:uLnTx/>
              <a:uFillTx/>
              <a:latin typeface="+mn-ea"/>
              <a:cs typeface="阿里巴巴普惠体" panose="00020600040101010101" pitchFamily="18" charset="-122"/>
            </a:endParaRPr>
          </a:p>
        </p:txBody>
      </p:sp>
      <p:grpSp>
        <p:nvGrpSpPr>
          <p:cNvPr id="32" name="组合 31">
            <a:extLst>
              <a:ext uri="{FF2B5EF4-FFF2-40B4-BE49-F238E27FC236}">
                <a16:creationId xmlns:a16="http://schemas.microsoft.com/office/drawing/2014/main" id="{B9DFC92E-FA65-7BFC-C561-592E3D2DECAB}"/>
              </a:ext>
            </a:extLst>
          </p:cNvPr>
          <p:cNvGrpSpPr>
            <a:grpSpLocks/>
          </p:cNvGrpSpPr>
          <p:nvPr/>
        </p:nvGrpSpPr>
        <p:grpSpPr>
          <a:xfrm>
            <a:off x="3634228" y="2456050"/>
            <a:ext cx="2593658" cy="2593658"/>
            <a:chOff x="3319211" y="2733298"/>
            <a:chExt cx="1391404" cy="1391404"/>
          </a:xfrm>
          <a:solidFill>
            <a:schemeClr val="accent1"/>
          </a:solidFill>
          <a:effectLst>
            <a:outerShdw blurRad="254000" dist="698500" dir="3000000" sx="85000" sy="85000" algn="tl" rotWithShape="0">
              <a:prstClr val="black">
                <a:alpha val="30000"/>
              </a:prstClr>
            </a:outerShdw>
          </a:effectLst>
        </p:grpSpPr>
        <p:sp>
          <p:nvSpPr>
            <p:cNvPr id="33" name="椭圆 32">
              <a:extLst>
                <a:ext uri="{FF2B5EF4-FFF2-40B4-BE49-F238E27FC236}">
                  <a16:creationId xmlns:a16="http://schemas.microsoft.com/office/drawing/2014/main" id="{D767B596-6AEC-A119-7FFF-8B4CE2718746}"/>
                </a:ext>
              </a:extLst>
            </p:cNvPr>
            <p:cNvSpPr/>
            <p:nvPr/>
          </p:nvSpPr>
          <p:spPr>
            <a:xfrm>
              <a:off x="3319211" y="2733298"/>
              <a:ext cx="1391404" cy="1391404"/>
            </a:xfrm>
            <a:prstGeom prst="ellipse">
              <a:avLst/>
            </a:prstGeom>
            <a:grp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34" name="矩形 33">
              <a:extLst>
                <a:ext uri="{FF2B5EF4-FFF2-40B4-BE49-F238E27FC236}">
                  <a16:creationId xmlns:a16="http://schemas.microsoft.com/office/drawing/2014/main" id="{8C6788D4-64FB-96EF-B955-D1459D48DC9E}"/>
                </a:ext>
              </a:extLst>
            </p:cNvPr>
            <p:cNvSpPr/>
            <p:nvPr/>
          </p:nvSpPr>
          <p:spPr>
            <a:xfrm>
              <a:off x="3670934" y="3178476"/>
              <a:ext cx="687962" cy="461141"/>
            </a:xfrm>
            <a:prstGeom prst="rect">
              <a:avLst/>
            </a:prstGeom>
            <a:grpFill/>
          </p:spPr>
          <p:txBody>
            <a:bodyPr wrap="none" lIns="0" tIns="0" rIns="0" bIns="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5000" b="0" i="0" u="none" strike="noStrike" kern="1200" cap="none" spc="0" normalizeH="0" baseline="0" noProof="0" dirty="0">
                  <a:ln>
                    <a:noFill/>
                  </a:ln>
                  <a:solidFill>
                    <a:prstClr val="white"/>
                  </a:solidFill>
                  <a:effectLst/>
                  <a:uLnTx/>
                  <a:uFillTx/>
                  <a:latin typeface="+mj-ea"/>
                  <a:ea typeface="+mj-ea"/>
                  <a:cs typeface="阿里巴巴普惠体" panose="00020600040101010101" pitchFamily="18" charset="-122"/>
                </a:rPr>
                <a:t>缺点</a:t>
              </a:r>
            </a:p>
          </p:txBody>
        </p:sp>
      </p:grpSp>
      <p:grpSp>
        <p:nvGrpSpPr>
          <p:cNvPr id="35" name="组合 34">
            <a:extLst>
              <a:ext uri="{FF2B5EF4-FFF2-40B4-BE49-F238E27FC236}">
                <a16:creationId xmlns:a16="http://schemas.microsoft.com/office/drawing/2014/main" id="{D6F47AAE-BA41-3572-53E8-479590F8D8E7}"/>
              </a:ext>
            </a:extLst>
          </p:cNvPr>
          <p:cNvGrpSpPr/>
          <p:nvPr/>
        </p:nvGrpSpPr>
        <p:grpSpPr>
          <a:xfrm>
            <a:off x="6141557" y="2456050"/>
            <a:ext cx="2287720" cy="2593658"/>
            <a:chOff x="7586509" y="2226501"/>
            <a:chExt cx="2287720" cy="2593658"/>
          </a:xfrm>
          <a:effectLst>
            <a:outerShdw blurRad="254000" dist="698500" dir="3000000" sx="85000" sy="85000" algn="tl" rotWithShape="0">
              <a:prstClr val="black">
                <a:alpha val="30000"/>
              </a:prstClr>
            </a:outerShdw>
          </a:effectLst>
        </p:grpSpPr>
        <p:sp>
          <p:nvSpPr>
            <p:cNvPr id="36" name="任意多边形: 形状 35">
              <a:extLst>
                <a:ext uri="{FF2B5EF4-FFF2-40B4-BE49-F238E27FC236}">
                  <a16:creationId xmlns:a16="http://schemas.microsoft.com/office/drawing/2014/main" id="{0ADDF101-01C0-BF42-5BDB-51625F5A4150}"/>
                </a:ext>
              </a:extLst>
            </p:cNvPr>
            <p:cNvSpPr/>
            <p:nvPr/>
          </p:nvSpPr>
          <p:spPr>
            <a:xfrm>
              <a:off x="7586509" y="2226501"/>
              <a:ext cx="2287720" cy="2593658"/>
            </a:xfrm>
            <a:custGeom>
              <a:avLst/>
              <a:gdLst>
                <a:gd name="connsiteX0" fmla="*/ 990891 w 2287720"/>
                <a:gd name="connsiteY0" fmla="*/ 0 h 2593658"/>
                <a:gd name="connsiteX1" fmla="*/ 2287720 w 2287720"/>
                <a:gd name="connsiteY1" fmla="*/ 1296829 h 2593658"/>
                <a:gd name="connsiteX2" fmla="*/ 990891 w 2287720"/>
                <a:gd name="connsiteY2" fmla="*/ 2593658 h 2593658"/>
                <a:gd name="connsiteX3" fmla="*/ 73895 w 2287720"/>
                <a:gd name="connsiteY3" fmla="*/ 2213826 h 2593658"/>
                <a:gd name="connsiteX4" fmla="*/ 0 w 2287720"/>
                <a:gd name="connsiteY4" fmla="*/ 2132521 h 2593658"/>
                <a:gd name="connsiteX5" fmla="*/ 9805 w 2287720"/>
                <a:gd name="connsiteY5" fmla="*/ 2121733 h 2593658"/>
                <a:gd name="connsiteX6" fmla="*/ 305937 w 2287720"/>
                <a:gd name="connsiteY6" fmla="*/ 1296829 h 2593658"/>
                <a:gd name="connsiteX7" fmla="*/ 9805 w 2287720"/>
                <a:gd name="connsiteY7" fmla="*/ 471925 h 2593658"/>
                <a:gd name="connsiteX8" fmla="*/ 0 w 2287720"/>
                <a:gd name="connsiteY8" fmla="*/ 461137 h 2593658"/>
                <a:gd name="connsiteX9" fmla="*/ 73895 w 2287720"/>
                <a:gd name="connsiteY9" fmla="*/ 379833 h 2593658"/>
                <a:gd name="connsiteX10" fmla="*/ 990891 w 2287720"/>
                <a:gd name="connsiteY10" fmla="*/ 0 h 259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7720" h="2593658">
                  <a:moveTo>
                    <a:pt x="990891" y="0"/>
                  </a:moveTo>
                  <a:cubicBezTo>
                    <a:pt x="1707110" y="0"/>
                    <a:pt x="2287720" y="580610"/>
                    <a:pt x="2287720" y="1296829"/>
                  </a:cubicBezTo>
                  <a:cubicBezTo>
                    <a:pt x="2287720" y="2013048"/>
                    <a:pt x="1707110" y="2593658"/>
                    <a:pt x="990891" y="2593658"/>
                  </a:cubicBezTo>
                  <a:cubicBezTo>
                    <a:pt x="632782" y="2593658"/>
                    <a:pt x="308575" y="2448506"/>
                    <a:pt x="73895" y="2213826"/>
                  </a:cubicBezTo>
                  <a:lnTo>
                    <a:pt x="0" y="2132521"/>
                  </a:lnTo>
                  <a:lnTo>
                    <a:pt x="9805" y="2121733"/>
                  </a:lnTo>
                  <a:cubicBezTo>
                    <a:pt x="194805" y="1897564"/>
                    <a:pt x="305937" y="1610175"/>
                    <a:pt x="305937" y="1296829"/>
                  </a:cubicBezTo>
                  <a:cubicBezTo>
                    <a:pt x="305937" y="983483"/>
                    <a:pt x="194805" y="696094"/>
                    <a:pt x="9805" y="471925"/>
                  </a:cubicBezTo>
                  <a:lnTo>
                    <a:pt x="0" y="461137"/>
                  </a:lnTo>
                  <a:lnTo>
                    <a:pt x="73895" y="379833"/>
                  </a:lnTo>
                  <a:cubicBezTo>
                    <a:pt x="308575" y="145153"/>
                    <a:pt x="632782" y="0"/>
                    <a:pt x="990891" y="0"/>
                  </a:cubicBezTo>
                  <a:close/>
                </a:path>
              </a:pathLst>
            </a:cu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37" name="矩形 36">
              <a:extLst>
                <a:ext uri="{FF2B5EF4-FFF2-40B4-BE49-F238E27FC236}">
                  <a16:creationId xmlns:a16="http://schemas.microsoft.com/office/drawing/2014/main" id="{B0350B33-CB4C-7956-D8E7-BEEBDA0AD953}"/>
                </a:ext>
              </a:extLst>
            </p:cNvPr>
            <p:cNvSpPr/>
            <p:nvPr/>
          </p:nvSpPr>
          <p:spPr>
            <a:xfrm>
              <a:off x="8159013" y="3056339"/>
              <a:ext cx="1282402" cy="859594"/>
            </a:xfrm>
            <a:prstGeom prst="rect">
              <a:avLst/>
            </a:prstGeom>
          </p:spPr>
          <p:txBody>
            <a:bodyPr wrap="none" lIns="0" tIns="0" rIns="0" bIns="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sz="5000" dirty="0">
                  <a:solidFill>
                    <a:schemeClr val="accent1"/>
                  </a:solidFill>
                  <a:latin typeface="+mj-ea"/>
                  <a:ea typeface="+mj-ea"/>
                  <a:cs typeface="阿里巴巴普惠体" panose="00020600040101010101" pitchFamily="18" charset="-122"/>
                </a:rPr>
                <a:t>优</a:t>
              </a:r>
              <a:r>
                <a:rPr kumimoji="0" lang="zh-CN" altLang="en-US" sz="5000" b="0" i="0" u="none" strike="noStrike" kern="1200" cap="none" spc="0" normalizeH="0" baseline="0" noProof="0" dirty="0">
                  <a:ln>
                    <a:noFill/>
                  </a:ln>
                  <a:solidFill>
                    <a:schemeClr val="accent1"/>
                  </a:solidFill>
                  <a:effectLst/>
                  <a:uLnTx/>
                  <a:uFillTx/>
                  <a:latin typeface="+mj-ea"/>
                  <a:ea typeface="+mj-ea"/>
                  <a:cs typeface="阿里巴巴普惠体" panose="00020600040101010101" pitchFamily="18" charset="-122"/>
                </a:rPr>
                <a:t>点</a:t>
              </a:r>
            </a:p>
          </p:txBody>
        </p:sp>
      </p:grpSp>
      <p:sp>
        <p:nvSpPr>
          <p:cNvPr id="38" name="椭圆 37">
            <a:extLst>
              <a:ext uri="{FF2B5EF4-FFF2-40B4-BE49-F238E27FC236}">
                <a16:creationId xmlns:a16="http://schemas.microsoft.com/office/drawing/2014/main" id="{760CABC3-84D6-7497-CBBB-C9599F8745C5}"/>
              </a:ext>
            </a:extLst>
          </p:cNvPr>
          <p:cNvSpPr/>
          <p:nvPr/>
        </p:nvSpPr>
        <p:spPr>
          <a:xfrm>
            <a:off x="8858764" y="2778893"/>
            <a:ext cx="71444" cy="714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椭圆 38">
            <a:extLst>
              <a:ext uri="{FF2B5EF4-FFF2-40B4-BE49-F238E27FC236}">
                <a16:creationId xmlns:a16="http://schemas.microsoft.com/office/drawing/2014/main" id="{9F563346-EDE4-A20D-1AE3-753CA73F5ABD}"/>
              </a:ext>
            </a:extLst>
          </p:cNvPr>
          <p:cNvSpPr/>
          <p:nvPr/>
        </p:nvSpPr>
        <p:spPr>
          <a:xfrm>
            <a:off x="8964854" y="4455008"/>
            <a:ext cx="71444" cy="714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0" name="椭圆 39">
            <a:extLst>
              <a:ext uri="{FF2B5EF4-FFF2-40B4-BE49-F238E27FC236}">
                <a16:creationId xmlns:a16="http://schemas.microsoft.com/office/drawing/2014/main" id="{64986232-04AB-AF71-58EE-F155E81E3B9B}"/>
              </a:ext>
            </a:extLst>
          </p:cNvPr>
          <p:cNvSpPr/>
          <p:nvPr/>
        </p:nvSpPr>
        <p:spPr>
          <a:xfrm>
            <a:off x="9112390" y="3596945"/>
            <a:ext cx="71444" cy="714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1" name="椭圆 40">
            <a:extLst>
              <a:ext uri="{FF2B5EF4-FFF2-40B4-BE49-F238E27FC236}">
                <a16:creationId xmlns:a16="http://schemas.microsoft.com/office/drawing/2014/main" id="{1AB0EE1E-FB00-BB72-ACFB-50A275180B7D}"/>
              </a:ext>
            </a:extLst>
          </p:cNvPr>
          <p:cNvSpPr/>
          <p:nvPr/>
        </p:nvSpPr>
        <p:spPr>
          <a:xfrm>
            <a:off x="3519020" y="4962469"/>
            <a:ext cx="71444" cy="714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椭圆 41">
            <a:extLst>
              <a:ext uri="{FF2B5EF4-FFF2-40B4-BE49-F238E27FC236}">
                <a16:creationId xmlns:a16="http://schemas.microsoft.com/office/drawing/2014/main" id="{0A8E06E5-7903-B344-50E4-F1619BB79F8A}"/>
              </a:ext>
            </a:extLst>
          </p:cNvPr>
          <p:cNvSpPr/>
          <p:nvPr/>
        </p:nvSpPr>
        <p:spPr>
          <a:xfrm>
            <a:off x="3081436" y="4125307"/>
            <a:ext cx="71444" cy="714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椭圆 42">
            <a:extLst>
              <a:ext uri="{FF2B5EF4-FFF2-40B4-BE49-F238E27FC236}">
                <a16:creationId xmlns:a16="http://schemas.microsoft.com/office/drawing/2014/main" id="{9FFFDE1E-53D7-7EA0-6747-05385EE440AE}"/>
              </a:ext>
            </a:extLst>
          </p:cNvPr>
          <p:cNvSpPr/>
          <p:nvPr/>
        </p:nvSpPr>
        <p:spPr>
          <a:xfrm>
            <a:off x="3083461" y="3290150"/>
            <a:ext cx="71444" cy="714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椭圆 43">
            <a:extLst>
              <a:ext uri="{FF2B5EF4-FFF2-40B4-BE49-F238E27FC236}">
                <a16:creationId xmlns:a16="http://schemas.microsoft.com/office/drawing/2014/main" id="{DC486D23-CC57-2867-49BA-A945BD26C8D6}"/>
              </a:ext>
            </a:extLst>
          </p:cNvPr>
          <p:cNvSpPr/>
          <p:nvPr/>
        </p:nvSpPr>
        <p:spPr>
          <a:xfrm>
            <a:off x="3522203" y="2455594"/>
            <a:ext cx="71444" cy="714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5" name="矩形 44">
            <a:extLst>
              <a:ext uri="{FF2B5EF4-FFF2-40B4-BE49-F238E27FC236}">
                <a16:creationId xmlns:a16="http://schemas.microsoft.com/office/drawing/2014/main" id="{83E6F0B2-91F2-81E1-3F94-A2C727FE116D}"/>
              </a:ext>
            </a:extLst>
          </p:cNvPr>
          <p:cNvSpPr/>
          <p:nvPr/>
        </p:nvSpPr>
        <p:spPr>
          <a:xfrm>
            <a:off x="1296640" y="3111749"/>
            <a:ext cx="1795363" cy="499689"/>
          </a:xfrm>
          <a:prstGeom prst="rect">
            <a:avLst/>
          </a:prstGeom>
        </p:spPr>
        <p:txBody>
          <a:bodyPr wrap="none" lIns="0" tIns="0" rIns="0" bIns="0">
            <a:no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mn-ea"/>
                <a:cs typeface="阿里巴巴普惠体" panose="00020600040101010101" pitchFamily="18" charset="-122"/>
              </a:rPr>
              <a:t>部门工作执行力不强，</a:t>
            </a:r>
            <a:endParaRPr kumimoji="0" lang="en-US" altLang="zh-CN" sz="1400" b="1" i="0" u="none" strike="noStrike" kern="1200" cap="none" spc="0" normalizeH="0" baseline="0" noProof="0" dirty="0">
              <a:ln>
                <a:noFill/>
              </a:ln>
              <a:effectLst/>
              <a:uLnTx/>
              <a:uFillTx/>
              <a:latin typeface="+mn-ea"/>
              <a:cs typeface="阿里巴巴普惠体" panose="00020600040101010101" pitchFamily="18" charset="-122"/>
            </a:endParaRP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mn-ea"/>
                <a:cs typeface="阿里巴巴普惠体" panose="00020600040101010101" pitchFamily="18" charset="-122"/>
              </a:rPr>
              <a:t>要加强员工教育。</a:t>
            </a:r>
            <a:endParaRPr kumimoji="0" lang="zh-CN" altLang="en-US" sz="1100" b="1" i="0" u="none" strike="noStrike" kern="1200" cap="none" spc="0" normalizeH="0" baseline="0" noProof="0" dirty="0">
              <a:ln>
                <a:noFill/>
              </a:ln>
              <a:solidFill>
                <a:prstClr val="black"/>
              </a:solidFill>
              <a:effectLst/>
              <a:uLnTx/>
              <a:uFillTx/>
              <a:latin typeface="+mn-ea"/>
              <a:cs typeface="阿里巴巴普惠体" panose="00020600040101010101" pitchFamily="18" charset="-122"/>
            </a:endParaRPr>
          </a:p>
        </p:txBody>
      </p:sp>
      <p:sp>
        <p:nvSpPr>
          <p:cNvPr id="46" name="矩形 45">
            <a:extLst>
              <a:ext uri="{FF2B5EF4-FFF2-40B4-BE49-F238E27FC236}">
                <a16:creationId xmlns:a16="http://schemas.microsoft.com/office/drawing/2014/main" id="{88C77F77-2C47-3E33-AAF1-5E8E1DB1F7A4}"/>
              </a:ext>
            </a:extLst>
          </p:cNvPr>
          <p:cNvSpPr/>
          <p:nvPr/>
        </p:nvSpPr>
        <p:spPr>
          <a:xfrm>
            <a:off x="1108561" y="3955319"/>
            <a:ext cx="1974900" cy="499689"/>
          </a:xfrm>
          <a:prstGeom prst="rect">
            <a:avLst/>
          </a:prstGeom>
        </p:spPr>
        <p:txBody>
          <a:bodyPr wrap="none" lIns="0" tIns="0" rIns="0" bIns="0">
            <a:no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mn-ea"/>
                <a:cs typeface="阿里巴巴普惠体" panose="00020600040101010101" pitchFamily="18" charset="-122"/>
              </a:rPr>
              <a:t>部门管理水平需要提高，</a:t>
            </a:r>
            <a:endParaRPr kumimoji="0" lang="en-US" altLang="zh-CN" sz="1400" b="1" i="0" u="none" strike="noStrike" kern="1200" cap="none" spc="0" normalizeH="0" baseline="0" noProof="0" dirty="0">
              <a:ln>
                <a:noFill/>
              </a:ln>
              <a:effectLst/>
              <a:uLnTx/>
              <a:uFillTx/>
              <a:latin typeface="+mn-ea"/>
              <a:cs typeface="阿里巴巴普惠体" panose="00020600040101010101" pitchFamily="18" charset="-122"/>
            </a:endParaRP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mn-ea"/>
                <a:cs typeface="阿里巴巴普惠体" panose="00020600040101010101" pitchFamily="18" charset="-122"/>
              </a:rPr>
              <a:t>以适应社会之发展趋势。</a:t>
            </a:r>
            <a:endParaRPr kumimoji="0" lang="zh-CN" altLang="en-US" sz="1100" b="1" i="0" u="none" strike="noStrike" kern="1200" cap="none" spc="0" normalizeH="0" baseline="0" noProof="0" dirty="0">
              <a:ln>
                <a:noFill/>
              </a:ln>
              <a:solidFill>
                <a:prstClr val="black"/>
              </a:solidFill>
              <a:effectLst/>
              <a:uLnTx/>
              <a:uFillTx/>
              <a:latin typeface="+mn-ea"/>
              <a:cs typeface="阿里巴巴普惠体" panose="00020600040101010101" pitchFamily="18" charset="-122"/>
            </a:endParaRPr>
          </a:p>
        </p:txBody>
      </p:sp>
      <p:sp>
        <p:nvSpPr>
          <p:cNvPr id="47" name="矩形 46">
            <a:extLst>
              <a:ext uri="{FF2B5EF4-FFF2-40B4-BE49-F238E27FC236}">
                <a16:creationId xmlns:a16="http://schemas.microsoft.com/office/drawing/2014/main" id="{F55508C9-0434-A0FF-5620-3482A6B75948}"/>
              </a:ext>
            </a:extLst>
          </p:cNvPr>
          <p:cNvSpPr/>
          <p:nvPr/>
        </p:nvSpPr>
        <p:spPr>
          <a:xfrm>
            <a:off x="571917" y="4771983"/>
            <a:ext cx="2872581" cy="499689"/>
          </a:xfrm>
          <a:prstGeom prst="rect">
            <a:avLst/>
          </a:prstGeom>
        </p:spPr>
        <p:txBody>
          <a:bodyPr wrap="none" lIns="0" tIns="0" rIns="0" bIns="0">
            <a:no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mn-ea"/>
                <a:cs typeface="阿里巴巴普惠体" panose="00020600040101010101" pitchFamily="18" charset="-122"/>
              </a:rPr>
              <a:t>部门工作离领导要求还有一定距离，</a:t>
            </a:r>
            <a:endParaRPr kumimoji="0" lang="en-US" altLang="zh-CN" sz="1400" b="1" i="0" u="none" strike="noStrike" kern="1200" cap="none" spc="0" normalizeH="0" baseline="0" noProof="0" dirty="0">
              <a:ln>
                <a:noFill/>
              </a:ln>
              <a:effectLst/>
              <a:uLnTx/>
              <a:uFillTx/>
              <a:latin typeface="+mn-ea"/>
              <a:cs typeface="阿里巴巴普惠体" panose="00020600040101010101" pitchFamily="18" charset="-122"/>
            </a:endParaRP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mn-ea"/>
                <a:cs typeface="阿里巴巴普惠体" panose="00020600040101010101" pitchFamily="18" charset="-122"/>
              </a:rPr>
              <a:t>需要进一步努力。</a:t>
            </a:r>
            <a:endParaRPr kumimoji="0" lang="zh-CN" altLang="en-US" sz="1100" b="1" i="0" u="none" strike="noStrike" kern="1200" cap="none" spc="0" normalizeH="0" baseline="0" noProof="0" dirty="0">
              <a:ln>
                <a:noFill/>
              </a:ln>
              <a:solidFill>
                <a:prstClr val="black"/>
              </a:solidFill>
              <a:effectLst/>
              <a:uLnTx/>
              <a:uFillTx/>
              <a:latin typeface="+mn-ea"/>
              <a:cs typeface="阿里巴巴普惠体" panose="00020600040101010101" pitchFamily="18" charset="-122"/>
            </a:endParaRPr>
          </a:p>
        </p:txBody>
      </p:sp>
      <p:sp>
        <p:nvSpPr>
          <p:cNvPr id="48" name="矩形 47">
            <a:extLst>
              <a:ext uri="{FF2B5EF4-FFF2-40B4-BE49-F238E27FC236}">
                <a16:creationId xmlns:a16="http://schemas.microsoft.com/office/drawing/2014/main" id="{482ABABE-F6B8-5DD5-322B-477C52B5598A}"/>
              </a:ext>
            </a:extLst>
          </p:cNvPr>
          <p:cNvSpPr/>
          <p:nvPr/>
        </p:nvSpPr>
        <p:spPr>
          <a:xfrm>
            <a:off x="9183834" y="2611831"/>
            <a:ext cx="2154436" cy="499689"/>
          </a:xfrm>
          <a:prstGeom prst="rect">
            <a:avLst/>
          </a:prstGeom>
        </p:spPr>
        <p:txBody>
          <a:bodyPr wrap="none" lIns="0" tIns="0" rIns="0" bIns="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mn-ea"/>
                <a:cs typeface="阿里巴巴普惠体" panose="00020600040101010101" pitchFamily="18" charset="-122"/>
              </a:rPr>
              <a:t>新老员工配合很好，</a:t>
            </a:r>
            <a:endParaRPr kumimoji="0" lang="en-US" altLang="zh-CN" sz="1400" b="1" i="0" u="none" strike="noStrike" kern="1200" cap="none" spc="0" normalizeH="0" baseline="0" noProof="0" dirty="0">
              <a:ln>
                <a:noFill/>
              </a:ln>
              <a:effectLst/>
              <a:uLnTx/>
              <a:uFillTx/>
              <a:latin typeface="+mn-ea"/>
              <a:cs typeface="阿里巴巴普惠体" panose="00020600040101010101" pitchFamily="18" charset="-122"/>
            </a:endParaRPr>
          </a:p>
          <a:p>
            <a:pPr marL="0" marR="0" lvl="0" indent="0"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mn-ea"/>
                <a:cs typeface="阿里巴巴普惠体" panose="00020600040101010101" pitchFamily="18" charset="-122"/>
              </a:rPr>
              <a:t>促进了部门之间有效运转。</a:t>
            </a:r>
            <a:endParaRPr kumimoji="0" lang="zh-CN" altLang="en-US" sz="1100" b="1" i="0" u="none" strike="noStrike" kern="1200" cap="none" spc="0" normalizeH="0" baseline="0" noProof="0" dirty="0">
              <a:ln>
                <a:noFill/>
              </a:ln>
              <a:solidFill>
                <a:prstClr val="black"/>
              </a:solidFill>
              <a:effectLst/>
              <a:uLnTx/>
              <a:uFillTx/>
              <a:latin typeface="+mn-ea"/>
              <a:cs typeface="阿里巴巴普惠体" panose="00020600040101010101" pitchFamily="18" charset="-122"/>
            </a:endParaRPr>
          </a:p>
        </p:txBody>
      </p:sp>
      <p:sp>
        <p:nvSpPr>
          <p:cNvPr id="49" name="矩形 48">
            <a:extLst>
              <a:ext uri="{FF2B5EF4-FFF2-40B4-BE49-F238E27FC236}">
                <a16:creationId xmlns:a16="http://schemas.microsoft.com/office/drawing/2014/main" id="{0754A78E-C7E1-AA0E-CFFA-6AE720A43CA3}"/>
              </a:ext>
            </a:extLst>
          </p:cNvPr>
          <p:cNvSpPr/>
          <p:nvPr/>
        </p:nvSpPr>
        <p:spPr>
          <a:xfrm>
            <a:off x="9234141" y="3407505"/>
            <a:ext cx="2333972" cy="499689"/>
          </a:xfrm>
          <a:prstGeom prst="rect">
            <a:avLst/>
          </a:prstGeom>
        </p:spPr>
        <p:txBody>
          <a:bodyPr wrap="none" lIns="0" tIns="0" rIns="0" bIns="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mn-ea"/>
                <a:cs typeface="阿里巴巴普惠体" panose="00020600040101010101" pitchFamily="18" charset="-122"/>
              </a:rPr>
              <a:t>人事部员工培训工作落实到位</a:t>
            </a:r>
            <a:endParaRPr kumimoji="0" lang="en-US" altLang="zh-CN" sz="1400" b="1" i="0" u="none" strike="noStrike" kern="1200" cap="none" spc="0" normalizeH="0" baseline="0" noProof="0" dirty="0">
              <a:ln>
                <a:noFill/>
              </a:ln>
              <a:effectLst/>
              <a:uLnTx/>
              <a:uFillTx/>
              <a:latin typeface="+mn-ea"/>
              <a:cs typeface="阿里巴巴普惠体" panose="00020600040101010101" pitchFamily="18" charset="-122"/>
            </a:endParaRPr>
          </a:p>
          <a:p>
            <a:pPr marL="0" marR="0" lvl="0" indent="0"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mn-ea"/>
                <a:cs typeface="阿里巴巴普惠体" panose="00020600040101010101" pitchFamily="18" charset="-122"/>
              </a:rPr>
              <a:t>新员工培训落实到位。</a:t>
            </a:r>
            <a:endParaRPr kumimoji="0" lang="zh-CN" altLang="en-US" sz="1100" b="1" i="0" u="none" strike="noStrike" kern="1200" cap="none" spc="0" normalizeH="0" baseline="0" noProof="0" dirty="0">
              <a:ln>
                <a:noFill/>
              </a:ln>
              <a:solidFill>
                <a:prstClr val="black"/>
              </a:solidFill>
              <a:effectLst/>
              <a:uLnTx/>
              <a:uFillTx/>
              <a:latin typeface="+mn-ea"/>
              <a:cs typeface="阿里巴巴普惠体" panose="00020600040101010101" pitchFamily="18" charset="-122"/>
            </a:endParaRPr>
          </a:p>
        </p:txBody>
      </p:sp>
      <p:sp>
        <p:nvSpPr>
          <p:cNvPr id="50" name="矩形 49">
            <a:extLst>
              <a:ext uri="{FF2B5EF4-FFF2-40B4-BE49-F238E27FC236}">
                <a16:creationId xmlns:a16="http://schemas.microsoft.com/office/drawing/2014/main" id="{74300470-7A4C-CF9F-D3C6-1F44C6E56156}"/>
              </a:ext>
            </a:extLst>
          </p:cNvPr>
          <p:cNvSpPr/>
          <p:nvPr/>
        </p:nvSpPr>
        <p:spPr>
          <a:xfrm>
            <a:off x="9234141" y="4272294"/>
            <a:ext cx="2035814" cy="499689"/>
          </a:xfrm>
          <a:prstGeom prst="rect">
            <a:avLst/>
          </a:prstGeom>
        </p:spPr>
        <p:txBody>
          <a:bodyPr wrap="none" lIns="0" tIns="0" rIns="0" bIns="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mn-ea"/>
                <a:cs typeface="阿里巴巴普惠体" panose="00020600040101010101" pitchFamily="18" charset="-122"/>
              </a:rPr>
              <a:t>公司人员档案构建完成，</a:t>
            </a:r>
            <a:endParaRPr kumimoji="0" lang="en-US" altLang="zh-CN" sz="1400" b="1" i="0" u="none" strike="noStrike" kern="1200" cap="none" spc="0" normalizeH="0" baseline="0" noProof="0" dirty="0">
              <a:ln>
                <a:noFill/>
              </a:ln>
              <a:effectLst/>
              <a:uLnTx/>
              <a:uFillTx/>
              <a:latin typeface="+mn-ea"/>
              <a:cs typeface="阿里巴巴普惠体" panose="00020600040101010101" pitchFamily="18" charset="-122"/>
            </a:endParaRPr>
          </a:p>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400" b="1" dirty="0">
                <a:solidFill>
                  <a:prstClr val="black"/>
                </a:solidFill>
                <a:latin typeface="+mn-ea"/>
                <a:cs typeface="阿里巴巴普惠体" panose="00020600040101010101" pitchFamily="18" charset="-122"/>
              </a:rPr>
              <a:t>进一步促进公司体制化。</a:t>
            </a:r>
            <a:endParaRPr kumimoji="0" lang="zh-CN" altLang="en-US" sz="1100" b="1" i="0" u="none" strike="noStrike" kern="1200" cap="none" spc="0" normalizeH="0" baseline="0" noProof="0" dirty="0">
              <a:ln>
                <a:noFill/>
              </a:ln>
              <a:solidFill>
                <a:prstClr val="black"/>
              </a:solidFill>
              <a:effectLst/>
              <a:uLnTx/>
              <a:uFillTx/>
              <a:latin typeface="+mn-ea"/>
              <a:cs typeface="阿里巴巴普惠体" panose="00020600040101010101" pitchFamily="18" charset="-122"/>
            </a:endParaRPr>
          </a:p>
        </p:txBody>
      </p:sp>
      <p:sp>
        <p:nvSpPr>
          <p:cNvPr id="29" name="文本框 28">
            <a:extLst>
              <a:ext uri="{FF2B5EF4-FFF2-40B4-BE49-F238E27FC236}">
                <a16:creationId xmlns:a16="http://schemas.microsoft.com/office/drawing/2014/main" id="{8330B397-062D-C31D-01F0-66AE0935D5A1}"/>
              </a:ext>
            </a:extLst>
          </p:cNvPr>
          <p:cNvSpPr txBox="1"/>
          <p:nvPr/>
        </p:nvSpPr>
        <p:spPr>
          <a:xfrm>
            <a:off x="1826960" y="437994"/>
            <a:ext cx="3089578" cy="3693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spc="300" dirty="0">
                <a:solidFill>
                  <a:schemeClr val="accent1"/>
                </a:solidFill>
                <a:latin typeface="+mj-ea"/>
                <a:ea typeface="+mj-ea"/>
                <a:cs typeface="+mn-ea"/>
                <a:sym typeface="+mn-lt"/>
              </a:rPr>
              <a:t>工作不足</a:t>
            </a:r>
            <a:endPar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endParaRPr>
          </a:p>
        </p:txBody>
      </p:sp>
    </p:spTree>
    <p:extLst>
      <p:ext uri="{BB962C8B-B14F-4D97-AF65-F5344CB8AC3E}">
        <p14:creationId xmlns:p14="http://schemas.microsoft.com/office/powerpoint/2010/main" val="1261082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390A738C-ECB7-4523-6400-7DCB2E36A5AD}"/>
              </a:ext>
            </a:extLst>
          </p:cNvPr>
          <p:cNvSpPr txBox="1"/>
          <p:nvPr/>
        </p:nvSpPr>
        <p:spPr>
          <a:xfrm>
            <a:off x="1826960" y="437994"/>
            <a:ext cx="3089578" cy="3693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spc="300" dirty="0">
                <a:solidFill>
                  <a:schemeClr val="accent1"/>
                </a:solidFill>
                <a:latin typeface="+mj-ea"/>
                <a:ea typeface="+mj-ea"/>
                <a:cs typeface="+mn-ea"/>
                <a:sym typeface="+mn-lt"/>
              </a:rPr>
              <a:t>工作不足原因</a:t>
            </a:r>
            <a:endPar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endParaRPr>
          </a:p>
        </p:txBody>
      </p:sp>
      <p:sp>
        <p:nvSpPr>
          <p:cNvPr id="33" name="矩形 32"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a:extLst>
              <a:ext uri="{FF2B5EF4-FFF2-40B4-BE49-F238E27FC236}">
                <a16:creationId xmlns:a16="http://schemas.microsoft.com/office/drawing/2014/main" id="{90BB8B71-A13A-567A-8A71-AEBFA9C16B3C}"/>
              </a:ext>
            </a:extLst>
          </p:cNvPr>
          <p:cNvSpPr/>
          <p:nvPr/>
        </p:nvSpPr>
        <p:spPr>
          <a:xfrm>
            <a:off x="1837190" y="2005945"/>
            <a:ext cx="3320030" cy="3320031"/>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mj-ea"/>
              <a:ea typeface="+mj-ea"/>
              <a:cs typeface="Arial Unicode MS" panose="020B0604020202020204" pitchFamily="34" charset="-122"/>
            </a:endParaRPr>
          </a:p>
        </p:txBody>
      </p:sp>
      <p:sp>
        <p:nvSpPr>
          <p:cNvPr id="34" name="矩形 33"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a:extLst>
              <a:ext uri="{FF2B5EF4-FFF2-40B4-BE49-F238E27FC236}">
                <a16:creationId xmlns:a16="http://schemas.microsoft.com/office/drawing/2014/main" id="{06B1E23D-566D-C9D8-60AD-691A48F8D8C4}"/>
              </a:ext>
            </a:extLst>
          </p:cNvPr>
          <p:cNvSpPr/>
          <p:nvPr/>
        </p:nvSpPr>
        <p:spPr>
          <a:xfrm>
            <a:off x="1647175" y="5093747"/>
            <a:ext cx="380029" cy="380029"/>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mj-ea"/>
              <a:ea typeface="+mj-ea"/>
              <a:cs typeface="Arial Unicode MS" panose="020B0604020202020204" pitchFamily="34" charset="-122"/>
            </a:endParaRPr>
          </a:p>
        </p:txBody>
      </p:sp>
      <p:sp>
        <p:nvSpPr>
          <p:cNvPr id="35" name="矩形 34"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a:extLst>
              <a:ext uri="{FF2B5EF4-FFF2-40B4-BE49-F238E27FC236}">
                <a16:creationId xmlns:a16="http://schemas.microsoft.com/office/drawing/2014/main" id="{F2162633-9827-CCE6-7409-210A31087576}"/>
              </a:ext>
            </a:extLst>
          </p:cNvPr>
          <p:cNvSpPr/>
          <p:nvPr/>
        </p:nvSpPr>
        <p:spPr>
          <a:xfrm>
            <a:off x="4743580" y="2414431"/>
            <a:ext cx="709156" cy="709156"/>
          </a:xfrm>
          <a:prstGeom prst="rect">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mj-ea"/>
              <a:ea typeface="+mj-ea"/>
              <a:cs typeface="Arial Unicode MS" panose="020B0604020202020204" pitchFamily="34" charset="-122"/>
            </a:endParaRPr>
          </a:p>
        </p:txBody>
      </p:sp>
      <p:sp>
        <p:nvSpPr>
          <p:cNvPr id="44" name="矩形 43"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a:extLst>
              <a:ext uri="{FF2B5EF4-FFF2-40B4-BE49-F238E27FC236}">
                <a16:creationId xmlns:a16="http://schemas.microsoft.com/office/drawing/2014/main" id="{7D76313F-0628-25A2-D19F-2F7E4284BBF6}"/>
              </a:ext>
            </a:extLst>
          </p:cNvPr>
          <p:cNvSpPr/>
          <p:nvPr/>
        </p:nvSpPr>
        <p:spPr>
          <a:xfrm>
            <a:off x="6779660" y="1890329"/>
            <a:ext cx="232229" cy="232229"/>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mj-ea"/>
              <a:ea typeface="+mj-ea"/>
              <a:cs typeface="Arial Unicode MS" panose="020B0604020202020204" pitchFamily="34" charset="-122"/>
            </a:endParaRPr>
          </a:p>
        </p:txBody>
      </p:sp>
      <p:sp>
        <p:nvSpPr>
          <p:cNvPr id="45" name="矩形 44"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a:extLst>
              <a:ext uri="{FF2B5EF4-FFF2-40B4-BE49-F238E27FC236}">
                <a16:creationId xmlns:a16="http://schemas.microsoft.com/office/drawing/2014/main" id="{828C3077-5634-F684-223A-650EFBE7D315}"/>
              </a:ext>
            </a:extLst>
          </p:cNvPr>
          <p:cNvSpPr/>
          <p:nvPr/>
        </p:nvSpPr>
        <p:spPr>
          <a:xfrm>
            <a:off x="6779660" y="3356892"/>
            <a:ext cx="232229" cy="232229"/>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mj-ea"/>
              <a:ea typeface="+mj-ea"/>
              <a:cs typeface="Arial Unicode MS" panose="020B0604020202020204" pitchFamily="34" charset="-122"/>
            </a:endParaRPr>
          </a:p>
        </p:txBody>
      </p:sp>
      <p:sp>
        <p:nvSpPr>
          <p:cNvPr id="46" name="矩形 45"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a:extLst>
              <a:ext uri="{FF2B5EF4-FFF2-40B4-BE49-F238E27FC236}">
                <a16:creationId xmlns:a16="http://schemas.microsoft.com/office/drawing/2014/main" id="{80842EF8-F78F-3344-94C3-1F94DA75043F}"/>
              </a:ext>
            </a:extLst>
          </p:cNvPr>
          <p:cNvSpPr/>
          <p:nvPr/>
        </p:nvSpPr>
        <p:spPr>
          <a:xfrm>
            <a:off x="6779660" y="4978131"/>
            <a:ext cx="232229" cy="232229"/>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mj-ea"/>
              <a:ea typeface="+mj-ea"/>
              <a:cs typeface="Arial Unicode MS" panose="020B0604020202020204" pitchFamily="34" charset="-122"/>
            </a:endParaRPr>
          </a:p>
        </p:txBody>
      </p:sp>
      <p:sp>
        <p:nvSpPr>
          <p:cNvPr id="48" name="矩形 47"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a:extLst>
              <a:ext uri="{FF2B5EF4-FFF2-40B4-BE49-F238E27FC236}">
                <a16:creationId xmlns:a16="http://schemas.microsoft.com/office/drawing/2014/main" id="{2E28BCCD-5AA0-F31C-8073-91A34D2B135E}"/>
              </a:ext>
            </a:extLst>
          </p:cNvPr>
          <p:cNvSpPr/>
          <p:nvPr/>
        </p:nvSpPr>
        <p:spPr>
          <a:xfrm>
            <a:off x="4653629" y="4487631"/>
            <a:ext cx="1418311" cy="14183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mj-ea"/>
              <a:ea typeface="+mj-ea"/>
              <a:cs typeface="Arial Unicode MS" panose="020B0604020202020204" pitchFamily="34" charset="-122"/>
            </a:endParaRPr>
          </a:p>
        </p:txBody>
      </p:sp>
      <p:sp>
        <p:nvSpPr>
          <p:cNvPr id="49" name="矩形 48"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a:extLst>
              <a:ext uri="{FF2B5EF4-FFF2-40B4-BE49-F238E27FC236}">
                <a16:creationId xmlns:a16="http://schemas.microsoft.com/office/drawing/2014/main" id="{B52F9338-6E87-E722-4736-DCB524805130}"/>
              </a:ext>
            </a:extLst>
          </p:cNvPr>
          <p:cNvSpPr/>
          <p:nvPr/>
        </p:nvSpPr>
        <p:spPr>
          <a:xfrm>
            <a:off x="1120652" y="3254725"/>
            <a:ext cx="915560" cy="915560"/>
          </a:xfrm>
          <a:prstGeom prst="rect">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mj-ea"/>
              <a:ea typeface="+mj-ea"/>
              <a:cs typeface="Arial Unicode MS" panose="020B0604020202020204" pitchFamily="34" charset="-122"/>
            </a:endParaRPr>
          </a:p>
        </p:txBody>
      </p:sp>
      <p:sp>
        <p:nvSpPr>
          <p:cNvPr id="50" name="Freeform 81"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a:extLst>
              <a:ext uri="{FF2B5EF4-FFF2-40B4-BE49-F238E27FC236}">
                <a16:creationId xmlns:a16="http://schemas.microsoft.com/office/drawing/2014/main" id="{3637DBD3-0ED9-56DF-3180-11C5FC8D8662}"/>
              </a:ext>
            </a:extLst>
          </p:cNvPr>
          <p:cNvSpPr>
            <a:spLocks noEditPoints="1"/>
          </p:cNvSpPr>
          <p:nvPr/>
        </p:nvSpPr>
        <p:spPr bwMode="auto">
          <a:xfrm>
            <a:off x="1283526" y="3483143"/>
            <a:ext cx="590360" cy="458724"/>
          </a:xfrm>
          <a:custGeom>
            <a:avLst/>
            <a:gdLst>
              <a:gd name="T0" fmla="*/ 2147483647 w 125"/>
              <a:gd name="T1" fmla="*/ 2147483647 h 95"/>
              <a:gd name="T2" fmla="*/ 2147483647 w 125"/>
              <a:gd name="T3" fmla="*/ 2147483647 h 95"/>
              <a:gd name="T4" fmla="*/ 2147483647 w 125"/>
              <a:gd name="T5" fmla="*/ 2147483647 h 95"/>
              <a:gd name="T6" fmla="*/ 2147483647 w 125"/>
              <a:gd name="T7" fmla="*/ 2147483647 h 95"/>
              <a:gd name="T8" fmla="*/ 2147483647 w 125"/>
              <a:gd name="T9" fmla="*/ 2147483647 h 95"/>
              <a:gd name="T10" fmla="*/ 2147483647 w 125"/>
              <a:gd name="T11" fmla="*/ 2147483647 h 95"/>
              <a:gd name="T12" fmla="*/ 2147483647 w 125"/>
              <a:gd name="T13" fmla="*/ 2147483647 h 95"/>
              <a:gd name="T14" fmla="*/ 2147483647 w 125"/>
              <a:gd name="T15" fmla="*/ 2147483647 h 95"/>
              <a:gd name="T16" fmla="*/ 2147483647 w 125"/>
              <a:gd name="T17" fmla="*/ 2147483647 h 95"/>
              <a:gd name="T18" fmla="*/ 2147483647 w 125"/>
              <a:gd name="T19" fmla="*/ 2147483647 h 95"/>
              <a:gd name="T20" fmla="*/ 2147483647 w 125"/>
              <a:gd name="T21" fmla="*/ 2147483647 h 95"/>
              <a:gd name="T22" fmla="*/ 2147483647 w 125"/>
              <a:gd name="T23" fmla="*/ 2147483647 h 95"/>
              <a:gd name="T24" fmla="*/ 2147483647 w 125"/>
              <a:gd name="T25" fmla="*/ 2147483647 h 95"/>
              <a:gd name="T26" fmla="*/ 2147483647 w 125"/>
              <a:gd name="T27" fmla="*/ 2147483647 h 95"/>
              <a:gd name="T28" fmla="*/ 2147483647 w 125"/>
              <a:gd name="T29" fmla="*/ 2147483647 h 95"/>
              <a:gd name="T30" fmla="*/ 2147483647 w 125"/>
              <a:gd name="T31" fmla="*/ 2147483647 h 95"/>
              <a:gd name="T32" fmla="*/ 2147483647 w 125"/>
              <a:gd name="T33" fmla="*/ 2147483647 h 95"/>
              <a:gd name="T34" fmla="*/ 2147483647 w 125"/>
              <a:gd name="T35" fmla="*/ 2147483647 h 95"/>
              <a:gd name="T36" fmla="*/ 2147483647 w 125"/>
              <a:gd name="T37" fmla="*/ 2147483647 h 95"/>
              <a:gd name="T38" fmla="*/ 2147483647 w 125"/>
              <a:gd name="T39" fmla="*/ 2147483647 h 95"/>
              <a:gd name="T40" fmla="*/ 2147483647 w 125"/>
              <a:gd name="T41" fmla="*/ 2147483647 h 95"/>
              <a:gd name="T42" fmla="*/ 2147483647 w 125"/>
              <a:gd name="T43" fmla="*/ 2147483647 h 95"/>
              <a:gd name="T44" fmla="*/ 2147483647 w 125"/>
              <a:gd name="T45" fmla="*/ 2147483647 h 95"/>
              <a:gd name="T46" fmla="*/ 2147483647 w 125"/>
              <a:gd name="T47" fmla="*/ 2147483647 h 95"/>
              <a:gd name="T48" fmla="*/ 2147483647 w 125"/>
              <a:gd name="T49" fmla="*/ 2147483647 h 95"/>
              <a:gd name="T50" fmla="*/ 2147483647 w 125"/>
              <a:gd name="T51" fmla="*/ 2147483647 h 95"/>
              <a:gd name="T52" fmla="*/ 2147483647 w 125"/>
              <a:gd name="T53" fmla="*/ 2147483647 h 95"/>
              <a:gd name="T54" fmla="*/ 2147483647 w 125"/>
              <a:gd name="T55" fmla="*/ 2147483647 h 95"/>
              <a:gd name="T56" fmla="*/ 2147483647 w 125"/>
              <a:gd name="T57" fmla="*/ 2147483647 h 95"/>
              <a:gd name="T58" fmla="*/ 2147483647 w 125"/>
              <a:gd name="T59" fmla="*/ 2147483647 h 95"/>
              <a:gd name="T60" fmla="*/ 2147483647 w 125"/>
              <a:gd name="T61" fmla="*/ 2147483647 h 95"/>
              <a:gd name="T62" fmla="*/ 2147483647 w 125"/>
              <a:gd name="T63" fmla="*/ 2147483647 h 95"/>
              <a:gd name="T64" fmla="*/ 0 w 125"/>
              <a:gd name="T65" fmla="*/ 2147483647 h 95"/>
              <a:gd name="T66" fmla="*/ 2147483647 w 125"/>
              <a:gd name="T67" fmla="*/ 2147483647 h 95"/>
              <a:gd name="T68" fmla="*/ 2147483647 w 125"/>
              <a:gd name="T69" fmla="*/ 2147483647 h 95"/>
              <a:gd name="T70" fmla="*/ 2147483647 w 125"/>
              <a:gd name="T71" fmla="*/ 2147483647 h 95"/>
              <a:gd name="T72" fmla="*/ 2147483647 w 125"/>
              <a:gd name="T73" fmla="*/ 2147483647 h 95"/>
              <a:gd name="T74" fmla="*/ 2147483647 w 125"/>
              <a:gd name="T75" fmla="*/ 2147483647 h 95"/>
              <a:gd name="T76" fmla="*/ 2147483647 w 125"/>
              <a:gd name="T77" fmla="*/ 2147483647 h 95"/>
              <a:gd name="T78" fmla="*/ 2147483647 w 125"/>
              <a:gd name="T79" fmla="*/ 2147483647 h 95"/>
              <a:gd name="T80" fmla="*/ 2147483647 w 125"/>
              <a:gd name="T81" fmla="*/ 2147483647 h 95"/>
              <a:gd name="T82" fmla="*/ 2147483647 w 125"/>
              <a:gd name="T83" fmla="*/ 2147483647 h 95"/>
              <a:gd name="T84" fmla="*/ 2147483647 w 125"/>
              <a:gd name="T85" fmla="*/ 2147483647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95">
                <a:moveTo>
                  <a:pt x="28" y="54"/>
                </a:moveTo>
                <a:cubicBezTo>
                  <a:pt x="21" y="54"/>
                  <a:pt x="17" y="59"/>
                  <a:pt x="17" y="66"/>
                </a:cubicBezTo>
                <a:cubicBezTo>
                  <a:pt x="17" y="73"/>
                  <a:pt x="21" y="79"/>
                  <a:pt x="28" y="79"/>
                </a:cubicBezTo>
                <a:cubicBezTo>
                  <a:pt x="35" y="79"/>
                  <a:pt x="40" y="74"/>
                  <a:pt x="40" y="66"/>
                </a:cubicBezTo>
                <a:cubicBezTo>
                  <a:pt x="40" y="59"/>
                  <a:pt x="36" y="54"/>
                  <a:pt x="28" y="54"/>
                </a:cubicBezTo>
                <a:close/>
                <a:moveTo>
                  <a:pt x="28" y="74"/>
                </a:moveTo>
                <a:cubicBezTo>
                  <a:pt x="25" y="74"/>
                  <a:pt x="22" y="71"/>
                  <a:pt x="22" y="66"/>
                </a:cubicBezTo>
                <a:cubicBezTo>
                  <a:pt x="22" y="62"/>
                  <a:pt x="25" y="58"/>
                  <a:pt x="28" y="58"/>
                </a:cubicBezTo>
                <a:cubicBezTo>
                  <a:pt x="32" y="58"/>
                  <a:pt x="34" y="62"/>
                  <a:pt x="34" y="66"/>
                </a:cubicBezTo>
                <a:cubicBezTo>
                  <a:pt x="34" y="71"/>
                  <a:pt x="32" y="74"/>
                  <a:pt x="28" y="74"/>
                </a:cubicBezTo>
                <a:close/>
                <a:moveTo>
                  <a:pt x="52" y="54"/>
                </a:moveTo>
                <a:cubicBezTo>
                  <a:pt x="49" y="54"/>
                  <a:pt x="46" y="54"/>
                  <a:pt x="44" y="54"/>
                </a:cubicBezTo>
                <a:cubicBezTo>
                  <a:pt x="44" y="78"/>
                  <a:pt x="44" y="78"/>
                  <a:pt x="44" y="78"/>
                </a:cubicBezTo>
                <a:cubicBezTo>
                  <a:pt x="50" y="78"/>
                  <a:pt x="50" y="78"/>
                  <a:pt x="50" y="78"/>
                </a:cubicBezTo>
                <a:cubicBezTo>
                  <a:pt x="50" y="70"/>
                  <a:pt x="50" y="70"/>
                  <a:pt x="50" y="70"/>
                </a:cubicBezTo>
                <a:cubicBezTo>
                  <a:pt x="50" y="70"/>
                  <a:pt x="51" y="70"/>
                  <a:pt x="52" y="70"/>
                </a:cubicBezTo>
                <a:cubicBezTo>
                  <a:pt x="55" y="70"/>
                  <a:pt x="58" y="69"/>
                  <a:pt x="60" y="67"/>
                </a:cubicBezTo>
                <a:cubicBezTo>
                  <a:pt x="61" y="66"/>
                  <a:pt x="62" y="64"/>
                  <a:pt x="62" y="61"/>
                </a:cubicBezTo>
                <a:cubicBezTo>
                  <a:pt x="62" y="59"/>
                  <a:pt x="61" y="57"/>
                  <a:pt x="59" y="56"/>
                </a:cubicBezTo>
                <a:cubicBezTo>
                  <a:pt x="58" y="55"/>
                  <a:pt x="55" y="54"/>
                  <a:pt x="52" y="54"/>
                </a:cubicBezTo>
                <a:close/>
                <a:moveTo>
                  <a:pt x="52" y="66"/>
                </a:moveTo>
                <a:cubicBezTo>
                  <a:pt x="51" y="66"/>
                  <a:pt x="50" y="66"/>
                  <a:pt x="50" y="65"/>
                </a:cubicBezTo>
                <a:cubicBezTo>
                  <a:pt x="50" y="58"/>
                  <a:pt x="50" y="58"/>
                  <a:pt x="50" y="58"/>
                </a:cubicBezTo>
                <a:cubicBezTo>
                  <a:pt x="50" y="58"/>
                  <a:pt x="51" y="58"/>
                  <a:pt x="52" y="58"/>
                </a:cubicBezTo>
                <a:cubicBezTo>
                  <a:pt x="55" y="58"/>
                  <a:pt x="56" y="59"/>
                  <a:pt x="56" y="62"/>
                </a:cubicBezTo>
                <a:cubicBezTo>
                  <a:pt x="56" y="64"/>
                  <a:pt x="55" y="66"/>
                  <a:pt x="52" y="66"/>
                </a:cubicBezTo>
                <a:close/>
                <a:moveTo>
                  <a:pt x="72" y="68"/>
                </a:moveTo>
                <a:cubicBezTo>
                  <a:pt x="81" y="68"/>
                  <a:pt x="81" y="68"/>
                  <a:pt x="81" y="68"/>
                </a:cubicBezTo>
                <a:cubicBezTo>
                  <a:pt x="81" y="64"/>
                  <a:pt x="81" y="64"/>
                  <a:pt x="81" y="64"/>
                </a:cubicBezTo>
                <a:cubicBezTo>
                  <a:pt x="72" y="64"/>
                  <a:pt x="72" y="64"/>
                  <a:pt x="72" y="64"/>
                </a:cubicBezTo>
                <a:cubicBezTo>
                  <a:pt x="72" y="59"/>
                  <a:pt x="72" y="59"/>
                  <a:pt x="72" y="59"/>
                </a:cubicBezTo>
                <a:cubicBezTo>
                  <a:pt x="81" y="59"/>
                  <a:pt x="81" y="59"/>
                  <a:pt x="81" y="59"/>
                </a:cubicBezTo>
                <a:cubicBezTo>
                  <a:pt x="81" y="54"/>
                  <a:pt x="81" y="54"/>
                  <a:pt x="81" y="54"/>
                </a:cubicBezTo>
                <a:cubicBezTo>
                  <a:pt x="66" y="54"/>
                  <a:pt x="66" y="54"/>
                  <a:pt x="66" y="54"/>
                </a:cubicBezTo>
                <a:cubicBezTo>
                  <a:pt x="66" y="78"/>
                  <a:pt x="66" y="78"/>
                  <a:pt x="66" y="78"/>
                </a:cubicBezTo>
                <a:cubicBezTo>
                  <a:pt x="82" y="78"/>
                  <a:pt x="82" y="78"/>
                  <a:pt x="82" y="78"/>
                </a:cubicBezTo>
                <a:cubicBezTo>
                  <a:pt x="82" y="74"/>
                  <a:pt x="82" y="74"/>
                  <a:pt x="82" y="74"/>
                </a:cubicBezTo>
                <a:cubicBezTo>
                  <a:pt x="72" y="74"/>
                  <a:pt x="72" y="74"/>
                  <a:pt x="72" y="74"/>
                </a:cubicBezTo>
                <a:lnTo>
                  <a:pt x="72" y="68"/>
                </a:lnTo>
                <a:close/>
                <a:moveTo>
                  <a:pt x="101" y="61"/>
                </a:moveTo>
                <a:cubicBezTo>
                  <a:pt x="101" y="65"/>
                  <a:pt x="101" y="68"/>
                  <a:pt x="102" y="71"/>
                </a:cubicBezTo>
                <a:cubicBezTo>
                  <a:pt x="102" y="71"/>
                  <a:pt x="102" y="71"/>
                  <a:pt x="102" y="71"/>
                </a:cubicBezTo>
                <a:cubicBezTo>
                  <a:pt x="101" y="69"/>
                  <a:pt x="99" y="66"/>
                  <a:pt x="98" y="63"/>
                </a:cubicBezTo>
                <a:cubicBezTo>
                  <a:pt x="93" y="54"/>
                  <a:pt x="93" y="54"/>
                  <a:pt x="93" y="54"/>
                </a:cubicBezTo>
                <a:cubicBezTo>
                  <a:pt x="86" y="54"/>
                  <a:pt x="86" y="54"/>
                  <a:pt x="86" y="54"/>
                </a:cubicBezTo>
                <a:cubicBezTo>
                  <a:pt x="86" y="78"/>
                  <a:pt x="86" y="78"/>
                  <a:pt x="86" y="78"/>
                </a:cubicBezTo>
                <a:cubicBezTo>
                  <a:pt x="91" y="78"/>
                  <a:pt x="91" y="78"/>
                  <a:pt x="91" y="78"/>
                </a:cubicBezTo>
                <a:cubicBezTo>
                  <a:pt x="91" y="71"/>
                  <a:pt x="91" y="71"/>
                  <a:pt x="91" y="71"/>
                </a:cubicBezTo>
                <a:cubicBezTo>
                  <a:pt x="91" y="67"/>
                  <a:pt x="91" y="64"/>
                  <a:pt x="91" y="60"/>
                </a:cubicBezTo>
                <a:cubicBezTo>
                  <a:pt x="91" y="60"/>
                  <a:pt x="91" y="60"/>
                  <a:pt x="91" y="60"/>
                </a:cubicBezTo>
                <a:cubicBezTo>
                  <a:pt x="92" y="63"/>
                  <a:pt x="94" y="66"/>
                  <a:pt x="95" y="69"/>
                </a:cubicBezTo>
                <a:cubicBezTo>
                  <a:pt x="101" y="78"/>
                  <a:pt x="101" y="78"/>
                  <a:pt x="101" y="78"/>
                </a:cubicBezTo>
                <a:cubicBezTo>
                  <a:pt x="106" y="78"/>
                  <a:pt x="106" y="78"/>
                  <a:pt x="106" y="78"/>
                </a:cubicBezTo>
                <a:cubicBezTo>
                  <a:pt x="106" y="54"/>
                  <a:pt x="106" y="54"/>
                  <a:pt x="106" y="54"/>
                </a:cubicBezTo>
                <a:cubicBezTo>
                  <a:pt x="101" y="54"/>
                  <a:pt x="101" y="54"/>
                  <a:pt x="101" y="54"/>
                </a:cubicBezTo>
                <a:lnTo>
                  <a:pt x="101" y="61"/>
                </a:lnTo>
                <a:close/>
                <a:moveTo>
                  <a:pt x="109" y="35"/>
                </a:moveTo>
                <a:cubicBezTo>
                  <a:pt x="97" y="35"/>
                  <a:pt x="97" y="35"/>
                  <a:pt x="97" y="35"/>
                </a:cubicBezTo>
                <a:cubicBezTo>
                  <a:pt x="69" y="9"/>
                  <a:pt x="69" y="9"/>
                  <a:pt x="69" y="9"/>
                </a:cubicBezTo>
                <a:cubicBezTo>
                  <a:pt x="69" y="8"/>
                  <a:pt x="69" y="7"/>
                  <a:pt x="69" y="7"/>
                </a:cubicBezTo>
                <a:cubicBezTo>
                  <a:pt x="69" y="3"/>
                  <a:pt x="66" y="0"/>
                  <a:pt x="63" y="0"/>
                </a:cubicBezTo>
                <a:cubicBezTo>
                  <a:pt x="59" y="0"/>
                  <a:pt x="56" y="3"/>
                  <a:pt x="56" y="7"/>
                </a:cubicBezTo>
                <a:cubicBezTo>
                  <a:pt x="56" y="7"/>
                  <a:pt x="56" y="8"/>
                  <a:pt x="56" y="9"/>
                </a:cubicBezTo>
                <a:cubicBezTo>
                  <a:pt x="28" y="35"/>
                  <a:pt x="28" y="35"/>
                  <a:pt x="28" y="35"/>
                </a:cubicBezTo>
                <a:cubicBezTo>
                  <a:pt x="16" y="35"/>
                  <a:pt x="16" y="35"/>
                  <a:pt x="16" y="35"/>
                </a:cubicBezTo>
                <a:cubicBezTo>
                  <a:pt x="7" y="35"/>
                  <a:pt x="0" y="42"/>
                  <a:pt x="0" y="51"/>
                </a:cubicBezTo>
                <a:cubicBezTo>
                  <a:pt x="0" y="79"/>
                  <a:pt x="0" y="79"/>
                  <a:pt x="0" y="79"/>
                </a:cubicBezTo>
                <a:cubicBezTo>
                  <a:pt x="0" y="88"/>
                  <a:pt x="7" y="95"/>
                  <a:pt x="16" y="95"/>
                </a:cubicBezTo>
                <a:cubicBezTo>
                  <a:pt x="109" y="95"/>
                  <a:pt x="109" y="95"/>
                  <a:pt x="109" y="95"/>
                </a:cubicBezTo>
                <a:cubicBezTo>
                  <a:pt x="118" y="95"/>
                  <a:pt x="125" y="88"/>
                  <a:pt x="125" y="79"/>
                </a:cubicBezTo>
                <a:cubicBezTo>
                  <a:pt x="125" y="51"/>
                  <a:pt x="125" y="51"/>
                  <a:pt x="125" y="51"/>
                </a:cubicBezTo>
                <a:cubicBezTo>
                  <a:pt x="125" y="42"/>
                  <a:pt x="118" y="35"/>
                  <a:pt x="109" y="35"/>
                </a:cubicBezTo>
                <a:close/>
                <a:moveTo>
                  <a:pt x="60" y="13"/>
                </a:moveTo>
                <a:cubicBezTo>
                  <a:pt x="61" y="13"/>
                  <a:pt x="62" y="13"/>
                  <a:pt x="63" y="13"/>
                </a:cubicBezTo>
                <a:cubicBezTo>
                  <a:pt x="64" y="13"/>
                  <a:pt x="65" y="13"/>
                  <a:pt x="66" y="13"/>
                </a:cubicBezTo>
                <a:cubicBezTo>
                  <a:pt x="90" y="35"/>
                  <a:pt x="90" y="35"/>
                  <a:pt x="90" y="35"/>
                </a:cubicBezTo>
                <a:cubicBezTo>
                  <a:pt x="35" y="35"/>
                  <a:pt x="35" y="35"/>
                  <a:pt x="35" y="35"/>
                </a:cubicBezTo>
                <a:lnTo>
                  <a:pt x="60" y="13"/>
                </a:lnTo>
                <a:close/>
                <a:moveTo>
                  <a:pt x="120" y="79"/>
                </a:moveTo>
                <a:cubicBezTo>
                  <a:pt x="120" y="85"/>
                  <a:pt x="115" y="90"/>
                  <a:pt x="109" y="90"/>
                </a:cubicBezTo>
                <a:cubicBezTo>
                  <a:pt x="16" y="90"/>
                  <a:pt x="16" y="90"/>
                  <a:pt x="16" y="90"/>
                </a:cubicBezTo>
                <a:cubicBezTo>
                  <a:pt x="10" y="90"/>
                  <a:pt x="5" y="85"/>
                  <a:pt x="5" y="79"/>
                </a:cubicBezTo>
                <a:cubicBezTo>
                  <a:pt x="5" y="51"/>
                  <a:pt x="5" y="51"/>
                  <a:pt x="5" y="51"/>
                </a:cubicBezTo>
                <a:cubicBezTo>
                  <a:pt x="5" y="45"/>
                  <a:pt x="10" y="40"/>
                  <a:pt x="16" y="40"/>
                </a:cubicBezTo>
                <a:cubicBezTo>
                  <a:pt x="109" y="40"/>
                  <a:pt x="109" y="40"/>
                  <a:pt x="109" y="40"/>
                </a:cubicBezTo>
                <a:cubicBezTo>
                  <a:pt x="115" y="40"/>
                  <a:pt x="120" y="45"/>
                  <a:pt x="120" y="51"/>
                </a:cubicBezTo>
                <a:lnTo>
                  <a:pt x="120" y="79"/>
                </a:lnTo>
                <a:close/>
              </a:path>
            </a:pathLst>
          </a:custGeom>
          <a:solidFill>
            <a:schemeClr val="bg1"/>
          </a:solidFill>
          <a:ln>
            <a:noFill/>
          </a:ln>
        </p:spPr>
        <p:txBody>
          <a:bodyPr>
            <a:noAutofit/>
          </a:bodyPr>
          <a:lstStyle/>
          <a:p>
            <a:endParaRPr lang="zh-CN" altLang="en-US">
              <a:latin typeface="+mj-ea"/>
              <a:ea typeface="+mj-ea"/>
            </a:endParaRPr>
          </a:p>
        </p:txBody>
      </p:sp>
      <p:sp>
        <p:nvSpPr>
          <p:cNvPr id="51" name="Freeform 92"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a:extLst>
              <a:ext uri="{FF2B5EF4-FFF2-40B4-BE49-F238E27FC236}">
                <a16:creationId xmlns:a16="http://schemas.microsoft.com/office/drawing/2014/main" id="{9540F271-1C6D-C581-4B78-5C9F6D146BF7}"/>
              </a:ext>
            </a:extLst>
          </p:cNvPr>
          <p:cNvSpPr>
            <a:spLocks noEditPoints="1"/>
          </p:cNvSpPr>
          <p:nvPr/>
        </p:nvSpPr>
        <p:spPr bwMode="auto">
          <a:xfrm>
            <a:off x="4928043" y="2569182"/>
            <a:ext cx="415925" cy="381000"/>
          </a:xfrm>
          <a:custGeom>
            <a:avLst/>
            <a:gdLst>
              <a:gd name="T0" fmla="*/ 2147483647 w 111"/>
              <a:gd name="T1" fmla="*/ 2147483647 h 99"/>
              <a:gd name="T2" fmla="*/ 2147483647 w 111"/>
              <a:gd name="T3" fmla="*/ 2147483647 h 99"/>
              <a:gd name="T4" fmla="*/ 2147483647 w 111"/>
              <a:gd name="T5" fmla="*/ 2147483647 h 99"/>
              <a:gd name="T6" fmla="*/ 2147483647 w 111"/>
              <a:gd name="T7" fmla="*/ 2147483647 h 99"/>
              <a:gd name="T8" fmla="*/ 2147483647 w 111"/>
              <a:gd name="T9" fmla="*/ 2147483647 h 99"/>
              <a:gd name="T10" fmla="*/ 2147483647 w 111"/>
              <a:gd name="T11" fmla="*/ 2147483647 h 99"/>
              <a:gd name="T12" fmla="*/ 2147483647 w 111"/>
              <a:gd name="T13" fmla="*/ 2147483647 h 99"/>
              <a:gd name="T14" fmla="*/ 2147483647 w 111"/>
              <a:gd name="T15" fmla="*/ 2147483647 h 99"/>
              <a:gd name="T16" fmla="*/ 2147483647 w 111"/>
              <a:gd name="T17" fmla="*/ 2147483647 h 99"/>
              <a:gd name="T18" fmla="*/ 2147483647 w 111"/>
              <a:gd name="T19" fmla="*/ 2147483647 h 99"/>
              <a:gd name="T20" fmla="*/ 2147483647 w 111"/>
              <a:gd name="T21" fmla="*/ 2147483647 h 99"/>
              <a:gd name="T22" fmla="*/ 2147483647 w 111"/>
              <a:gd name="T23" fmla="*/ 2147483647 h 99"/>
              <a:gd name="T24" fmla="*/ 2147483647 w 111"/>
              <a:gd name="T25" fmla="*/ 2147483647 h 99"/>
              <a:gd name="T26" fmla="*/ 2147483647 w 111"/>
              <a:gd name="T27" fmla="*/ 2147483647 h 99"/>
              <a:gd name="T28" fmla="*/ 2147483647 w 111"/>
              <a:gd name="T29" fmla="*/ 2147483647 h 99"/>
              <a:gd name="T30" fmla="*/ 2147483647 w 111"/>
              <a:gd name="T31" fmla="*/ 2147483647 h 99"/>
              <a:gd name="T32" fmla="*/ 2147483647 w 111"/>
              <a:gd name="T33" fmla="*/ 2147483647 h 99"/>
              <a:gd name="T34" fmla="*/ 2147483647 w 111"/>
              <a:gd name="T35" fmla="*/ 2147483647 h 99"/>
              <a:gd name="T36" fmla="*/ 2147483647 w 111"/>
              <a:gd name="T37" fmla="*/ 2147483647 h 99"/>
              <a:gd name="T38" fmla="*/ 2147483647 w 111"/>
              <a:gd name="T39" fmla="*/ 2147483647 h 99"/>
              <a:gd name="T40" fmla="*/ 2147483647 w 111"/>
              <a:gd name="T41" fmla="*/ 2147483647 h 99"/>
              <a:gd name="T42" fmla="*/ 2147483647 w 111"/>
              <a:gd name="T43" fmla="*/ 2147483647 h 99"/>
              <a:gd name="T44" fmla="*/ 2147483647 w 111"/>
              <a:gd name="T45" fmla="*/ 2147483647 h 99"/>
              <a:gd name="T46" fmla="*/ 2147483647 w 111"/>
              <a:gd name="T47" fmla="*/ 2147483647 h 99"/>
              <a:gd name="T48" fmla="*/ 2147483647 w 111"/>
              <a:gd name="T49" fmla="*/ 2147483647 h 99"/>
              <a:gd name="T50" fmla="*/ 2147483647 w 111"/>
              <a:gd name="T51" fmla="*/ 2147483647 h 99"/>
              <a:gd name="T52" fmla="*/ 2147483647 w 111"/>
              <a:gd name="T53" fmla="*/ 2147483647 h 99"/>
              <a:gd name="T54" fmla="*/ 2147483647 w 111"/>
              <a:gd name="T55" fmla="*/ 2147483647 h 99"/>
              <a:gd name="T56" fmla="*/ 2147483647 w 111"/>
              <a:gd name="T57" fmla="*/ 2147483647 h 99"/>
              <a:gd name="T58" fmla="*/ 2147483647 w 111"/>
              <a:gd name="T59" fmla="*/ 2147483647 h 99"/>
              <a:gd name="T60" fmla="*/ 2147483647 w 111"/>
              <a:gd name="T61" fmla="*/ 2147483647 h 99"/>
              <a:gd name="T62" fmla="*/ 2147483647 w 111"/>
              <a:gd name="T63" fmla="*/ 2147483647 h 99"/>
              <a:gd name="T64" fmla="*/ 2147483647 w 111"/>
              <a:gd name="T65" fmla="*/ 2147483647 h 99"/>
              <a:gd name="T66" fmla="*/ 2147483647 w 111"/>
              <a:gd name="T67" fmla="*/ 2147483647 h 99"/>
              <a:gd name="T68" fmla="*/ 2147483647 w 111"/>
              <a:gd name="T69" fmla="*/ 2147483647 h 99"/>
              <a:gd name="T70" fmla="*/ 2147483647 w 111"/>
              <a:gd name="T71" fmla="*/ 0 h 99"/>
              <a:gd name="T72" fmla="*/ 2147483647 w 111"/>
              <a:gd name="T73" fmla="*/ 2147483647 h 99"/>
              <a:gd name="T74" fmla="*/ 0 w 111"/>
              <a:gd name="T75" fmla="*/ 2147483647 h 99"/>
              <a:gd name="T76" fmla="*/ 2147483647 w 111"/>
              <a:gd name="T77" fmla="*/ 2147483647 h 99"/>
              <a:gd name="T78" fmla="*/ 2147483647 w 111"/>
              <a:gd name="T79" fmla="*/ 2147483647 h 99"/>
              <a:gd name="T80" fmla="*/ 2147483647 w 111"/>
              <a:gd name="T81" fmla="*/ 2147483647 h 99"/>
              <a:gd name="T82" fmla="*/ 2147483647 w 111"/>
              <a:gd name="T83" fmla="*/ 2147483647 h 99"/>
              <a:gd name="T84" fmla="*/ 2147483647 w 111"/>
              <a:gd name="T85" fmla="*/ 2147483647 h 99"/>
              <a:gd name="T86" fmla="*/ 2147483647 w 111"/>
              <a:gd name="T87" fmla="*/ 2147483647 h 99"/>
              <a:gd name="T88" fmla="*/ 2147483647 w 111"/>
              <a:gd name="T89" fmla="*/ 2147483647 h 9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1" h="99">
                <a:moveTo>
                  <a:pt x="111" y="14"/>
                </a:moveTo>
                <a:cubicBezTo>
                  <a:pt x="110" y="13"/>
                  <a:pt x="109" y="12"/>
                  <a:pt x="108" y="12"/>
                </a:cubicBezTo>
                <a:cubicBezTo>
                  <a:pt x="84" y="20"/>
                  <a:pt x="84" y="20"/>
                  <a:pt x="84" y="20"/>
                </a:cubicBezTo>
                <a:cubicBezTo>
                  <a:pt x="83" y="20"/>
                  <a:pt x="83" y="20"/>
                  <a:pt x="83" y="21"/>
                </a:cubicBezTo>
                <a:cubicBezTo>
                  <a:pt x="55" y="74"/>
                  <a:pt x="55" y="74"/>
                  <a:pt x="55" y="74"/>
                </a:cubicBezTo>
                <a:cubicBezTo>
                  <a:pt x="53" y="73"/>
                  <a:pt x="52" y="73"/>
                  <a:pt x="50" y="73"/>
                </a:cubicBezTo>
                <a:cubicBezTo>
                  <a:pt x="49" y="73"/>
                  <a:pt x="47" y="73"/>
                  <a:pt x="46" y="73"/>
                </a:cubicBezTo>
                <a:cubicBezTo>
                  <a:pt x="46" y="73"/>
                  <a:pt x="46" y="73"/>
                  <a:pt x="46" y="73"/>
                </a:cubicBezTo>
                <a:cubicBezTo>
                  <a:pt x="43" y="74"/>
                  <a:pt x="41" y="76"/>
                  <a:pt x="39" y="78"/>
                </a:cubicBezTo>
                <a:cubicBezTo>
                  <a:pt x="8" y="62"/>
                  <a:pt x="8" y="62"/>
                  <a:pt x="8" y="62"/>
                </a:cubicBezTo>
                <a:cubicBezTo>
                  <a:pt x="7" y="61"/>
                  <a:pt x="6" y="62"/>
                  <a:pt x="5" y="63"/>
                </a:cubicBezTo>
                <a:cubicBezTo>
                  <a:pt x="5" y="64"/>
                  <a:pt x="5" y="65"/>
                  <a:pt x="6" y="66"/>
                </a:cubicBezTo>
                <a:cubicBezTo>
                  <a:pt x="37" y="82"/>
                  <a:pt x="37" y="82"/>
                  <a:pt x="37" y="82"/>
                </a:cubicBezTo>
                <a:cubicBezTo>
                  <a:pt x="37" y="83"/>
                  <a:pt x="37" y="85"/>
                  <a:pt x="37" y="86"/>
                </a:cubicBezTo>
                <a:cubicBezTo>
                  <a:pt x="37" y="87"/>
                  <a:pt x="37" y="88"/>
                  <a:pt x="38" y="90"/>
                </a:cubicBezTo>
                <a:cubicBezTo>
                  <a:pt x="39" y="95"/>
                  <a:pt x="44" y="99"/>
                  <a:pt x="50" y="99"/>
                </a:cubicBezTo>
                <a:cubicBezTo>
                  <a:pt x="51" y="99"/>
                  <a:pt x="53" y="99"/>
                  <a:pt x="54" y="98"/>
                </a:cubicBezTo>
                <a:cubicBezTo>
                  <a:pt x="60" y="96"/>
                  <a:pt x="63" y="91"/>
                  <a:pt x="63" y="86"/>
                </a:cubicBezTo>
                <a:cubicBezTo>
                  <a:pt x="63" y="84"/>
                  <a:pt x="63" y="83"/>
                  <a:pt x="63" y="82"/>
                </a:cubicBezTo>
                <a:cubicBezTo>
                  <a:pt x="62" y="80"/>
                  <a:pt x="61" y="78"/>
                  <a:pt x="59" y="76"/>
                </a:cubicBezTo>
                <a:cubicBezTo>
                  <a:pt x="86" y="24"/>
                  <a:pt x="86" y="24"/>
                  <a:pt x="86" y="24"/>
                </a:cubicBezTo>
                <a:cubicBezTo>
                  <a:pt x="109" y="17"/>
                  <a:pt x="109" y="17"/>
                  <a:pt x="109" y="17"/>
                </a:cubicBezTo>
                <a:cubicBezTo>
                  <a:pt x="110" y="16"/>
                  <a:pt x="111" y="15"/>
                  <a:pt x="111" y="14"/>
                </a:cubicBezTo>
                <a:close/>
                <a:moveTo>
                  <a:pt x="53" y="94"/>
                </a:moveTo>
                <a:cubicBezTo>
                  <a:pt x="52" y="94"/>
                  <a:pt x="51" y="94"/>
                  <a:pt x="50" y="94"/>
                </a:cubicBezTo>
                <a:cubicBezTo>
                  <a:pt x="46" y="94"/>
                  <a:pt x="43" y="92"/>
                  <a:pt x="42" y="88"/>
                </a:cubicBezTo>
                <a:cubicBezTo>
                  <a:pt x="42" y="87"/>
                  <a:pt x="42" y="87"/>
                  <a:pt x="42" y="86"/>
                </a:cubicBezTo>
                <a:cubicBezTo>
                  <a:pt x="42" y="82"/>
                  <a:pt x="44" y="79"/>
                  <a:pt x="48" y="78"/>
                </a:cubicBezTo>
                <a:cubicBezTo>
                  <a:pt x="47" y="75"/>
                  <a:pt x="47" y="75"/>
                  <a:pt x="47" y="75"/>
                </a:cubicBezTo>
                <a:cubicBezTo>
                  <a:pt x="48" y="78"/>
                  <a:pt x="48" y="78"/>
                  <a:pt x="48" y="78"/>
                </a:cubicBezTo>
                <a:cubicBezTo>
                  <a:pt x="48" y="77"/>
                  <a:pt x="49" y="77"/>
                  <a:pt x="50" y="77"/>
                </a:cubicBezTo>
                <a:cubicBezTo>
                  <a:pt x="54" y="77"/>
                  <a:pt x="57" y="80"/>
                  <a:pt x="58" y="83"/>
                </a:cubicBezTo>
                <a:cubicBezTo>
                  <a:pt x="58" y="84"/>
                  <a:pt x="59" y="85"/>
                  <a:pt x="59" y="86"/>
                </a:cubicBezTo>
                <a:cubicBezTo>
                  <a:pt x="59" y="89"/>
                  <a:pt x="56" y="93"/>
                  <a:pt x="53" y="94"/>
                </a:cubicBezTo>
                <a:close/>
                <a:moveTo>
                  <a:pt x="69" y="24"/>
                </a:moveTo>
                <a:cubicBezTo>
                  <a:pt x="24" y="0"/>
                  <a:pt x="24" y="0"/>
                  <a:pt x="24" y="0"/>
                </a:cubicBezTo>
                <a:cubicBezTo>
                  <a:pt x="23" y="2"/>
                  <a:pt x="23" y="2"/>
                  <a:pt x="23" y="2"/>
                </a:cubicBezTo>
                <a:cubicBezTo>
                  <a:pt x="0" y="45"/>
                  <a:pt x="0" y="45"/>
                  <a:pt x="0" y="45"/>
                </a:cubicBezTo>
                <a:cubicBezTo>
                  <a:pt x="45" y="69"/>
                  <a:pt x="45" y="69"/>
                  <a:pt x="45" y="69"/>
                </a:cubicBezTo>
                <a:lnTo>
                  <a:pt x="69" y="24"/>
                </a:lnTo>
                <a:close/>
                <a:moveTo>
                  <a:pt x="6" y="43"/>
                </a:moveTo>
                <a:cubicBezTo>
                  <a:pt x="26" y="6"/>
                  <a:pt x="26" y="6"/>
                  <a:pt x="26" y="6"/>
                </a:cubicBezTo>
                <a:cubicBezTo>
                  <a:pt x="63" y="26"/>
                  <a:pt x="63" y="26"/>
                  <a:pt x="63" y="26"/>
                </a:cubicBezTo>
                <a:cubicBezTo>
                  <a:pt x="44" y="63"/>
                  <a:pt x="44" y="63"/>
                  <a:pt x="44" y="63"/>
                </a:cubicBezTo>
                <a:lnTo>
                  <a:pt x="6" y="43"/>
                </a:lnTo>
                <a:close/>
              </a:path>
            </a:pathLst>
          </a:custGeom>
          <a:solidFill>
            <a:schemeClr val="bg1"/>
          </a:solidFill>
          <a:ln>
            <a:noFill/>
          </a:ln>
        </p:spPr>
        <p:txBody>
          <a:bodyPr>
            <a:noAutofit/>
          </a:bodyPr>
          <a:lstStyle/>
          <a:p>
            <a:endParaRPr lang="zh-CN" altLang="en-US">
              <a:latin typeface="+mj-ea"/>
              <a:ea typeface="+mj-ea"/>
            </a:endParaRPr>
          </a:p>
        </p:txBody>
      </p:sp>
      <p:sp>
        <p:nvSpPr>
          <p:cNvPr id="52" name="Freeform 5"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a:extLst>
              <a:ext uri="{FF2B5EF4-FFF2-40B4-BE49-F238E27FC236}">
                <a16:creationId xmlns:a16="http://schemas.microsoft.com/office/drawing/2014/main" id="{65B2EE0E-CDD4-17E2-9156-FC38BAC0C834}"/>
              </a:ext>
            </a:extLst>
          </p:cNvPr>
          <p:cNvSpPr>
            <a:spLocks noEditPoints="1"/>
          </p:cNvSpPr>
          <p:nvPr/>
        </p:nvSpPr>
        <p:spPr bwMode="auto">
          <a:xfrm>
            <a:off x="4974120" y="4799968"/>
            <a:ext cx="774132" cy="771232"/>
          </a:xfrm>
          <a:custGeom>
            <a:avLst/>
            <a:gdLst>
              <a:gd name="T0" fmla="*/ 2147483647 w 267"/>
              <a:gd name="T1" fmla="*/ 2147483647 h 266"/>
              <a:gd name="T2" fmla="*/ 2147483647 w 267"/>
              <a:gd name="T3" fmla="*/ 2147483647 h 266"/>
              <a:gd name="T4" fmla="*/ 2147483647 w 267"/>
              <a:gd name="T5" fmla="*/ 2147483647 h 266"/>
              <a:gd name="T6" fmla="*/ 2147483647 w 267"/>
              <a:gd name="T7" fmla="*/ 2147483647 h 266"/>
              <a:gd name="T8" fmla="*/ 0 w 267"/>
              <a:gd name="T9" fmla="*/ 2147483647 h 266"/>
              <a:gd name="T10" fmla="*/ 0 w 267"/>
              <a:gd name="T11" fmla="*/ 2147483647 h 266"/>
              <a:gd name="T12" fmla="*/ 2147483647 w 267"/>
              <a:gd name="T13" fmla="*/ 0 h 266"/>
              <a:gd name="T14" fmla="*/ 2147483647 w 267"/>
              <a:gd name="T15" fmla="*/ 2147483647 h 266"/>
              <a:gd name="T16" fmla="*/ 2147483647 w 267"/>
              <a:gd name="T17" fmla="*/ 2147483647 h 266"/>
              <a:gd name="T18" fmla="*/ 2147483647 w 267"/>
              <a:gd name="T19" fmla="*/ 2147483647 h 266"/>
              <a:gd name="T20" fmla="*/ 2147483647 w 267"/>
              <a:gd name="T21" fmla="*/ 2147483647 h 266"/>
              <a:gd name="T22" fmla="*/ 2147483647 w 267"/>
              <a:gd name="T23" fmla="*/ 2147483647 h 266"/>
              <a:gd name="T24" fmla="*/ 2147483647 w 267"/>
              <a:gd name="T25" fmla="*/ 2147483647 h 266"/>
              <a:gd name="T26" fmla="*/ 2147483647 w 267"/>
              <a:gd name="T27" fmla="*/ 2147483647 h 266"/>
              <a:gd name="T28" fmla="*/ 2147483647 w 267"/>
              <a:gd name="T29" fmla="*/ 2147483647 h 266"/>
              <a:gd name="T30" fmla="*/ 2147483647 w 267"/>
              <a:gd name="T31" fmla="*/ 2147483647 h 266"/>
              <a:gd name="T32" fmla="*/ 2147483647 w 267"/>
              <a:gd name="T33" fmla="*/ 2147483647 h 266"/>
              <a:gd name="T34" fmla="*/ 2147483647 w 267"/>
              <a:gd name="T35" fmla="*/ 2147483647 h 266"/>
              <a:gd name="T36" fmla="*/ 2147483647 w 267"/>
              <a:gd name="T37" fmla="*/ 2147483647 h 266"/>
              <a:gd name="T38" fmla="*/ 2147483647 w 267"/>
              <a:gd name="T39" fmla="*/ 2147483647 h 266"/>
              <a:gd name="T40" fmla="*/ 2147483647 w 267"/>
              <a:gd name="T41" fmla="*/ 2147483647 h 266"/>
              <a:gd name="T42" fmla="*/ 2147483647 w 267"/>
              <a:gd name="T43" fmla="*/ 2147483647 h 266"/>
              <a:gd name="T44" fmla="*/ 2147483647 w 267"/>
              <a:gd name="T45" fmla="*/ 2147483647 h 266"/>
              <a:gd name="T46" fmla="*/ 2147483647 w 267"/>
              <a:gd name="T47" fmla="*/ 2147483647 h 266"/>
              <a:gd name="T48" fmla="*/ 2147483647 w 267"/>
              <a:gd name="T49" fmla="*/ 2147483647 h 2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67" h="266">
                <a:moveTo>
                  <a:pt x="170" y="266"/>
                </a:moveTo>
                <a:lnTo>
                  <a:pt x="170" y="191"/>
                </a:lnTo>
                <a:lnTo>
                  <a:pt x="97" y="191"/>
                </a:lnTo>
                <a:lnTo>
                  <a:pt x="97" y="266"/>
                </a:lnTo>
                <a:lnTo>
                  <a:pt x="0" y="266"/>
                </a:lnTo>
                <a:lnTo>
                  <a:pt x="0" y="97"/>
                </a:lnTo>
                <a:lnTo>
                  <a:pt x="132" y="0"/>
                </a:lnTo>
                <a:lnTo>
                  <a:pt x="262" y="94"/>
                </a:lnTo>
                <a:lnTo>
                  <a:pt x="260" y="99"/>
                </a:lnTo>
                <a:lnTo>
                  <a:pt x="262" y="94"/>
                </a:lnTo>
                <a:lnTo>
                  <a:pt x="267" y="97"/>
                </a:lnTo>
                <a:lnTo>
                  <a:pt x="267" y="266"/>
                </a:lnTo>
                <a:lnTo>
                  <a:pt x="170" y="266"/>
                </a:lnTo>
                <a:close/>
                <a:moveTo>
                  <a:pt x="12" y="104"/>
                </a:moveTo>
                <a:lnTo>
                  <a:pt x="12" y="254"/>
                </a:lnTo>
                <a:lnTo>
                  <a:pt x="85" y="254"/>
                </a:lnTo>
                <a:lnTo>
                  <a:pt x="85" y="179"/>
                </a:lnTo>
                <a:lnTo>
                  <a:pt x="182" y="179"/>
                </a:lnTo>
                <a:lnTo>
                  <a:pt x="182" y="254"/>
                </a:lnTo>
                <a:lnTo>
                  <a:pt x="253" y="254"/>
                </a:lnTo>
                <a:lnTo>
                  <a:pt x="253" y="104"/>
                </a:lnTo>
                <a:lnTo>
                  <a:pt x="132" y="14"/>
                </a:lnTo>
                <a:lnTo>
                  <a:pt x="12" y="104"/>
                </a:lnTo>
                <a:close/>
              </a:path>
            </a:pathLst>
          </a:custGeom>
          <a:solidFill>
            <a:schemeClr val="bg1"/>
          </a:solidFill>
          <a:ln>
            <a:noFill/>
          </a:ln>
        </p:spPr>
        <p:txBody>
          <a:bodyPr>
            <a:noAutofit/>
          </a:bodyPr>
          <a:lstStyle/>
          <a:p>
            <a:endParaRPr lang="zh-CN" altLang="en-US">
              <a:latin typeface="+mj-ea"/>
              <a:ea typeface="+mj-ea"/>
            </a:endParaRPr>
          </a:p>
        </p:txBody>
      </p:sp>
      <p:sp>
        <p:nvSpPr>
          <p:cNvPr id="53" name="文本框 52">
            <a:extLst>
              <a:ext uri="{FF2B5EF4-FFF2-40B4-BE49-F238E27FC236}">
                <a16:creationId xmlns:a16="http://schemas.microsoft.com/office/drawing/2014/main" id="{26F9A870-ED9E-5210-53D1-930D2DBC36B8}"/>
              </a:ext>
            </a:extLst>
          </p:cNvPr>
          <p:cNvSpPr txBox="1"/>
          <p:nvPr/>
        </p:nvSpPr>
        <p:spPr>
          <a:xfrm>
            <a:off x="7234907" y="1889830"/>
            <a:ext cx="4022045" cy="1109086"/>
          </a:xfrm>
          <a:prstGeom prst="rect">
            <a:avLst/>
          </a:prstGeom>
          <a:noFill/>
        </p:spPr>
        <p:txBody>
          <a:bodyPr wrap="square">
            <a:noAutofit/>
          </a:bodyPr>
          <a:lstStyle/>
          <a:p>
            <a:pPr>
              <a:lnSpc>
                <a:spcPct val="120000"/>
              </a:lnSpc>
            </a:pPr>
            <a:r>
              <a:rPr lang="zh-CN" altLang="en-US" sz="1400" b="1" dirty="0">
                <a:latin typeface="+mn-ea"/>
              </a:rPr>
              <a:t>工作不够深入，对本职工作知识把握不深，虽对于日常的工作情况已熟练，但规范上不够细致，多为急用先学，存在时紧时松的现象，造成学习的内容不系统，不全面，不深刻；</a:t>
            </a:r>
          </a:p>
        </p:txBody>
      </p:sp>
      <p:sp>
        <p:nvSpPr>
          <p:cNvPr id="54" name="文本框 53">
            <a:extLst>
              <a:ext uri="{FF2B5EF4-FFF2-40B4-BE49-F238E27FC236}">
                <a16:creationId xmlns:a16="http://schemas.microsoft.com/office/drawing/2014/main" id="{FFA6F156-2470-FB29-C74D-A33E1DA15F26}"/>
              </a:ext>
            </a:extLst>
          </p:cNvPr>
          <p:cNvSpPr txBox="1"/>
          <p:nvPr/>
        </p:nvSpPr>
        <p:spPr>
          <a:xfrm>
            <a:off x="7234907" y="3454375"/>
            <a:ext cx="4022045" cy="1109086"/>
          </a:xfrm>
          <a:prstGeom prst="rect">
            <a:avLst/>
          </a:prstGeom>
          <a:noFill/>
        </p:spPr>
        <p:txBody>
          <a:bodyPr wrap="square">
            <a:noAutofit/>
          </a:bodyPr>
          <a:lstStyle/>
          <a:p>
            <a:pPr>
              <a:lnSpc>
                <a:spcPct val="120000"/>
              </a:lnSpc>
            </a:pPr>
            <a:r>
              <a:rPr lang="zh-CN" altLang="en-US" sz="1400" b="1" dirty="0">
                <a:latin typeface="+mn-ea"/>
              </a:rPr>
              <a:t>实际的岗位工作，面临的问题、承担的任务和目标不是简单的一个或者两个。面对很多的任务、在个人精力、时间、能力等方面进行合理的安排，将繁杂的工作与任务进行有效的统筹</a:t>
            </a:r>
            <a:r>
              <a:rPr lang="en-US" altLang="zh-CN" sz="1400" b="1" dirty="0">
                <a:latin typeface="+mn-ea"/>
              </a:rPr>
              <a:t>.</a:t>
            </a:r>
            <a:endParaRPr lang="zh-CN" altLang="en-US" sz="1400" b="1" dirty="0">
              <a:latin typeface="+mn-ea"/>
            </a:endParaRPr>
          </a:p>
        </p:txBody>
      </p:sp>
      <p:sp>
        <p:nvSpPr>
          <p:cNvPr id="55" name="文本框 54">
            <a:extLst>
              <a:ext uri="{FF2B5EF4-FFF2-40B4-BE49-F238E27FC236}">
                <a16:creationId xmlns:a16="http://schemas.microsoft.com/office/drawing/2014/main" id="{DCC4E608-A6D4-4D0F-7B1F-5329528F4B10}"/>
              </a:ext>
            </a:extLst>
          </p:cNvPr>
          <p:cNvSpPr txBox="1"/>
          <p:nvPr/>
        </p:nvSpPr>
        <p:spPr>
          <a:xfrm>
            <a:off x="7234908" y="5016657"/>
            <a:ext cx="4022045" cy="1109086"/>
          </a:xfrm>
          <a:prstGeom prst="rect">
            <a:avLst/>
          </a:prstGeom>
          <a:noFill/>
        </p:spPr>
        <p:txBody>
          <a:bodyPr wrap="square">
            <a:noAutofit/>
          </a:bodyPr>
          <a:lstStyle/>
          <a:p>
            <a:pPr>
              <a:lnSpc>
                <a:spcPct val="120000"/>
              </a:lnSpc>
            </a:pPr>
            <a:r>
              <a:rPr lang="zh-CN" altLang="en-US" sz="1400" b="1" dirty="0">
                <a:latin typeface="+mn-ea"/>
              </a:rPr>
              <a:t>职场上，员工的工作心态有两个明显的特征。其一，是情境性，其二是稳定性。客观来说，员工心态的情境性与稳定性与企业的管理有关，更与个人自我心理调节能力有关。</a:t>
            </a:r>
          </a:p>
        </p:txBody>
      </p:sp>
      <p:sp>
        <p:nvSpPr>
          <p:cNvPr id="56" name="文本框 55">
            <a:extLst>
              <a:ext uri="{FF2B5EF4-FFF2-40B4-BE49-F238E27FC236}">
                <a16:creationId xmlns:a16="http://schemas.microsoft.com/office/drawing/2014/main" id="{D59BCEDC-3378-80EE-4F17-D6FDB209CE6E}"/>
              </a:ext>
            </a:extLst>
          </p:cNvPr>
          <p:cNvSpPr txBox="1"/>
          <p:nvPr/>
        </p:nvSpPr>
        <p:spPr>
          <a:xfrm>
            <a:off x="7234907" y="3123587"/>
            <a:ext cx="1597523" cy="369332"/>
          </a:xfrm>
          <a:prstGeom prst="rect">
            <a:avLst/>
          </a:prstGeom>
          <a:noFill/>
        </p:spPr>
        <p:txBody>
          <a:bodyPr wrap="square" rtlCol="0">
            <a:noAutofit/>
          </a:bodyPr>
          <a:lstStyle/>
          <a:p>
            <a:r>
              <a:rPr lang="zh-CN" altLang="en-US" b="1" dirty="0">
                <a:solidFill>
                  <a:schemeClr val="accent1"/>
                </a:solidFill>
                <a:latin typeface="+mj-ea"/>
                <a:ea typeface="+mj-ea"/>
              </a:rPr>
              <a:t>管理不到位</a:t>
            </a:r>
          </a:p>
        </p:txBody>
      </p:sp>
      <p:sp>
        <p:nvSpPr>
          <p:cNvPr id="57" name="文本框 56">
            <a:extLst>
              <a:ext uri="{FF2B5EF4-FFF2-40B4-BE49-F238E27FC236}">
                <a16:creationId xmlns:a16="http://schemas.microsoft.com/office/drawing/2014/main" id="{655E6778-7F18-477A-E0BB-39241B54F559}"/>
              </a:ext>
            </a:extLst>
          </p:cNvPr>
          <p:cNvSpPr txBox="1"/>
          <p:nvPr/>
        </p:nvSpPr>
        <p:spPr>
          <a:xfrm>
            <a:off x="7234907" y="1542677"/>
            <a:ext cx="1597523" cy="369332"/>
          </a:xfrm>
          <a:prstGeom prst="rect">
            <a:avLst/>
          </a:prstGeom>
          <a:noFill/>
        </p:spPr>
        <p:txBody>
          <a:bodyPr wrap="square" rtlCol="0">
            <a:noAutofit/>
          </a:bodyPr>
          <a:lstStyle/>
          <a:p>
            <a:r>
              <a:rPr lang="zh-CN" altLang="en-US" b="1" dirty="0">
                <a:solidFill>
                  <a:schemeClr val="accent1"/>
                </a:solidFill>
                <a:latin typeface="+mj-ea"/>
                <a:ea typeface="+mj-ea"/>
              </a:rPr>
              <a:t>工作不深入</a:t>
            </a:r>
          </a:p>
        </p:txBody>
      </p:sp>
      <p:sp>
        <p:nvSpPr>
          <p:cNvPr id="58" name="文本框 57">
            <a:extLst>
              <a:ext uri="{FF2B5EF4-FFF2-40B4-BE49-F238E27FC236}">
                <a16:creationId xmlns:a16="http://schemas.microsoft.com/office/drawing/2014/main" id="{A8681BAB-826B-CB03-3237-1B1DB9255AC8}"/>
              </a:ext>
            </a:extLst>
          </p:cNvPr>
          <p:cNvSpPr txBox="1"/>
          <p:nvPr/>
        </p:nvSpPr>
        <p:spPr>
          <a:xfrm>
            <a:off x="7234907" y="4724414"/>
            <a:ext cx="1597523" cy="369332"/>
          </a:xfrm>
          <a:prstGeom prst="rect">
            <a:avLst/>
          </a:prstGeom>
          <a:noFill/>
        </p:spPr>
        <p:txBody>
          <a:bodyPr wrap="square" rtlCol="0">
            <a:noAutofit/>
          </a:bodyPr>
          <a:lstStyle/>
          <a:p>
            <a:r>
              <a:rPr lang="zh-CN" altLang="en-US" b="1" dirty="0">
                <a:solidFill>
                  <a:schemeClr val="accent1"/>
                </a:solidFill>
                <a:latin typeface="+mj-ea"/>
                <a:ea typeface="+mj-ea"/>
              </a:rPr>
              <a:t>工作心态差</a:t>
            </a:r>
          </a:p>
        </p:txBody>
      </p:sp>
    </p:spTree>
    <p:extLst>
      <p:ext uri="{BB962C8B-B14F-4D97-AF65-F5344CB8AC3E}">
        <p14:creationId xmlns:p14="http://schemas.microsoft.com/office/powerpoint/2010/main" val="4270036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直接连接符 41">
            <a:extLst>
              <a:ext uri="{FF2B5EF4-FFF2-40B4-BE49-F238E27FC236}">
                <a16:creationId xmlns:a16="http://schemas.microsoft.com/office/drawing/2014/main" id="{E52C9305-3C5F-3F5D-BC28-DFC6A9A9C389}"/>
              </a:ext>
            </a:extLst>
          </p:cNvPr>
          <p:cNvCxnSpPr>
            <a:cxnSpLocks/>
          </p:cNvCxnSpPr>
          <p:nvPr/>
        </p:nvCxnSpPr>
        <p:spPr>
          <a:xfrm>
            <a:off x="2921829" y="2067466"/>
            <a:ext cx="2608118"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50C19FDD-6E1C-933D-21D5-DB76602DE314}"/>
              </a:ext>
            </a:extLst>
          </p:cNvPr>
          <p:cNvCxnSpPr>
            <a:cxnSpLocks/>
          </p:cNvCxnSpPr>
          <p:nvPr/>
        </p:nvCxnSpPr>
        <p:spPr>
          <a:xfrm>
            <a:off x="3526611" y="3087510"/>
            <a:ext cx="2003336"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4ACDC7AF-F20D-E304-A19F-DF81D3BFF53C}"/>
              </a:ext>
            </a:extLst>
          </p:cNvPr>
          <p:cNvCxnSpPr>
            <a:cxnSpLocks/>
          </p:cNvCxnSpPr>
          <p:nvPr/>
        </p:nvCxnSpPr>
        <p:spPr>
          <a:xfrm>
            <a:off x="3698558" y="4601222"/>
            <a:ext cx="1846254"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nvGrpSpPr>
          <p:cNvPr id="13" name="组合 12">
            <a:extLst>
              <a:ext uri="{FF2B5EF4-FFF2-40B4-BE49-F238E27FC236}">
                <a16:creationId xmlns:a16="http://schemas.microsoft.com/office/drawing/2014/main" id="{B7ED4FE5-4565-B382-55AE-3E3E157856BA}"/>
              </a:ext>
            </a:extLst>
          </p:cNvPr>
          <p:cNvGrpSpPr/>
          <p:nvPr/>
        </p:nvGrpSpPr>
        <p:grpSpPr>
          <a:xfrm>
            <a:off x="882203" y="1721845"/>
            <a:ext cx="3876228" cy="3909160"/>
            <a:chOff x="3486150" y="965418"/>
            <a:chExt cx="5219700" cy="4901982"/>
          </a:xfrm>
        </p:grpSpPr>
        <p:sp>
          <p:nvSpPr>
            <p:cNvPr id="2" name="任意多边形: 形状 1">
              <a:extLst>
                <a:ext uri="{FF2B5EF4-FFF2-40B4-BE49-F238E27FC236}">
                  <a16:creationId xmlns:a16="http://schemas.microsoft.com/office/drawing/2014/main" id="{C5414327-CF36-059E-04B0-EC5F3D879448}"/>
                </a:ext>
              </a:extLst>
            </p:cNvPr>
            <p:cNvSpPr/>
            <p:nvPr/>
          </p:nvSpPr>
          <p:spPr>
            <a:xfrm rot="10800000">
              <a:off x="4009224" y="3648020"/>
              <a:ext cx="4173550" cy="1976623"/>
            </a:xfrm>
            <a:custGeom>
              <a:avLst/>
              <a:gdLst>
                <a:gd name="connsiteX0" fmla="*/ 2086775 w 4173550"/>
                <a:gd name="connsiteY0" fmla="*/ 1976623 h 1976623"/>
                <a:gd name="connsiteX1" fmla="*/ 0 w 4173550"/>
                <a:gd name="connsiteY1" fmla="*/ 1336836 h 1976623"/>
                <a:gd name="connsiteX2" fmla="*/ 2055823 w 4173550"/>
                <a:gd name="connsiteY2" fmla="*/ 0 h 1976623"/>
                <a:gd name="connsiteX3" fmla="*/ 4173550 w 4173550"/>
                <a:gd name="connsiteY3" fmla="*/ 1336836 h 1976623"/>
              </a:gdLst>
              <a:ahLst/>
              <a:cxnLst>
                <a:cxn ang="0">
                  <a:pos x="connsiteX0" y="connsiteY0"/>
                </a:cxn>
                <a:cxn ang="0">
                  <a:pos x="connsiteX1" y="connsiteY1"/>
                </a:cxn>
                <a:cxn ang="0">
                  <a:pos x="connsiteX2" y="connsiteY2"/>
                </a:cxn>
                <a:cxn ang="0">
                  <a:pos x="connsiteX3" y="connsiteY3"/>
                </a:cxn>
              </a:cxnLst>
              <a:rect l="l" t="t" r="r" b="b"/>
              <a:pathLst>
                <a:path w="4173550" h="1976623">
                  <a:moveTo>
                    <a:pt x="2086775" y="1976623"/>
                  </a:moveTo>
                  <a:lnTo>
                    <a:pt x="0" y="1336836"/>
                  </a:lnTo>
                  <a:lnTo>
                    <a:pt x="2055823" y="0"/>
                  </a:lnTo>
                  <a:lnTo>
                    <a:pt x="4173550" y="1336836"/>
                  </a:lnTo>
                  <a:close/>
                </a:path>
              </a:pathLst>
            </a:custGeom>
            <a:gradFill flip="none" rotWithShape="1">
              <a:gsLst>
                <a:gs pos="0">
                  <a:schemeClr val="accent1">
                    <a:lumMod val="80000"/>
                  </a:schemeClr>
                </a:gs>
                <a:gs pos="60000">
                  <a:schemeClr val="accent1">
                    <a:lumMod val="4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任意多边形: 形状 2">
              <a:extLst>
                <a:ext uri="{FF2B5EF4-FFF2-40B4-BE49-F238E27FC236}">
                  <a16:creationId xmlns:a16="http://schemas.microsoft.com/office/drawing/2014/main" id="{69AB4735-4626-B0CC-09A3-9C4C2E715E7D}"/>
                </a:ext>
              </a:extLst>
            </p:cNvPr>
            <p:cNvSpPr/>
            <p:nvPr/>
          </p:nvSpPr>
          <p:spPr>
            <a:xfrm rot="10800000">
              <a:off x="4700403" y="2764662"/>
              <a:ext cx="2785032" cy="1538315"/>
            </a:xfrm>
            <a:custGeom>
              <a:avLst/>
              <a:gdLst>
                <a:gd name="connsiteX0" fmla="*/ 1389433 w 2785032"/>
                <a:gd name="connsiteY0" fmla="*/ 1538315 h 1538315"/>
                <a:gd name="connsiteX1" fmla="*/ 0 w 2785032"/>
                <a:gd name="connsiteY1" fmla="*/ 1113635 h 1538315"/>
                <a:gd name="connsiteX2" fmla="*/ 1364671 w 2785032"/>
                <a:gd name="connsiteY2" fmla="*/ 0 h 1538315"/>
                <a:gd name="connsiteX3" fmla="*/ 2785032 w 2785032"/>
                <a:gd name="connsiteY3" fmla="*/ 1107797 h 1538315"/>
              </a:gdLst>
              <a:ahLst/>
              <a:cxnLst>
                <a:cxn ang="0">
                  <a:pos x="connsiteX0" y="connsiteY0"/>
                </a:cxn>
                <a:cxn ang="0">
                  <a:pos x="connsiteX1" y="connsiteY1"/>
                </a:cxn>
                <a:cxn ang="0">
                  <a:pos x="connsiteX2" y="connsiteY2"/>
                </a:cxn>
                <a:cxn ang="0">
                  <a:pos x="connsiteX3" y="connsiteY3"/>
                </a:cxn>
              </a:cxnLst>
              <a:rect l="l" t="t" r="r" b="b"/>
              <a:pathLst>
                <a:path w="2785032" h="1538315">
                  <a:moveTo>
                    <a:pt x="1389433" y="1538315"/>
                  </a:moveTo>
                  <a:lnTo>
                    <a:pt x="0" y="1113635"/>
                  </a:lnTo>
                  <a:lnTo>
                    <a:pt x="1364671" y="0"/>
                  </a:lnTo>
                  <a:lnTo>
                    <a:pt x="2785032" y="1107797"/>
                  </a:lnTo>
                  <a:close/>
                </a:path>
              </a:pathLst>
            </a:custGeom>
            <a:gradFill flip="none" rotWithShape="1">
              <a:gsLst>
                <a:gs pos="0">
                  <a:schemeClr val="accent1">
                    <a:lumMod val="100000"/>
                  </a:schemeClr>
                </a:gs>
                <a:gs pos="60000">
                  <a:schemeClr val="accent1">
                    <a:lumMod val="6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任意多边形: 形状 3">
              <a:extLst>
                <a:ext uri="{FF2B5EF4-FFF2-40B4-BE49-F238E27FC236}">
                  <a16:creationId xmlns:a16="http://schemas.microsoft.com/office/drawing/2014/main" id="{6D02B85B-DFE5-7874-CB40-AD63D43F5981}"/>
                </a:ext>
              </a:extLst>
            </p:cNvPr>
            <p:cNvSpPr/>
            <p:nvPr/>
          </p:nvSpPr>
          <p:spPr>
            <a:xfrm rot="10800000">
              <a:off x="5405549" y="1876310"/>
              <a:ext cx="1375550" cy="1190642"/>
            </a:xfrm>
            <a:custGeom>
              <a:avLst/>
              <a:gdLst>
                <a:gd name="connsiteX0" fmla="*/ 685099 w 1375550"/>
                <a:gd name="connsiteY0" fmla="*/ 1190642 h 1190642"/>
                <a:gd name="connsiteX1" fmla="*/ 0 w 1375550"/>
                <a:gd name="connsiteY1" fmla="*/ 981241 h 1190642"/>
                <a:gd name="connsiteX2" fmla="*/ 678909 w 1375550"/>
                <a:gd name="connsiteY2" fmla="*/ 0 h 1190642"/>
                <a:gd name="connsiteX3" fmla="*/ 1375550 w 1375550"/>
                <a:gd name="connsiteY3" fmla="*/ 982877 h 1190642"/>
              </a:gdLst>
              <a:ahLst/>
              <a:cxnLst>
                <a:cxn ang="0">
                  <a:pos x="connsiteX0" y="connsiteY0"/>
                </a:cxn>
                <a:cxn ang="0">
                  <a:pos x="connsiteX1" y="connsiteY1"/>
                </a:cxn>
                <a:cxn ang="0">
                  <a:pos x="connsiteX2" y="connsiteY2"/>
                </a:cxn>
                <a:cxn ang="0">
                  <a:pos x="connsiteX3" y="connsiteY3"/>
                </a:cxn>
              </a:cxnLst>
              <a:rect l="l" t="t" r="r" b="b"/>
              <a:pathLst>
                <a:path w="1375550" h="1190642">
                  <a:moveTo>
                    <a:pt x="685099" y="1190642"/>
                  </a:moveTo>
                  <a:lnTo>
                    <a:pt x="0" y="981241"/>
                  </a:lnTo>
                  <a:lnTo>
                    <a:pt x="678909" y="0"/>
                  </a:lnTo>
                  <a:lnTo>
                    <a:pt x="1375550" y="982877"/>
                  </a:lnTo>
                  <a:close/>
                </a:path>
              </a:pathLst>
            </a:custGeom>
            <a:gradFill flip="none" rotWithShape="1">
              <a:gsLst>
                <a:gs pos="0">
                  <a:schemeClr val="accent1">
                    <a:lumMod val="75000"/>
                    <a:lumOff val="25000"/>
                  </a:schemeClr>
                </a:gs>
                <a:gs pos="58000">
                  <a:schemeClr val="accent1">
                    <a:lumMod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任意多边形: 形状 4">
              <a:extLst>
                <a:ext uri="{FF2B5EF4-FFF2-40B4-BE49-F238E27FC236}">
                  <a16:creationId xmlns:a16="http://schemas.microsoft.com/office/drawing/2014/main" id="{E276C966-B4A1-559A-DD50-94320224EF5D}"/>
                </a:ext>
              </a:extLst>
            </p:cNvPr>
            <p:cNvSpPr/>
            <p:nvPr/>
          </p:nvSpPr>
          <p:spPr>
            <a:xfrm>
              <a:off x="3486150" y="4287806"/>
              <a:ext cx="5219700" cy="1579594"/>
            </a:xfrm>
            <a:custGeom>
              <a:avLst/>
              <a:gdLst>
                <a:gd name="connsiteX0" fmla="*/ 523075 w 5219700"/>
                <a:gd name="connsiteY0" fmla="*/ 0 h 1579594"/>
                <a:gd name="connsiteX1" fmla="*/ 2609850 w 5219700"/>
                <a:gd name="connsiteY1" fmla="*/ 602927 h 1579594"/>
                <a:gd name="connsiteX2" fmla="*/ 4696625 w 5219700"/>
                <a:gd name="connsiteY2" fmla="*/ 0 h 1579594"/>
                <a:gd name="connsiteX3" fmla="*/ 5219700 w 5219700"/>
                <a:gd name="connsiteY3" fmla="*/ 825536 h 1579594"/>
                <a:gd name="connsiteX4" fmla="*/ 2609850 w 5219700"/>
                <a:gd name="connsiteY4" fmla="*/ 1579594 h 1579594"/>
                <a:gd name="connsiteX5" fmla="*/ 0 w 5219700"/>
                <a:gd name="connsiteY5" fmla="*/ 825536 h 157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700" h="1579594">
                  <a:moveTo>
                    <a:pt x="523075" y="0"/>
                  </a:moveTo>
                  <a:lnTo>
                    <a:pt x="2609850" y="602927"/>
                  </a:lnTo>
                  <a:lnTo>
                    <a:pt x="4696625" y="0"/>
                  </a:lnTo>
                  <a:lnTo>
                    <a:pt x="5219700" y="825536"/>
                  </a:lnTo>
                  <a:lnTo>
                    <a:pt x="2609850" y="1579594"/>
                  </a:lnTo>
                  <a:lnTo>
                    <a:pt x="0" y="825536"/>
                  </a:lnTo>
                  <a:close/>
                </a:path>
              </a:pathLst>
            </a:custGeom>
            <a:gradFill flip="none" rotWithShape="1">
              <a:gsLst>
                <a:gs pos="100000">
                  <a:schemeClr val="accent1">
                    <a:lumMod val="100000"/>
                  </a:schemeClr>
                </a:gs>
                <a:gs pos="0">
                  <a:schemeClr val="accent1">
                    <a:lumMod val="55000"/>
                    <a:lumOff val="45000"/>
                  </a:schemeClr>
                </a:gs>
              </a:gsLst>
              <a:lin ang="2700000" scaled="1"/>
              <a:tileRect/>
            </a:gradFill>
            <a:ln w="6350">
              <a:gradFill>
                <a:gsLst>
                  <a:gs pos="0">
                    <a:schemeClr val="accent1">
                      <a:lumMod val="0"/>
                      <a:lumOff val="100000"/>
                      <a:alpha val="70000"/>
                    </a:schemeClr>
                  </a:gs>
                  <a:gs pos="100000">
                    <a:schemeClr val="accent1">
                      <a:lumMod val="0"/>
                      <a:lumOff val="100000"/>
                      <a:alpha val="70000"/>
                    </a:schemeClr>
                  </a:gs>
                </a:gsLst>
                <a:lin ang="5400000" scaled="1"/>
              </a:gra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5899" tIns="63500" rIns="1485901" bIns="63500" numCol="1" spcCol="1270" anchor="ctr" anchorCtr="0">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0">
                <a:lnSpc>
                  <a:spcPct val="90000"/>
                </a:lnSpc>
                <a:spcBef>
                  <a:spcPct val="0"/>
                </a:spcBef>
                <a:spcAft>
                  <a:spcPct val="35000"/>
                </a:spcAft>
              </a:pPr>
              <a:endParaRPr lang="en-US" sz="3200">
                <a:solidFill>
                  <a:prstClr val="white"/>
                </a:solidFill>
                <a:latin typeface="+mj-ea"/>
                <a:ea typeface="+mj-ea"/>
              </a:endParaRPr>
            </a:p>
          </p:txBody>
        </p:sp>
        <p:sp>
          <p:nvSpPr>
            <p:cNvPr id="6" name="任意多边形: 形状 5">
              <a:extLst>
                <a:ext uri="{FF2B5EF4-FFF2-40B4-BE49-F238E27FC236}">
                  <a16:creationId xmlns:a16="http://schemas.microsoft.com/office/drawing/2014/main" id="{5D35E60C-6651-48FC-6BEB-54173CAD4054}"/>
                </a:ext>
              </a:extLst>
            </p:cNvPr>
            <p:cNvSpPr/>
            <p:nvPr/>
          </p:nvSpPr>
          <p:spPr>
            <a:xfrm>
              <a:off x="4193826" y="3195180"/>
              <a:ext cx="3804353" cy="1380899"/>
            </a:xfrm>
            <a:custGeom>
              <a:avLst/>
              <a:gdLst>
                <a:gd name="connsiteX0" fmla="*/ 506577 w 3804353"/>
                <a:gd name="connsiteY0" fmla="*/ 0 h 1380899"/>
                <a:gd name="connsiteX1" fmla="*/ 1902176 w 3804353"/>
                <a:gd name="connsiteY1" fmla="*/ 395414 h 1380899"/>
                <a:gd name="connsiteX2" fmla="*/ 3297775 w 3804353"/>
                <a:gd name="connsiteY2" fmla="*/ 0 h 1380899"/>
                <a:gd name="connsiteX3" fmla="*/ 3804353 w 3804353"/>
                <a:gd name="connsiteY3" fmla="*/ 799499 h 1380899"/>
                <a:gd name="connsiteX4" fmla="*/ 1902176 w 3804353"/>
                <a:gd name="connsiteY4" fmla="*/ 1380899 h 1380899"/>
                <a:gd name="connsiteX5" fmla="*/ 0 w 3804353"/>
                <a:gd name="connsiteY5" fmla="*/ 799499 h 138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4353" h="1380899">
                  <a:moveTo>
                    <a:pt x="506577" y="0"/>
                  </a:moveTo>
                  <a:lnTo>
                    <a:pt x="1902176" y="395414"/>
                  </a:lnTo>
                  <a:lnTo>
                    <a:pt x="3297775" y="0"/>
                  </a:lnTo>
                  <a:lnTo>
                    <a:pt x="3804353" y="799499"/>
                  </a:lnTo>
                  <a:lnTo>
                    <a:pt x="1902176" y="1380899"/>
                  </a:lnTo>
                  <a:lnTo>
                    <a:pt x="0" y="799499"/>
                  </a:lnTo>
                  <a:close/>
                </a:path>
              </a:pathLst>
            </a:custGeom>
            <a:gradFill flip="none" rotWithShape="1">
              <a:gsLst>
                <a:gs pos="100000">
                  <a:schemeClr val="accent1">
                    <a:lumMod val="80000"/>
                    <a:lumOff val="20000"/>
                  </a:schemeClr>
                </a:gs>
                <a:gs pos="0">
                  <a:schemeClr val="accent1">
                    <a:lumMod val="35000"/>
                    <a:lumOff val="65000"/>
                  </a:schemeClr>
                </a:gs>
              </a:gsLst>
              <a:lin ang="2700000" scaled="1"/>
              <a:tileRect/>
            </a:gradFill>
            <a:ln w="6350">
              <a:gradFill>
                <a:gsLst>
                  <a:gs pos="0">
                    <a:schemeClr val="accent1">
                      <a:lumMod val="0"/>
                      <a:lumOff val="100000"/>
                      <a:alpha val="70000"/>
                    </a:schemeClr>
                  </a:gs>
                  <a:gs pos="100000">
                    <a:schemeClr val="accent1">
                      <a:lumMod val="0"/>
                      <a:lumOff val="100000"/>
                      <a:alpha val="70000"/>
                    </a:schemeClr>
                  </a:gs>
                </a:gsLst>
                <a:lin ang="5400000" scaled="1"/>
              </a:gradFill>
            </a:ln>
            <a:effectLst>
              <a:outerShdw blurRad="254000" dist="177800" dir="2700000" algn="tl" rotWithShape="0">
                <a:schemeClr val="accent1">
                  <a:alpha val="20000"/>
                </a:scheme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5899" tIns="63500" rIns="1485901" bIns="63500" numCol="1" spcCol="1270" anchor="ctr" anchorCtr="0">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0">
                <a:lnSpc>
                  <a:spcPct val="90000"/>
                </a:lnSpc>
                <a:spcBef>
                  <a:spcPct val="0"/>
                </a:spcBef>
                <a:spcAft>
                  <a:spcPct val="35000"/>
                </a:spcAft>
              </a:pPr>
              <a:endParaRPr lang="en-US" sz="3200">
                <a:solidFill>
                  <a:prstClr val="white"/>
                </a:solidFill>
                <a:latin typeface="+mj-ea"/>
                <a:ea typeface="+mj-ea"/>
              </a:endParaRPr>
            </a:p>
          </p:txBody>
        </p:sp>
        <p:sp>
          <p:nvSpPr>
            <p:cNvPr id="7" name="任意多边形: 形状 6">
              <a:extLst>
                <a:ext uri="{FF2B5EF4-FFF2-40B4-BE49-F238E27FC236}">
                  <a16:creationId xmlns:a16="http://schemas.microsoft.com/office/drawing/2014/main" id="{B4979466-A065-A631-F39D-421B4ECE5665}"/>
                </a:ext>
              </a:extLst>
            </p:cNvPr>
            <p:cNvSpPr/>
            <p:nvPr/>
          </p:nvSpPr>
          <p:spPr>
            <a:xfrm>
              <a:off x="5575559" y="965418"/>
              <a:ext cx="1040881" cy="980450"/>
            </a:xfrm>
            <a:custGeom>
              <a:avLst/>
              <a:gdLst>
                <a:gd name="connsiteX0" fmla="*/ 520441 w 1040881"/>
                <a:gd name="connsiteY0" fmla="*/ 0 h 980450"/>
                <a:gd name="connsiteX1" fmla="*/ 1040881 w 1040881"/>
                <a:gd name="connsiteY1" fmla="*/ 821377 h 980450"/>
                <a:gd name="connsiteX2" fmla="*/ 520441 w 1040881"/>
                <a:gd name="connsiteY2" fmla="*/ 980450 h 980450"/>
                <a:gd name="connsiteX3" fmla="*/ 0 w 1040881"/>
                <a:gd name="connsiteY3" fmla="*/ 821377 h 980450"/>
              </a:gdLst>
              <a:ahLst/>
              <a:cxnLst>
                <a:cxn ang="0">
                  <a:pos x="connsiteX0" y="connsiteY0"/>
                </a:cxn>
                <a:cxn ang="0">
                  <a:pos x="connsiteX1" y="connsiteY1"/>
                </a:cxn>
                <a:cxn ang="0">
                  <a:pos x="connsiteX2" y="connsiteY2"/>
                </a:cxn>
                <a:cxn ang="0">
                  <a:pos x="connsiteX3" y="connsiteY3"/>
                </a:cxn>
              </a:cxnLst>
              <a:rect l="l" t="t" r="r" b="b"/>
              <a:pathLst>
                <a:path w="1040881" h="980450">
                  <a:moveTo>
                    <a:pt x="520441" y="0"/>
                  </a:moveTo>
                  <a:lnTo>
                    <a:pt x="1040881" y="821377"/>
                  </a:lnTo>
                  <a:lnTo>
                    <a:pt x="520441" y="980450"/>
                  </a:lnTo>
                  <a:lnTo>
                    <a:pt x="0" y="821377"/>
                  </a:lnTo>
                  <a:close/>
                </a:path>
              </a:pathLst>
            </a:custGeom>
            <a:gradFill flip="none" rotWithShape="1">
              <a:gsLst>
                <a:gs pos="100000">
                  <a:schemeClr val="accent1">
                    <a:lumMod val="50000"/>
                    <a:lumOff val="50000"/>
                  </a:schemeClr>
                </a:gs>
                <a:gs pos="0">
                  <a:schemeClr val="accent1">
                    <a:lumMod val="25000"/>
                    <a:lumOff val="75000"/>
                  </a:schemeClr>
                </a:gs>
              </a:gsLst>
              <a:lin ang="2700000" scaled="1"/>
              <a:tileRect/>
            </a:gradFill>
            <a:ln w="6350">
              <a:gradFill>
                <a:gsLst>
                  <a:gs pos="0">
                    <a:schemeClr val="accent1">
                      <a:lumMod val="0"/>
                      <a:lumOff val="100000"/>
                      <a:alpha val="70000"/>
                    </a:schemeClr>
                  </a:gs>
                  <a:gs pos="100000">
                    <a:schemeClr val="accent1">
                      <a:lumMod val="0"/>
                      <a:lumOff val="100000"/>
                      <a:alpha val="70000"/>
                    </a:schemeClr>
                  </a:gs>
                </a:gsLst>
                <a:lin ang="5400000" scaled="1"/>
              </a:gradFill>
            </a:ln>
            <a:effectLst>
              <a:outerShdw blurRad="190500" dist="101600" dir="2700000" algn="tl" rotWithShape="0">
                <a:schemeClr val="accent1">
                  <a:alpha val="12000"/>
                </a:scheme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5899" tIns="63500" rIns="1485901" bIns="63500" numCol="1" spcCol="1270" anchor="ctr" anchorCtr="0">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0">
                <a:lnSpc>
                  <a:spcPct val="90000"/>
                </a:lnSpc>
                <a:spcBef>
                  <a:spcPct val="0"/>
                </a:spcBef>
                <a:spcAft>
                  <a:spcPct val="35000"/>
                </a:spcAft>
              </a:pPr>
              <a:endParaRPr lang="en-US" sz="3200">
                <a:solidFill>
                  <a:prstClr val="white"/>
                </a:solidFill>
                <a:latin typeface="+mj-ea"/>
                <a:ea typeface="+mj-ea"/>
              </a:endParaRPr>
            </a:p>
          </p:txBody>
        </p:sp>
        <p:sp>
          <p:nvSpPr>
            <p:cNvPr id="8" name="任意多边形: 形状 7">
              <a:extLst>
                <a:ext uri="{FF2B5EF4-FFF2-40B4-BE49-F238E27FC236}">
                  <a16:creationId xmlns:a16="http://schemas.microsoft.com/office/drawing/2014/main" id="{C85CD511-46F5-6F27-B880-AB2BD5B854A7}"/>
                </a:ext>
              </a:extLst>
            </p:cNvPr>
            <p:cNvSpPr/>
            <p:nvPr/>
          </p:nvSpPr>
          <p:spPr>
            <a:xfrm>
              <a:off x="4887117" y="2058891"/>
              <a:ext cx="2417765" cy="1187703"/>
            </a:xfrm>
            <a:custGeom>
              <a:avLst/>
              <a:gdLst>
                <a:gd name="connsiteX0" fmla="*/ 518432 w 2417765"/>
                <a:gd name="connsiteY0" fmla="*/ 0 h 1187703"/>
                <a:gd name="connsiteX1" fmla="*/ 1208883 w 2417765"/>
                <a:gd name="connsiteY1" fmla="*/ 211036 h 1187703"/>
                <a:gd name="connsiteX2" fmla="*/ 1899333 w 2417765"/>
                <a:gd name="connsiteY2" fmla="*/ 0 h 1187703"/>
                <a:gd name="connsiteX3" fmla="*/ 2417765 w 2417765"/>
                <a:gd name="connsiteY3" fmla="*/ 818208 h 1187703"/>
                <a:gd name="connsiteX4" fmla="*/ 1208883 w 2417765"/>
                <a:gd name="connsiteY4" fmla="*/ 1187703 h 1187703"/>
                <a:gd name="connsiteX5" fmla="*/ 0 w 2417765"/>
                <a:gd name="connsiteY5" fmla="*/ 818208 h 118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65" h="1187703">
                  <a:moveTo>
                    <a:pt x="518432" y="0"/>
                  </a:moveTo>
                  <a:lnTo>
                    <a:pt x="1208883" y="211036"/>
                  </a:lnTo>
                  <a:lnTo>
                    <a:pt x="1899333" y="0"/>
                  </a:lnTo>
                  <a:lnTo>
                    <a:pt x="2417765" y="818208"/>
                  </a:lnTo>
                  <a:lnTo>
                    <a:pt x="1208883" y="1187703"/>
                  </a:lnTo>
                  <a:lnTo>
                    <a:pt x="0" y="818208"/>
                  </a:lnTo>
                  <a:close/>
                </a:path>
              </a:pathLst>
            </a:custGeom>
            <a:gradFill flip="none" rotWithShape="1">
              <a:gsLst>
                <a:gs pos="100000">
                  <a:schemeClr val="accent1">
                    <a:lumMod val="65000"/>
                    <a:lumOff val="35000"/>
                  </a:schemeClr>
                </a:gs>
                <a:gs pos="0">
                  <a:schemeClr val="accent1">
                    <a:lumMod val="25000"/>
                    <a:lumOff val="75000"/>
                  </a:schemeClr>
                </a:gs>
              </a:gsLst>
              <a:lin ang="2700000" scaled="1"/>
              <a:tileRect/>
            </a:gradFill>
            <a:ln w="6350">
              <a:gradFill>
                <a:gsLst>
                  <a:gs pos="0">
                    <a:schemeClr val="accent1">
                      <a:lumMod val="0"/>
                      <a:lumOff val="100000"/>
                      <a:alpha val="70000"/>
                    </a:schemeClr>
                  </a:gs>
                  <a:gs pos="100000">
                    <a:schemeClr val="accent1">
                      <a:lumMod val="0"/>
                      <a:lumOff val="100000"/>
                      <a:alpha val="70000"/>
                    </a:schemeClr>
                  </a:gs>
                </a:gsLst>
                <a:lin ang="5400000" scaled="1"/>
              </a:gradFill>
            </a:ln>
            <a:effectLst>
              <a:outerShdw blurRad="254000" dist="177800" dir="2700000" algn="tl" rotWithShape="0">
                <a:schemeClr val="accent1">
                  <a:alpha val="20000"/>
                </a:scheme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5899" tIns="63500" rIns="1485901" bIns="63500" numCol="1" spcCol="1270" anchor="ctr" anchorCtr="0">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0">
                <a:lnSpc>
                  <a:spcPct val="90000"/>
                </a:lnSpc>
                <a:spcBef>
                  <a:spcPct val="0"/>
                </a:spcBef>
                <a:spcAft>
                  <a:spcPct val="35000"/>
                </a:spcAft>
              </a:pPr>
              <a:endParaRPr lang="en-US" sz="3200">
                <a:solidFill>
                  <a:prstClr val="white"/>
                </a:solidFill>
                <a:latin typeface="+mj-ea"/>
                <a:ea typeface="+mj-ea"/>
              </a:endParaRPr>
            </a:p>
          </p:txBody>
        </p:sp>
        <p:sp>
          <p:nvSpPr>
            <p:cNvPr id="9" name="任意多边形: 形状 8">
              <a:extLst>
                <a:ext uri="{FF2B5EF4-FFF2-40B4-BE49-F238E27FC236}">
                  <a16:creationId xmlns:a16="http://schemas.microsoft.com/office/drawing/2014/main" id="{5C4E81DB-7395-2193-3B3E-0B27E0E2B2A4}"/>
                </a:ext>
              </a:extLst>
            </p:cNvPr>
            <p:cNvSpPr/>
            <p:nvPr/>
          </p:nvSpPr>
          <p:spPr>
            <a:xfrm>
              <a:off x="6096000" y="990600"/>
              <a:ext cx="520441" cy="980450"/>
            </a:xfrm>
            <a:custGeom>
              <a:avLst/>
              <a:gdLst>
                <a:gd name="connsiteX0" fmla="*/ 0 w 520441"/>
                <a:gd name="connsiteY0" fmla="*/ 0 h 980450"/>
                <a:gd name="connsiteX1" fmla="*/ 520441 w 520441"/>
                <a:gd name="connsiteY1" fmla="*/ 821377 h 980450"/>
                <a:gd name="connsiteX2" fmla="*/ 0 w 520441"/>
                <a:gd name="connsiteY2" fmla="*/ 980450 h 980450"/>
              </a:gdLst>
              <a:ahLst/>
              <a:cxnLst>
                <a:cxn ang="0">
                  <a:pos x="connsiteX0" y="connsiteY0"/>
                </a:cxn>
                <a:cxn ang="0">
                  <a:pos x="connsiteX1" y="connsiteY1"/>
                </a:cxn>
                <a:cxn ang="0">
                  <a:pos x="connsiteX2" y="connsiteY2"/>
                </a:cxn>
              </a:cxnLst>
              <a:rect l="l" t="t" r="r" b="b"/>
              <a:pathLst>
                <a:path w="520441" h="980450">
                  <a:moveTo>
                    <a:pt x="0" y="0"/>
                  </a:moveTo>
                  <a:lnTo>
                    <a:pt x="520441" y="821377"/>
                  </a:lnTo>
                  <a:lnTo>
                    <a:pt x="0" y="980450"/>
                  </a:lnTo>
                  <a:close/>
                </a:path>
              </a:pathLst>
            </a:custGeom>
            <a:gradFill flip="none" rotWithShape="1">
              <a:gsLst>
                <a:gs pos="0">
                  <a:schemeClr val="accent1">
                    <a:lumMod val="15000"/>
                    <a:lumOff val="85000"/>
                  </a:schemeClr>
                </a:gs>
                <a:gs pos="100000">
                  <a:schemeClr val="accent1">
                    <a:lumMod val="80000"/>
                    <a:lumOff val="20000"/>
                  </a:schemeClr>
                </a:gs>
              </a:gsLst>
              <a:path path="circle">
                <a:fillToRect r="100000" b="100000"/>
              </a:path>
              <a:tileRect l="-100000" t="-100000"/>
            </a:gradFill>
            <a:ln w="6350">
              <a:gradFill>
                <a:gsLst>
                  <a:gs pos="0">
                    <a:schemeClr val="accent1">
                      <a:lumMod val="0"/>
                      <a:lumOff val="100000"/>
                      <a:alpha val="70000"/>
                    </a:schemeClr>
                  </a:gs>
                  <a:gs pos="100000">
                    <a:schemeClr val="accent1">
                      <a:lumMod val="0"/>
                      <a:lumOff val="10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任意多边形: 形状 9">
              <a:extLst>
                <a:ext uri="{FF2B5EF4-FFF2-40B4-BE49-F238E27FC236}">
                  <a16:creationId xmlns:a16="http://schemas.microsoft.com/office/drawing/2014/main" id="{6F1077E2-F262-1619-BE8D-7DDD0E62FD1D}"/>
                </a:ext>
              </a:extLst>
            </p:cNvPr>
            <p:cNvSpPr/>
            <p:nvPr/>
          </p:nvSpPr>
          <p:spPr>
            <a:xfrm>
              <a:off x="6096001" y="2084074"/>
              <a:ext cx="1208883" cy="1187703"/>
            </a:xfrm>
            <a:custGeom>
              <a:avLst/>
              <a:gdLst>
                <a:gd name="connsiteX0" fmla="*/ 690451 w 1208883"/>
                <a:gd name="connsiteY0" fmla="*/ 0 h 1187703"/>
                <a:gd name="connsiteX1" fmla="*/ 1208883 w 1208883"/>
                <a:gd name="connsiteY1" fmla="*/ 818208 h 1187703"/>
                <a:gd name="connsiteX2" fmla="*/ 0 w 1208883"/>
                <a:gd name="connsiteY2" fmla="*/ 1187703 h 1187703"/>
                <a:gd name="connsiteX3" fmla="*/ 0 w 1208883"/>
                <a:gd name="connsiteY3" fmla="*/ 211036 h 1187703"/>
              </a:gdLst>
              <a:ahLst/>
              <a:cxnLst>
                <a:cxn ang="0">
                  <a:pos x="connsiteX0" y="connsiteY0"/>
                </a:cxn>
                <a:cxn ang="0">
                  <a:pos x="connsiteX1" y="connsiteY1"/>
                </a:cxn>
                <a:cxn ang="0">
                  <a:pos x="connsiteX2" y="connsiteY2"/>
                </a:cxn>
                <a:cxn ang="0">
                  <a:pos x="connsiteX3" y="connsiteY3"/>
                </a:cxn>
              </a:cxnLst>
              <a:rect l="l" t="t" r="r" b="b"/>
              <a:pathLst>
                <a:path w="1208883" h="1187703">
                  <a:moveTo>
                    <a:pt x="690451" y="0"/>
                  </a:moveTo>
                  <a:lnTo>
                    <a:pt x="1208883" y="818208"/>
                  </a:lnTo>
                  <a:lnTo>
                    <a:pt x="0" y="1187703"/>
                  </a:lnTo>
                  <a:lnTo>
                    <a:pt x="0" y="211036"/>
                  </a:lnTo>
                  <a:close/>
                </a:path>
              </a:pathLst>
            </a:custGeom>
            <a:gradFill flip="none" rotWithShape="1">
              <a:gsLst>
                <a:gs pos="0">
                  <a:schemeClr val="accent1">
                    <a:lumMod val="35000"/>
                    <a:lumOff val="65000"/>
                  </a:schemeClr>
                </a:gs>
                <a:gs pos="100000">
                  <a:schemeClr val="accent1">
                    <a:lumMod val="100000"/>
                  </a:schemeClr>
                </a:gs>
              </a:gsLst>
              <a:path path="circle">
                <a:fillToRect r="100000" b="100000"/>
              </a:path>
              <a:tileRect l="-100000" t="-100000"/>
            </a:gradFill>
            <a:ln w="6350">
              <a:gradFill>
                <a:gsLst>
                  <a:gs pos="0">
                    <a:schemeClr val="accent1">
                      <a:lumMod val="0"/>
                      <a:lumOff val="100000"/>
                      <a:alpha val="70000"/>
                    </a:schemeClr>
                  </a:gs>
                  <a:gs pos="100000">
                    <a:schemeClr val="accent1">
                      <a:lumMod val="0"/>
                      <a:lumOff val="10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任意多边形: 形状 10">
              <a:extLst>
                <a:ext uri="{FF2B5EF4-FFF2-40B4-BE49-F238E27FC236}">
                  <a16:creationId xmlns:a16="http://schemas.microsoft.com/office/drawing/2014/main" id="{742EA261-2199-83EC-1BD6-BC4F111481F4}"/>
                </a:ext>
              </a:extLst>
            </p:cNvPr>
            <p:cNvSpPr/>
            <p:nvPr/>
          </p:nvSpPr>
          <p:spPr>
            <a:xfrm>
              <a:off x="6096001" y="3195180"/>
              <a:ext cx="1902178" cy="1380899"/>
            </a:xfrm>
            <a:custGeom>
              <a:avLst/>
              <a:gdLst>
                <a:gd name="connsiteX0" fmla="*/ 1395600 w 1902178"/>
                <a:gd name="connsiteY0" fmla="*/ 0 h 1380899"/>
                <a:gd name="connsiteX1" fmla="*/ 1902178 w 1902178"/>
                <a:gd name="connsiteY1" fmla="*/ 799499 h 1380899"/>
                <a:gd name="connsiteX2" fmla="*/ 1 w 1902178"/>
                <a:gd name="connsiteY2" fmla="*/ 1380899 h 1380899"/>
                <a:gd name="connsiteX3" fmla="*/ 0 w 1902178"/>
                <a:gd name="connsiteY3" fmla="*/ 1380899 h 1380899"/>
                <a:gd name="connsiteX4" fmla="*/ 0 w 1902178"/>
                <a:gd name="connsiteY4" fmla="*/ 395414 h 1380899"/>
                <a:gd name="connsiteX5" fmla="*/ 1 w 1902178"/>
                <a:gd name="connsiteY5" fmla="*/ 395414 h 138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178" h="1380899">
                  <a:moveTo>
                    <a:pt x="1395600" y="0"/>
                  </a:moveTo>
                  <a:lnTo>
                    <a:pt x="1902178" y="799499"/>
                  </a:lnTo>
                  <a:lnTo>
                    <a:pt x="1" y="1380899"/>
                  </a:lnTo>
                  <a:lnTo>
                    <a:pt x="0" y="1380899"/>
                  </a:lnTo>
                  <a:lnTo>
                    <a:pt x="0" y="395414"/>
                  </a:lnTo>
                  <a:lnTo>
                    <a:pt x="1" y="395414"/>
                  </a:lnTo>
                  <a:close/>
                </a:path>
              </a:pathLst>
            </a:custGeom>
            <a:gradFill flip="none" rotWithShape="1">
              <a:gsLst>
                <a:gs pos="0">
                  <a:schemeClr val="accent1">
                    <a:lumMod val="55000"/>
                    <a:lumOff val="45000"/>
                  </a:schemeClr>
                </a:gs>
                <a:gs pos="100000">
                  <a:schemeClr val="accent1">
                    <a:lumMod val="90000"/>
                  </a:schemeClr>
                </a:gs>
              </a:gsLst>
              <a:path path="circle">
                <a:fillToRect r="100000" b="100000"/>
              </a:path>
              <a:tileRect l="-100000" t="-100000"/>
            </a:gradFill>
            <a:ln w="6350">
              <a:gradFill>
                <a:gsLst>
                  <a:gs pos="0">
                    <a:schemeClr val="accent1">
                      <a:lumMod val="0"/>
                      <a:lumOff val="100000"/>
                      <a:alpha val="70000"/>
                    </a:schemeClr>
                  </a:gs>
                  <a:gs pos="100000">
                    <a:schemeClr val="accent1">
                      <a:lumMod val="0"/>
                      <a:lumOff val="10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mj-ea"/>
                <a:ea typeface="+mj-ea"/>
              </a:endParaRPr>
            </a:p>
          </p:txBody>
        </p:sp>
        <p:sp>
          <p:nvSpPr>
            <p:cNvPr id="12" name="任意多边形: 形状 11">
              <a:extLst>
                <a:ext uri="{FF2B5EF4-FFF2-40B4-BE49-F238E27FC236}">
                  <a16:creationId xmlns:a16="http://schemas.microsoft.com/office/drawing/2014/main" id="{8FF9F7C2-D397-942B-F449-FE7061C66889}"/>
                </a:ext>
              </a:extLst>
            </p:cNvPr>
            <p:cNvSpPr/>
            <p:nvPr/>
          </p:nvSpPr>
          <p:spPr>
            <a:xfrm>
              <a:off x="6096000" y="4287806"/>
              <a:ext cx="2609850" cy="1579594"/>
            </a:xfrm>
            <a:custGeom>
              <a:avLst/>
              <a:gdLst>
                <a:gd name="connsiteX0" fmla="*/ 2086775 w 2609850"/>
                <a:gd name="connsiteY0" fmla="*/ 0 h 1579594"/>
                <a:gd name="connsiteX1" fmla="*/ 2609850 w 2609850"/>
                <a:gd name="connsiteY1" fmla="*/ 825536 h 1579594"/>
                <a:gd name="connsiteX2" fmla="*/ 0 w 2609850"/>
                <a:gd name="connsiteY2" fmla="*/ 1579594 h 1579594"/>
                <a:gd name="connsiteX3" fmla="*/ 0 w 2609850"/>
                <a:gd name="connsiteY3" fmla="*/ 602927 h 1579594"/>
              </a:gdLst>
              <a:ahLst/>
              <a:cxnLst>
                <a:cxn ang="0">
                  <a:pos x="connsiteX0" y="connsiteY0"/>
                </a:cxn>
                <a:cxn ang="0">
                  <a:pos x="connsiteX1" y="connsiteY1"/>
                </a:cxn>
                <a:cxn ang="0">
                  <a:pos x="connsiteX2" y="connsiteY2"/>
                </a:cxn>
                <a:cxn ang="0">
                  <a:pos x="connsiteX3" y="connsiteY3"/>
                </a:cxn>
              </a:cxnLst>
              <a:rect l="l" t="t" r="r" b="b"/>
              <a:pathLst>
                <a:path w="2609850" h="1579594">
                  <a:moveTo>
                    <a:pt x="2086775" y="0"/>
                  </a:moveTo>
                  <a:lnTo>
                    <a:pt x="2609850" y="825536"/>
                  </a:lnTo>
                  <a:lnTo>
                    <a:pt x="0" y="1579594"/>
                  </a:lnTo>
                  <a:lnTo>
                    <a:pt x="0" y="602927"/>
                  </a:lnTo>
                  <a:close/>
                </a:path>
              </a:pathLst>
            </a:custGeom>
            <a:gradFill flip="none" rotWithShape="1">
              <a:gsLst>
                <a:gs pos="0">
                  <a:schemeClr val="accent1">
                    <a:lumMod val="75000"/>
                    <a:lumOff val="25000"/>
                  </a:schemeClr>
                </a:gs>
                <a:gs pos="100000">
                  <a:schemeClr val="accent1">
                    <a:lumMod val="80000"/>
                  </a:schemeClr>
                </a:gs>
              </a:gsLst>
              <a:path path="circle">
                <a:fillToRect r="100000" b="100000"/>
              </a:path>
              <a:tileRect l="-100000" t="-100000"/>
            </a:gradFill>
            <a:ln w="6350">
              <a:gradFill>
                <a:gsLst>
                  <a:gs pos="0">
                    <a:schemeClr val="accent1">
                      <a:lumMod val="0"/>
                      <a:lumOff val="100000"/>
                      <a:alpha val="70000"/>
                    </a:schemeClr>
                  </a:gs>
                  <a:gs pos="100000">
                    <a:schemeClr val="accent1">
                      <a:lumMod val="0"/>
                      <a:lumOff val="10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3" name="文本框 22">
            <a:extLst>
              <a:ext uri="{FF2B5EF4-FFF2-40B4-BE49-F238E27FC236}">
                <a16:creationId xmlns:a16="http://schemas.microsoft.com/office/drawing/2014/main" id="{29448C56-6348-0175-6A81-D15192396049}"/>
              </a:ext>
            </a:extLst>
          </p:cNvPr>
          <p:cNvSpPr txBox="1"/>
          <p:nvPr/>
        </p:nvSpPr>
        <p:spPr>
          <a:xfrm>
            <a:off x="6036438" y="2168510"/>
            <a:ext cx="4915276" cy="963854"/>
          </a:xfrm>
          <a:prstGeom prst="rect">
            <a:avLst/>
          </a:prstGeom>
          <a:noFill/>
        </p:spPr>
        <p:txBody>
          <a:bodyPr wrap="square">
            <a:noAutofit/>
          </a:bodyPr>
          <a:lstStyle/>
          <a:p>
            <a:pPr>
              <a:lnSpc>
                <a:spcPct val="120000"/>
              </a:lnSpc>
            </a:pPr>
            <a:r>
              <a:rPr lang="zh-CN" altLang="en-US" sz="1400" b="1" dirty="0"/>
              <a:t>工作中会面临许多新问题，这就要求我们要不断地更新知识，丰富自己的工作技能和实践本领的同时要善于在工作中开拓创新，只有这样才能在工作中争创一流。</a:t>
            </a:r>
          </a:p>
        </p:txBody>
      </p:sp>
      <p:sp>
        <p:nvSpPr>
          <p:cNvPr id="26" name="文本框 25">
            <a:extLst>
              <a:ext uri="{FF2B5EF4-FFF2-40B4-BE49-F238E27FC236}">
                <a16:creationId xmlns:a16="http://schemas.microsoft.com/office/drawing/2014/main" id="{6AB00C3A-97B7-30A6-0E0E-98197C6E8406}"/>
              </a:ext>
            </a:extLst>
          </p:cNvPr>
          <p:cNvSpPr txBox="1"/>
          <p:nvPr/>
        </p:nvSpPr>
        <p:spPr>
          <a:xfrm>
            <a:off x="6036437" y="3608569"/>
            <a:ext cx="4915275" cy="963854"/>
          </a:xfrm>
          <a:prstGeom prst="rect">
            <a:avLst/>
          </a:prstGeom>
          <a:noFill/>
        </p:spPr>
        <p:txBody>
          <a:bodyPr wrap="square">
            <a:noAutofit/>
          </a:bodyPr>
          <a:lstStyle/>
          <a:p>
            <a:pPr>
              <a:lnSpc>
                <a:spcPct val="120000"/>
              </a:lnSpc>
            </a:pPr>
            <a:r>
              <a:rPr lang="zh-CN" altLang="en-US" sz="1400" b="1" dirty="0"/>
              <a:t>在工作中克服华而不实，飘浮虚荣的工作作风，在工作中 “埋头苦干、少说多做”。工作中还要深入实际，了解实际情况，做到心中有数，不做表面文章，不搞形式主义。</a:t>
            </a:r>
          </a:p>
        </p:txBody>
      </p:sp>
      <p:sp>
        <p:nvSpPr>
          <p:cNvPr id="27" name="文本框 26">
            <a:extLst>
              <a:ext uri="{FF2B5EF4-FFF2-40B4-BE49-F238E27FC236}">
                <a16:creationId xmlns:a16="http://schemas.microsoft.com/office/drawing/2014/main" id="{5D35513E-E81F-595C-82C8-B094E479E4C2}"/>
              </a:ext>
            </a:extLst>
          </p:cNvPr>
          <p:cNvSpPr txBox="1"/>
          <p:nvPr/>
        </p:nvSpPr>
        <p:spPr>
          <a:xfrm>
            <a:off x="6036438" y="5048628"/>
            <a:ext cx="4915274" cy="963854"/>
          </a:xfrm>
          <a:prstGeom prst="rect">
            <a:avLst/>
          </a:prstGeom>
          <a:noFill/>
        </p:spPr>
        <p:txBody>
          <a:bodyPr wrap="square">
            <a:noAutofit/>
          </a:bodyPr>
          <a:lstStyle/>
          <a:p>
            <a:pPr>
              <a:lnSpc>
                <a:spcPct val="120000"/>
              </a:lnSpc>
            </a:pPr>
            <a:r>
              <a:rPr lang="zh-CN" altLang="en-US" sz="1400" b="1" dirty="0"/>
              <a:t>要务，充分认识到，在当前形式和环境中，只有不断的学习，才能不被这个社会所淘汰，目的就是为了今后游刃有余的工作打好一个坚实的基础。</a:t>
            </a:r>
          </a:p>
        </p:txBody>
      </p:sp>
      <p:grpSp>
        <p:nvGrpSpPr>
          <p:cNvPr id="31" name="组合 30">
            <a:extLst>
              <a:ext uri="{FF2B5EF4-FFF2-40B4-BE49-F238E27FC236}">
                <a16:creationId xmlns:a16="http://schemas.microsoft.com/office/drawing/2014/main" id="{539244E9-B712-C59D-066A-ABAAE00194B3}"/>
              </a:ext>
            </a:extLst>
          </p:cNvPr>
          <p:cNvGrpSpPr/>
          <p:nvPr/>
        </p:nvGrpSpPr>
        <p:grpSpPr>
          <a:xfrm>
            <a:off x="6161955" y="1741927"/>
            <a:ext cx="1426110" cy="353189"/>
            <a:chOff x="6142116" y="1482739"/>
            <a:chExt cx="2311499" cy="572464"/>
          </a:xfrm>
        </p:grpSpPr>
        <p:sp>
          <p:nvSpPr>
            <p:cNvPr id="28" name="平行四边形 27">
              <a:extLst>
                <a:ext uri="{FF2B5EF4-FFF2-40B4-BE49-F238E27FC236}">
                  <a16:creationId xmlns:a16="http://schemas.microsoft.com/office/drawing/2014/main" id="{DDB9CE68-580A-E094-9FDB-C5F9FD8ADBF8}"/>
                </a:ext>
              </a:extLst>
            </p:cNvPr>
            <p:cNvSpPr/>
            <p:nvPr/>
          </p:nvSpPr>
          <p:spPr>
            <a:xfrm>
              <a:off x="6142116" y="1482739"/>
              <a:ext cx="2270976" cy="509553"/>
            </a:xfrm>
            <a:prstGeom prst="parallelogram">
              <a:avLst/>
            </a:prstGeom>
            <a:solidFill>
              <a:schemeClr val="accent2"/>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j-ea"/>
                <a:ea typeface="+mj-ea"/>
                <a:cs typeface="+mn-cs"/>
              </a:endParaRPr>
            </a:p>
          </p:txBody>
        </p:sp>
        <p:sp>
          <p:nvSpPr>
            <p:cNvPr id="29" name="平行四边形 28">
              <a:extLst>
                <a:ext uri="{FF2B5EF4-FFF2-40B4-BE49-F238E27FC236}">
                  <a16:creationId xmlns:a16="http://schemas.microsoft.com/office/drawing/2014/main" id="{393A2D1F-00B5-2AAC-4AF6-62FCA6390DF1}"/>
                </a:ext>
              </a:extLst>
            </p:cNvPr>
            <p:cNvSpPr/>
            <p:nvPr/>
          </p:nvSpPr>
          <p:spPr>
            <a:xfrm>
              <a:off x="6182639" y="1545650"/>
              <a:ext cx="2270976" cy="509553"/>
            </a:xfrm>
            <a:prstGeom prst="parallelogram">
              <a:avLst/>
            </a:prstGeom>
            <a:solidFill>
              <a:schemeClr val="accent1"/>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grpSp>
      <p:sp>
        <p:nvSpPr>
          <p:cNvPr id="32" name="文本框 31">
            <a:extLst>
              <a:ext uri="{FF2B5EF4-FFF2-40B4-BE49-F238E27FC236}">
                <a16:creationId xmlns:a16="http://schemas.microsoft.com/office/drawing/2014/main" id="{49FFE57F-405E-EAE4-0F7D-457BA7993316}"/>
              </a:ext>
            </a:extLst>
          </p:cNvPr>
          <p:cNvSpPr txBox="1"/>
          <p:nvPr/>
        </p:nvSpPr>
        <p:spPr>
          <a:xfrm>
            <a:off x="6274629" y="1762539"/>
            <a:ext cx="1200762" cy="369332"/>
          </a:xfrm>
          <a:prstGeom prst="rect">
            <a:avLst/>
          </a:prstGeom>
          <a:noFill/>
        </p:spPr>
        <p:txBody>
          <a:bodyPr wrap="square" rtlCol="0">
            <a:noAutofit/>
          </a:bodyPr>
          <a:lstStyle/>
          <a:p>
            <a:r>
              <a:rPr lang="zh-CN" altLang="en-US" b="1" dirty="0">
                <a:solidFill>
                  <a:schemeClr val="bg1"/>
                </a:solidFill>
                <a:latin typeface="+mj-ea"/>
                <a:ea typeface="+mj-ea"/>
              </a:rPr>
              <a:t>工作思路</a:t>
            </a:r>
          </a:p>
        </p:txBody>
      </p:sp>
      <p:grpSp>
        <p:nvGrpSpPr>
          <p:cNvPr id="33" name="组合 32">
            <a:extLst>
              <a:ext uri="{FF2B5EF4-FFF2-40B4-BE49-F238E27FC236}">
                <a16:creationId xmlns:a16="http://schemas.microsoft.com/office/drawing/2014/main" id="{16B5016C-5EF2-C461-CC3A-4BC03DDB1DDC}"/>
              </a:ext>
            </a:extLst>
          </p:cNvPr>
          <p:cNvGrpSpPr/>
          <p:nvPr/>
        </p:nvGrpSpPr>
        <p:grpSpPr>
          <a:xfrm>
            <a:off x="6136954" y="3211538"/>
            <a:ext cx="1426110" cy="353189"/>
            <a:chOff x="6142116" y="1482739"/>
            <a:chExt cx="2311499" cy="572464"/>
          </a:xfrm>
        </p:grpSpPr>
        <p:sp>
          <p:nvSpPr>
            <p:cNvPr id="34" name="平行四边形 33">
              <a:extLst>
                <a:ext uri="{FF2B5EF4-FFF2-40B4-BE49-F238E27FC236}">
                  <a16:creationId xmlns:a16="http://schemas.microsoft.com/office/drawing/2014/main" id="{335C4C69-2B5B-BEBE-A149-E10AA4195458}"/>
                </a:ext>
              </a:extLst>
            </p:cNvPr>
            <p:cNvSpPr/>
            <p:nvPr/>
          </p:nvSpPr>
          <p:spPr>
            <a:xfrm>
              <a:off x="6142116" y="1482739"/>
              <a:ext cx="2270976" cy="509553"/>
            </a:xfrm>
            <a:prstGeom prst="parallelogram">
              <a:avLst/>
            </a:prstGeom>
            <a:solidFill>
              <a:schemeClr val="accent2"/>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j-ea"/>
                <a:ea typeface="+mj-ea"/>
                <a:cs typeface="+mn-cs"/>
              </a:endParaRPr>
            </a:p>
          </p:txBody>
        </p:sp>
        <p:sp>
          <p:nvSpPr>
            <p:cNvPr id="35" name="平行四边形 34">
              <a:extLst>
                <a:ext uri="{FF2B5EF4-FFF2-40B4-BE49-F238E27FC236}">
                  <a16:creationId xmlns:a16="http://schemas.microsoft.com/office/drawing/2014/main" id="{1086B668-2E3E-0275-D922-B06473C0E0C1}"/>
                </a:ext>
              </a:extLst>
            </p:cNvPr>
            <p:cNvSpPr/>
            <p:nvPr/>
          </p:nvSpPr>
          <p:spPr>
            <a:xfrm>
              <a:off x="6182639" y="1545650"/>
              <a:ext cx="2270976" cy="509553"/>
            </a:xfrm>
            <a:prstGeom prst="parallelogram">
              <a:avLst/>
            </a:prstGeom>
            <a:solidFill>
              <a:schemeClr val="accent1"/>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grpSp>
      <p:sp>
        <p:nvSpPr>
          <p:cNvPr id="36" name="文本框 35">
            <a:extLst>
              <a:ext uri="{FF2B5EF4-FFF2-40B4-BE49-F238E27FC236}">
                <a16:creationId xmlns:a16="http://schemas.microsoft.com/office/drawing/2014/main" id="{DE773707-0C68-6342-B32F-6B2319420C4A}"/>
              </a:ext>
            </a:extLst>
          </p:cNvPr>
          <p:cNvSpPr txBox="1"/>
          <p:nvPr/>
        </p:nvSpPr>
        <p:spPr>
          <a:xfrm>
            <a:off x="6249628" y="3232150"/>
            <a:ext cx="1200762" cy="369332"/>
          </a:xfrm>
          <a:prstGeom prst="rect">
            <a:avLst/>
          </a:prstGeom>
          <a:noFill/>
        </p:spPr>
        <p:txBody>
          <a:bodyPr wrap="square" rtlCol="0">
            <a:noAutofit/>
          </a:bodyPr>
          <a:lstStyle/>
          <a:p>
            <a:r>
              <a:rPr lang="zh-CN" altLang="en-US" b="1" dirty="0">
                <a:solidFill>
                  <a:schemeClr val="bg1"/>
                </a:solidFill>
                <a:latin typeface="+mj-ea"/>
                <a:ea typeface="+mj-ea"/>
              </a:rPr>
              <a:t>工作作风</a:t>
            </a:r>
          </a:p>
        </p:txBody>
      </p:sp>
      <p:grpSp>
        <p:nvGrpSpPr>
          <p:cNvPr id="37" name="组合 36">
            <a:extLst>
              <a:ext uri="{FF2B5EF4-FFF2-40B4-BE49-F238E27FC236}">
                <a16:creationId xmlns:a16="http://schemas.microsoft.com/office/drawing/2014/main" id="{C2866C78-3E64-BC19-8D15-4DD24A2A2781}"/>
              </a:ext>
            </a:extLst>
          </p:cNvPr>
          <p:cNvGrpSpPr/>
          <p:nvPr/>
        </p:nvGrpSpPr>
        <p:grpSpPr>
          <a:xfrm>
            <a:off x="6100105" y="4658684"/>
            <a:ext cx="1426110" cy="353189"/>
            <a:chOff x="6142116" y="1482739"/>
            <a:chExt cx="2311499" cy="572464"/>
          </a:xfrm>
        </p:grpSpPr>
        <p:sp>
          <p:nvSpPr>
            <p:cNvPr id="38" name="平行四边形 37">
              <a:extLst>
                <a:ext uri="{FF2B5EF4-FFF2-40B4-BE49-F238E27FC236}">
                  <a16:creationId xmlns:a16="http://schemas.microsoft.com/office/drawing/2014/main" id="{7D9D9594-7115-5819-BAF9-849DF174119A}"/>
                </a:ext>
              </a:extLst>
            </p:cNvPr>
            <p:cNvSpPr/>
            <p:nvPr/>
          </p:nvSpPr>
          <p:spPr>
            <a:xfrm>
              <a:off x="6142116" y="1482739"/>
              <a:ext cx="2270976" cy="509553"/>
            </a:xfrm>
            <a:prstGeom prst="parallelogram">
              <a:avLst/>
            </a:prstGeom>
            <a:solidFill>
              <a:schemeClr val="accent2"/>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j-ea"/>
                <a:ea typeface="+mj-ea"/>
                <a:cs typeface="+mn-cs"/>
              </a:endParaRPr>
            </a:p>
          </p:txBody>
        </p:sp>
        <p:sp>
          <p:nvSpPr>
            <p:cNvPr id="39" name="平行四边形 38">
              <a:extLst>
                <a:ext uri="{FF2B5EF4-FFF2-40B4-BE49-F238E27FC236}">
                  <a16:creationId xmlns:a16="http://schemas.microsoft.com/office/drawing/2014/main" id="{7ABF7B4B-9501-C06E-966C-E7ADD97E712A}"/>
                </a:ext>
              </a:extLst>
            </p:cNvPr>
            <p:cNvSpPr/>
            <p:nvPr/>
          </p:nvSpPr>
          <p:spPr>
            <a:xfrm>
              <a:off x="6182639" y="1545650"/>
              <a:ext cx="2270976" cy="509553"/>
            </a:xfrm>
            <a:prstGeom prst="parallelogram">
              <a:avLst/>
            </a:prstGeom>
            <a:solidFill>
              <a:schemeClr val="accent1"/>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grpSp>
      <p:sp>
        <p:nvSpPr>
          <p:cNvPr id="40" name="文本框 39">
            <a:extLst>
              <a:ext uri="{FF2B5EF4-FFF2-40B4-BE49-F238E27FC236}">
                <a16:creationId xmlns:a16="http://schemas.microsoft.com/office/drawing/2014/main" id="{F64BDFD0-0059-06AD-E866-69A7712CD64B}"/>
              </a:ext>
            </a:extLst>
          </p:cNvPr>
          <p:cNvSpPr txBox="1"/>
          <p:nvPr/>
        </p:nvSpPr>
        <p:spPr>
          <a:xfrm>
            <a:off x="6212779" y="4679296"/>
            <a:ext cx="1200762" cy="369332"/>
          </a:xfrm>
          <a:prstGeom prst="rect">
            <a:avLst/>
          </a:prstGeom>
          <a:noFill/>
        </p:spPr>
        <p:txBody>
          <a:bodyPr wrap="square" rtlCol="0">
            <a:noAutofit/>
          </a:bodyPr>
          <a:lstStyle/>
          <a:p>
            <a:r>
              <a:rPr lang="zh-CN" altLang="en-US" b="1" dirty="0">
                <a:solidFill>
                  <a:schemeClr val="bg1"/>
                </a:solidFill>
                <a:latin typeface="+mj-ea"/>
                <a:ea typeface="+mj-ea"/>
              </a:rPr>
              <a:t>工作意识</a:t>
            </a:r>
          </a:p>
        </p:txBody>
      </p:sp>
      <p:sp>
        <p:nvSpPr>
          <p:cNvPr id="48" name="文本框 47">
            <a:extLst>
              <a:ext uri="{FF2B5EF4-FFF2-40B4-BE49-F238E27FC236}">
                <a16:creationId xmlns:a16="http://schemas.microsoft.com/office/drawing/2014/main" id="{5DD198C2-E206-58D2-BE5F-E6CF55202D4C}"/>
              </a:ext>
            </a:extLst>
          </p:cNvPr>
          <p:cNvSpPr txBox="1"/>
          <p:nvPr/>
        </p:nvSpPr>
        <p:spPr>
          <a:xfrm>
            <a:off x="1826960" y="437994"/>
            <a:ext cx="3089578" cy="3693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spc="300" dirty="0">
                <a:solidFill>
                  <a:schemeClr val="accent1"/>
                </a:solidFill>
                <a:latin typeface="+mj-ea"/>
                <a:ea typeface="+mj-ea"/>
                <a:cs typeface="+mn-ea"/>
                <a:sym typeface="+mn-lt"/>
              </a:rPr>
              <a:t>工作改进措施</a:t>
            </a:r>
            <a:endPar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endParaRPr>
          </a:p>
        </p:txBody>
      </p:sp>
    </p:spTree>
    <p:extLst>
      <p:ext uri="{BB962C8B-B14F-4D97-AF65-F5344CB8AC3E}">
        <p14:creationId xmlns:p14="http://schemas.microsoft.com/office/powerpoint/2010/main" val="3169098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389AF24-B36A-944F-47D5-D7F55F10E91A}"/>
              </a:ext>
            </a:extLst>
          </p:cNvPr>
          <p:cNvSpPr/>
          <p:nvPr/>
        </p:nvSpPr>
        <p:spPr>
          <a:xfrm flipH="1">
            <a:off x="4547845" y="1210320"/>
            <a:ext cx="3143465" cy="3329543"/>
          </a:xfrm>
          <a:prstGeom prst="rect">
            <a:avLst/>
          </a:prstGeom>
          <a:noFill/>
          <a:ln w="19050" cap="flat" cmpd="sng" algn="ctr">
            <a:solidFill>
              <a:srgbClr val="7F7F7F"/>
            </a:solidFill>
            <a:prstDash val="solid"/>
            <a:miter lim="800000"/>
          </a:ln>
          <a:effectLst>
            <a:outerShdw blurRad="114300" sx="101000" sy="101000" algn="ctr" rotWithShape="0">
              <a:sysClr val="window" lastClr="FFFFFF">
                <a:lumMod val="50000"/>
                <a:alpha val="37000"/>
              </a:sysClr>
            </a:outerShdw>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22" name="矩形: 圆角 21">
            <a:extLst>
              <a:ext uri="{FF2B5EF4-FFF2-40B4-BE49-F238E27FC236}">
                <a16:creationId xmlns:a16="http://schemas.microsoft.com/office/drawing/2014/main" id="{CA8C9F4E-59BD-C1C9-D5CA-39F085537B03}"/>
              </a:ext>
            </a:extLst>
          </p:cNvPr>
          <p:cNvSpPr/>
          <p:nvPr/>
        </p:nvSpPr>
        <p:spPr>
          <a:xfrm>
            <a:off x="2466567" y="1772056"/>
            <a:ext cx="5855629" cy="2910263"/>
          </a:xfrm>
          <a:prstGeom prst="roundRect">
            <a:avLst>
              <a:gd name="adj" fmla="val 0"/>
            </a:avLst>
          </a:prstGeom>
          <a:pattFill prst="lgGrid">
            <a:fgClr>
              <a:srgbClr val="F8F8F8"/>
            </a:fgClr>
            <a:bgClr>
              <a:sysClr val="window" lastClr="FFFFFF"/>
            </a:bgClr>
          </a:patt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4" name="文本框 5">
            <a:extLst>
              <a:ext uri="{FF2B5EF4-FFF2-40B4-BE49-F238E27FC236}">
                <a16:creationId xmlns:a16="http://schemas.microsoft.com/office/drawing/2014/main" id="{410F22CB-79BA-5E0D-CFBB-9504A508E613}"/>
              </a:ext>
            </a:extLst>
          </p:cNvPr>
          <p:cNvSpPr txBox="1"/>
          <p:nvPr/>
        </p:nvSpPr>
        <p:spPr>
          <a:xfrm flipH="1">
            <a:off x="4865949" y="2318138"/>
            <a:ext cx="2558648" cy="769441"/>
          </a:xfrm>
          <a:prstGeom prst="rect">
            <a:avLst/>
          </a:prstGeom>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chemeClr val="accent2"/>
                </a:solidFill>
                <a:effectLst/>
                <a:uLnTx/>
                <a:uFillTx/>
                <a:latin typeface="+mj-ea"/>
                <a:ea typeface="+mj-ea"/>
                <a:cs typeface="+mn-cs"/>
              </a:rPr>
              <a:t>PART 06</a:t>
            </a:r>
            <a:endParaRPr kumimoji="0" lang="zh-CN" altLang="en-US" sz="4400" b="1" i="0" u="none" strike="noStrike" kern="1200" cap="none" spc="0" normalizeH="0" baseline="0" noProof="0" dirty="0">
              <a:ln>
                <a:noFill/>
              </a:ln>
              <a:solidFill>
                <a:schemeClr val="accent2"/>
              </a:solidFill>
              <a:effectLst/>
              <a:uLnTx/>
              <a:uFillTx/>
              <a:latin typeface="+mj-ea"/>
              <a:ea typeface="+mj-ea"/>
              <a:cs typeface="+mn-cs"/>
            </a:endParaRPr>
          </a:p>
        </p:txBody>
      </p:sp>
      <p:sp>
        <p:nvSpPr>
          <p:cNvPr id="5" name="文本框 24">
            <a:extLst>
              <a:ext uri="{FF2B5EF4-FFF2-40B4-BE49-F238E27FC236}">
                <a16:creationId xmlns:a16="http://schemas.microsoft.com/office/drawing/2014/main" id="{7EB96794-FDA3-9170-AA76-F33E0CC573E5}"/>
              </a:ext>
            </a:extLst>
          </p:cNvPr>
          <p:cNvSpPr txBox="1"/>
          <p:nvPr/>
        </p:nvSpPr>
        <p:spPr>
          <a:xfrm flipH="1">
            <a:off x="3451290" y="2939230"/>
            <a:ext cx="5387967" cy="923330"/>
          </a:xfrm>
          <a:prstGeom prst="rect">
            <a:avLst/>
          </a:prstGeom>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chemeClr val="accent1"/>
                </a:solidFill>
                <a:effectLst/>
                <a:uLnTx/>
                <a:uFillTx/>
                <a:latin typeface="+mj-ea"/>
                <a:ea typeface="+mj-ea"/>
              </a:rPr>
              <a:t>下半年工作计划</a:t>
            </a:r>
          </a:p>
        </p:txBody>
      </p:sp>
      <p:grpSp>
        <p:nvGrpSpPr>
          <p:cNvPr id="7" name="组合 6">
            <a:extLst>
              <a:ext uri="{FF2B5EF4-FFF2-40B4-BE49-F238E27FC236}">
                <a16:creationId xmlns:a16="http://schemas.microsoft.com/office/drawing/2014/main" id="{1EBD3ED1-FF06-E7BD-3F8A-55DFFBA80757}"/>
              </a:ext>
            </a:extLst>
          </p:cNvPr>
          <p:cNvGrpSpPr/>
          <p:nvPr/>
        </p:nvGrpSpPr>
        <p:grpSpPr>
          <a:xfrm flipH="1">
            <a:off x="5466994" y="4333065"/>
            <a:ext cx="1305165" cy="349254"/>
            <a:chOff x="1471211" y="4679875"/>
            <a:chExt cx="1305165" cy="349254"/>
          </a:xfrm>
          <a:effectLst>
            <a:outerShdw blurRad="101600" dist="38100" dir="2700000" sx="101000" sy="101000" algn="tl" rotWithShape="0">
              <a:sysClr val="window" lastClr="FFFFFF">
                <a:lumMod val="50000"/>
                <a:alpha val="35000"/>
              </a:sysClr>
            </a:outerShdw>
          </a:effectLst>
        </p:grpSpPr>
        <p:sp>
          <p:nvSpPr>
            <p:cNvPr id="13" name="矩形: 圆角 12">
              <a:extLst>
                <a:ext uri="{FF2B5EF4-FFF2-40B4-BE49-F238E27FC236}">
                  <a16:creationId xmlns:a16="http://schemas.microsoft.com/office/drawing/2014/main" id="{90855F6A-E432-FF2F-AE51-D229A8FE9026}"/>
                </a:ext>
              </a:extLst>
            </p:cNvPr>
            <p:cNvSpPr/>
            <p:nvPr/>
          </p:nvSpPr>
          <p:spPr>
            <a:xfrm>
              <a:off x="1471211" y="4679875"/>
              <a:ext cx="1305165" cy="338554"/>
            </a:xfrm>
            <a:prstGeom prst="roundRect">
              <a:avLst>
                <a:gd name="adj" fmla="val 50000"/>
              </a:avLst>
            </a:prstGeom>
            <a:solidFill>
              <a:schemeClr val="accent2"/>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4" name="文本框 32">
              <a:extLst>
                <a:ext uri="{FF2B5EF4-FFF2-40B4-BE49-F238E27FC236}">
                  <a16:creationId xmlns:a16="http://schemas.microsoft.com/office/drawing/2014/main" id="{85FF0EA6-7D8B-EBE4-932A-A7EF2AE79686}"/>
                </a:ext>
              </a:extLst>
            </p:cNvPr>
            <p:cNvSpPr txBox="1"/>
            <p:nvPr/>
          </p:nvSpPr>
          <p:spPr>
            <a:xfrm>
              <a:off x="1723683" y="4690575"/>
              <a:ext cx="800219" cy="338554"/>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ysClr val="window" lastClr="FFFFFF"/>
                  </a:solidFill>
                  <a:effectLst/>
                  <a:uLnTx/>
                  <a:uFillTx/>
                  <a:latin typeface="+mj-ea"/>
                  <a:ea typeface="+mj-ea"/>
                  <a:cs typeface="+mn-cs"/>
                </a:rPr>
                <a:t>第</a:t>
              </a:r>
              <a:r>
                <a:rPr lang="zh-CN" altLang="en-US" sz="1600" b="1" dirty="0">
                  <a:solidFill>
                    <a:sysClr val="window" lastClr="FFFFFF"/>
                  </a:solidFill>
                  <a:latin typeface="+mj-ea"/>
                  <a:ea typeface="+mj-ea"/>
                </a:rPr>
                <a:t>六</a:t>
              </a:r>
              <a:r>
                <a:rPr kumimoji="0" lang="zh-CN" altLang="en-US" sz="1600" b="1" i="0" u="none" strike="noStrike" kern="1200" cap="none" spc="0" normalizeH="0" baseline="0" noProof="0" dirty="0">
                  <a:ln>
                    <a:noFill/>
                  </a:ln>
                  <a:solidFill>
                    <a:sysClr val="window" lastClr="FFFFFF"/>
                  </a:solidFill>
                  <a:effectLst/>
                  <a:uLnTx/>
                  <a:uFillTx/>
                  <a:latin typeface="+mj-ea"/>
                  <a:ea typeface="+mj-ea"/>
                  <a:cs typeface="+mn-cs"/>
                </a:rPr>
                <a:t>章</a:t>
              </a:r>
            </a:p>
          </p:txBody>
        </p:sp>
      </p:grpSp>
      <p:grpSp>
        <p:nvGrpSpPr>
          <p:cNvPr id="8" name="组合 7">
            <a:extLst>
              <a:ext uri="{FF2B5EF4-FFF2-40B4-BE49-F238E27FC236}">
                <a16:creationId xmlns:a16="http://schemas.microsoft.com/office/drawing/2014/main" id="{411CDB3B-5BAE-BB0E-9F9B-BFA50D6C6FE3}"/>
              </a:ext>
            </a:extLst>
          </p:cNvPr>
          <p:cNvGrpSpPr/>
          <p:nvPr/>
        </p:nvGrpSpPr>
        <p:grpSpPr>
          <a:xfrm flipH="1">
            <a:off x="7653208" y="1916928"/>
            <a:ext cx="76200" cy="888722"/>
            <a:chOff x="1371600" y="1689100"/>
            <a:chExt cx="76200" cy="888722"/>
          </a:xfrm>
        </p:grpSpPr>
        <p:sp>
          <p:nvSpPr>
            <p:cNvPr id="9" name="椭圆 8">
              <a:extLst>
                <a:ext uri="{FF2B5EF4-FFF2-40B4-BE49-F238E27FC236}">
                  <a16:creationId xmlns:a16="http://schemas.microsoft.com/office/drawing/2014/main" id="{CF90AD89-E69B-70EC-E425-A6B79B5A91D6}"/>
                </a:ext>
              </a:extLst>
            </p:cNvPr>
            <p:cNvSpPr/>
            <p:nvPr/>
          </p:nvSpPr>
          <p:spPr>
            <a:xfrm>
              <a:off x="1371600" y="168910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0" name="椭圆 9">
              <a:extLst>
                <a:ext uri="{FF2B5EF4-FFF2-40B4-BE49-F238E27FC236}">
                  <a16:creationId xmlns:a16="http://schemas.microsoft.com/office/drawing/2014/main" id="{E40086D9-0542-5890-287D-89EA7B4BDA2D}"/>
                </a:ext>
              </a:extLst>
            </p:cNvPr>
            <p:cNvSpPr/>
            <p:nvPr/>
          </p:nvSpPr>
          <p:spPr>
            <a:xfrm>
              <a:off x="1371600" y="1851605"/>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11" name="椭圆 10">
              <a:extLst>
                <a:ext uri="{FF2B5EF4-FFF2-40B4-BE49-F238E27FC236}">
                  <a16:creationId xmlns:a16="http://schemas.microsoft.com/office/drawing/2014/main" id="{425A1935-D05F-5130-F84D-489CA2EDD10D}"/>
                </a:ext>
              </a:extLst>
            </p:cNvPr>
            <p:cNvSpPr/>
            <p:nvPr/>
          </p:nvSpPr>
          <p:spPr>
            <a:xfrm>
              <a:off x="1371600" y="201411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2" name="椭圆 11">
              <a:extLst>
                <a:ext uri="{FF2B5EF4-FFF2-40B4-BE49-F238E27FC236}">
                  <a16:creationId xmlns:a16="http://schemas.microsoft.com/office/drawing/2014/main" id="{1B6F301A-968F-6634-EA53-50B0E4FEA394}"/>
                </a:ext>
              </a:extLst>
            </p:cNvPr>
            <p:cNvSpPr/>
            <p:nvPr/>
          </p:nvSpPr>
          <p:spPr>
            <a:xfrm>
              <a:off x="1371600" y="2176614"/>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23" name="椭圆 22">
              <a:extLst>
                <a:ext uri="{FF2B5EF4-FFF2-40B4-BE49-F238E27FC236}">
                  <a16:creationId xmlns:a16="http://schemas.microsoft.com/office/drawing/2014/main" id="{5B0F0D20-FCE3-FA24-522F-5693EFCB4053}"/>
                </a:ext>
              </a:extLst>
            </p:cNvPr>
            <p:cNvSpPr/>
            <p:nvPr/>
          </p:nvSpPr>
          <p:spPr>
            <a:xfrm>
              <a:off x="1371600" y="2339118"/>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24" name="椭圆 23">
              <a:extLst>
                <a:ext uri="{FF2B5EF4-FFF2-40B4-BE49-F238E27FC236}">
                  <a16:creationId xmlns:a16="http://schemas.microsoft.com/office/drawing/2014/main" id="{44A0F120-1BA1-20FB-78F1-5B411D7A7864}"/>
                </a:ext>
              </a:extLst>
            </p:cNvPr>
            <p:cNvSpPr/>
            <p:nvPr/>
          </p:nvSpPr>
          <p:spPr>
            <a:xfrm>
              <a:off x="1371600" y="2501622"/>
              <a:ext cx="76200" cy="76200"/>
            </a:xfrm>
            <a:prstGeom prst="ellipse">
              <a:avLst/>
            </a:prstGeom>
            <a:solidFill>
              <a:schemeClr val="tx1"/>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grpSp>
      <p:sp>
        <p:nvSpPr>
          <p:cNvPr id="15" name="文本框 14">
            <a:extLst>
              <a:ext uri="{FF2B5EF4-FFF2-40B4-BE49-F238E27FC236}">
                <a16:creationId xmlns:a16="http://schemas.microsoft.com/office/drawing/2014/main" id="{3ACD0A25-8AF0-71B6-828E-A700FF51FE2F}"/>
              </a:ext>
            </a:extLst>
          </p:cNvPr>
          <p:cNvSpPr txBox="1"/>
          <p:nvPr/>
        </p:nvSpPr>
        <p:spPr>
          <a:xfrm>
            <a:off x="3503700" y="3826370"/>
            <a:ext cx="5347503" cy="307777"/>
          </a:xfrm>
          <a:prstGeom prst="rect">
            <a:avLst/>
          </a:prstGeom>
          <a:noFill/>
        </p:spPr>
        <p:txBody>
          <a:bodyPr wrap="square" rtlCol="0">
            <a:noAutofit/>
          </a:bodyPr>
          <a:lstStyle/>
          <a:p>
            <a:pPr algn="dist"/>
            <a:r>
              <a:rPr lang="en-US" altLang="zh-CN" sz="1400" dirty="0">
                <a:solidFill>
                  <a:schemeClr val="bg1">
                    <a:lumMod val="75000"/>
                  </a:schemeClr>
                </a:solidFill>
              </a:rPr>
              <a:t>MID YEAR WORK REVIEW</a:t>
            </a:r>
            <a:endParaRPr lang="zh-CN" altLang="en-US" sz="1400" dirty="0">
              <a:solidFill>
                <a:schemeClr val="bg1">
                  <a:lumMod val="75000"/>
                </a:schemeClr>
              </a:solidFill>
            </a:endParaRPr>
          </a:p>
        </p:txBody>
      </p:sp>
      <p:grpSp>
        <p:nvGrpSpPr>
          <p:cNvPr id="30" name="组合 29">
            <a:extLst>
              <a:ext uri="{FF2B5EF4-FFF2-40B4-BE49-F238E27FC236}">
                <a16:creationId xmlns:a16="http://schemas.microsoft.com/office/drawing/2014/main" id="{498E4570-F315-FA67-FB93-6125B4B5F297}"/>
              </a:ext>
            </a:extLst>
          </p:cNvPr>
          <p:cNvGrpSpPr/>
          <p:nvPr/>
        </p:nvGrpSpPr>
        <p:grpSpPr>
          <a:xfrm flipH="1">
            <a:off x="4514231" y="1916928"/>
            <a:ext cx="76200" cy="888722"/>
            <a:chOff x="1371600" y="1689100"/>
            <a:chExt cx="76200" cy="888722"/>
          </a:xfrm>
        </p:grpSpPr>
        <p:sp>
          <p:nvSpPr>
            <p:cNvPr id="31" name="椭圆 30">
              <a:extLst>
                <a:ext uri="{FF2B5EF4-FFF2-40B4-BE49-F238E27FC236}">
                  <a16:creationId xmlns:a16="http://schemas.microsoft.com/office/drawing/2014/main" id="{67542131-83C9-CFE5-8925-A4A35C36DF59}"/>
                </a:ext>
              </a:extLst>
            </p:cNvPr>
            <p:cNvSpPr/>
            <p:nvPr/>
          </p:nvSpPr>
          <p:spPr>
            <a:xfrm>
              <a:off x="1371600" y="168910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32" name="椭圆 31">
              <a:extLst>
                <a:ext uri="{FF2B5EF4-FFF2-40B4-BE49-F238E27FC236}">
                  <a16:creationId xmlns:a16="http://schemas.microsoft.com/office/drawing/2014/main" id="{084CA178-6107-BF89-FCAC-230B445BACA6}"/>
                </a:ext>
              </a:extLst>
            </p:cNvPr>
            <p:cNvSpPr/>
            <p:nvPr/>
          </p:nvSpPr>
          <p:spPr>
            <a:xfrm>
              <a:off x="1371600" y="1851605"/>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33" name="椭圆 32">
              <a:extLst>
                <a:ext uri="{FF2B5EF4-FFF2-40B4-BE49-F238E27FC236}">
                  <a16:creationId xmlns:a16="http://schemas.microsoft.com/office/drawing/2014/main" id="{767216C0-6D87-C871-E6B3-3E60F577BE9D}"/>
                </a:ext>
              </a:extLst>
            </p:cNvPr>
            <p:cNvSpPr/>
            <p:nvPr/>
          </p:nvSpPr>
          <p:spPr>
            <a:xfrm>
              <a:off x="1371600" y="201411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34" name="椭圆 33">
              <a:extLst>
                <a:ext uri="{FF2B5EF4-FFF2-40B4-BE49-F238E27FC236}">
                  <a16:creationId xmlns:a16="http://schemas.microsoft.com/office/drawing/2014/main" id="{158ED4AD-7982-2FAC-555B-6BEB406F0A38}"/>
                </a:ext>
              </a:extLst>
            </p:cNvPr>
            <p:cNvSpPr/>
            <p:nvPr/>
          </p:nvSpPr>
          <p:spPr>
            <a:xfrm>
              <a:off x="1371600" y="2176614"/>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35" name="椭圆 34">
              <a:extLst>
                <a:ext uri="{FF2B5EF4-FFF2-40B4-BE49-F238E27FC236}">
                  <a16:creationId xmlns:a16="http://schemas.microsoft.com/office/drawing/2014/main" id="{B739D671-2E99-8299-4D10-60C4CE9761E7}"/>
                </a:ext>
              </a:extLst>
            </p:cNvPr>
            <p:cNvSpPr/>
            <p:nvPr/>
          </p:nvSpPr>
          <p:spPr>
            <a:xfrm>
              <a:off x="1371600" y="2339118"/>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36" name="椭圆 35">
              <a:extLst>
                <a:ext uri="{FF2B5EF4-FFF2-40B4-BE49-F238E27FC236}">
                  <a16:creationId xmlns:a16="http://schemas.microsoft.com/office/drawing/2014/main" id="{F96F16A5-B280-425C-394F-E59CCF9F312B}"/>
                </a:ext>
              </a:extLst>
            </p:cNvPr>
            <p:cNvSpPr/>
            <p:nvPr/>
          </p:nvSpPr>
          <p:spPr>
            <a:xfrm>
              <a:off x="1371600" y="2501622"/>
              <a:ext cx="76200" cy="76200"/>
            </a:xfrm>
            <a:prstGeom prst="ellipse">
              <a:avLst/>
            </a:prstGeom>
            <a:solidFill>
              <a:schemeClr val="tx1"/>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grpSp>
    </p:spTree>
    <p:extLst>
      <p:ext uri="{BB962C8B-B14F-4D97-AF65-F5344CB8AC3E}">
        <p14:creationId xmlns:p14="http://schemas.microsoft.com/office/powerpoint/2010/main" val="3870795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9D636A8B-AB53-6BCC-5402-02D784963B6A}"/>
              </a:ext>
            </a:extLst>
          </p:cNvPr>
          <p:cNvGrpSpPr/>
          <p:nvPr/>
        </p:nvGrpSpPr>
        <p:grpSpPr>
          <a:xfrm>
            <a:off x="929235" y="1982441"/>
            <a:ext cx="1867708" cy="4563139"/>
            <a:chOff x="892440" y="1948150"/>
            <a:chExt cx="1867708" cy="4563139"/>
          </a:xfrm>
        </p:grpSpPr>
        <p:cxnSp>
          <p:nvCxnSpPr>
            <p:cNvPr id="36" name="直接连接符 35">
              <a:extLst>
                <a:ext uri="{FF2B5EF4-FFF2-40B4-BE49-F238E27FC236}">
                  <a16:creationId xmlns:a16="http://schemas.microsoft.com/office/drawing/2014/main" id="{7243241B-CDC1-7C0B-F41F-8554BE0A816A}"/>
                </a:ext>
              </a:extLst>
            </p:cNvPr>
            <p:cNvCxnSpPr>
              <a:cxnSpLocks/>
            </p:cNvCxnSpPr>
            <p:nvPr/>
          </p:nvCxnSpPr>
          <p:spPr>
            <a:xfrm>
              <a:off x="906704" y="1948150"/>
              <a:ext cx="0" cy="4563139"/>
            </a:xfrm>
            <a:prstGeom prst="line">
              <a:avLst/>
            </a:prstGeom>
            <a:ln w="12700">
              <a:solidFill>
                <a:schemeClr val="tx1">
                  <a:alpha val="26000"/>
                </a:schemeClr>
              </a:solidFill>
            </a:ln>
          </p:spPr>
          <p:style>
            <a:lnRef idx="1">
              <a:schemeClr val="accent1"/>
            </a:lnRef>
            <a:fillRef idx="0">
              <a:schemeClr val="accent1"/>
            </a:fillRef>
            <a:effectRef idx="0">
              <a:schemeClr val="accent1"/>
            </a:effectRef>
            <a:fontRef idx="minor">
              <a:schemeClr val="tx1"/>
            </a:fontRef>
          </p:style>
        </p:cxnSp>
        <p:sp>
          <p:nvSpPr>
            <p:cNvPr id="37" name="任意多边形: 形状 36">
              <a:extLst>
                <a:ext uri="{FF2B5EF4-FFF2-40B4-BE49-F238E27FC236}">
                  <a16:creationId xmlns:a16="http://schemas.microsoft.com/office/drawing/2014/main" id="{7B7CFD57-6D37-1F93-1B27-348B35C4C9CF}"/>
                </a:ext>
              </a:extLst>
            </p:cNvPr>
            <p:cNvSpPr/>
            <p:nvPr/>
          </p:nvSpPr>
          <p:spPr>
            <a:xfrm>
              <a:off x="914397" y="2322999"/>
              <a:ext cx="556662" cy="1115730"/>
            </a:xfrm>
            <a:custGeom>
              <a:avLst/>
              <a:gdLst>
                <a:gd name="connsiteX0" fmla="*/ 0 w 556662"/>
                <a:gd name="connsiteY0" fmla="*/ 0 h 1115730"/>
                <a:gd name="connsiteX1" fmla="*/ 111119 w 556662"/>
                <a:gd name="connsiteY1" fmla="*/ 11202 h 1115730"/>
                <a:gd name="connsiteX2" fmla="*/ 556662 w 556662"/>
                <a:gd name="connsiteY2" fmla="*/ 557865 h 1115730"/>
                <a:gd name="connsiteX3" fmla="*/ 111119 w 556662"/>
                <a:gd name="connsiteY3" fmla="*/ 1104529 h 1115730"/>
                <a:gd name="connsiteX4" fmla="*/ 0 w 556662"/>
                <a:gd name="connsiteY4" fmla="*/ 1115730 h 11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662" h="1115730">
                  <a:moveTo>
                    <a:pt x="0" y="0"/>
                  </a:moveTo>
                  <a:lnTo>
                    <a:pt x="111119" y="11202"/>
                  </a:lnTo>
                  <a:cubicBezTo>
                    <a:pt x="365390" y="63233"/>
                    <a:pt x="556662" y="288212"/>
                    <a:pt x="556662" y="557865"/>
                  </a:cubicBezTo>
                  <a:cubicBezTo>
                    <a:pt x="556662" y="827518"/>
                    <a:pt x="365390" y="1052497"/>
                    <a:pt x="111119" y="1104529"/>
                  </a:cubicBezTo>
                  <a:lnTo>
                    <a:pt x="0" y="1115730"/>
                  </a:lnTo>
                  <a:close/>
                </a:path>
              </a:pathLst>
            </a:custGeom>
            <a:ln>
              <a:noFill/>
            </a:ln>
            <a:effectLst>
              <a:outerShdw blurRad="381000" dist="38100" algn="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文本框 15">
              <a:extLst>
                <a:ext uri="{FF2B5EF4-FFF2-40B4-BE49-F238E27FC236}">
                  <a16:creationId xmlns:a16="http://schemas.microsoft.com/office/drawing/2014/main" id="{10939407-34C7-355C-3EF9-3C7CC61B345E}"/>
                </a:ext>
              </a:extLst>
            </p:cNvPr>
            <p:cNvSpPr txBox="1"/>
            <p:nvPr/>
          </p:nvSpPr>
          <p:spPr>
            <a:xfrm>
              <a:off x="953307" y="2696198"/>
              <a:ext cx="495649" cy="40011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bg1"/>
                  </a:solidFill>
                  <a:latin typeface="+mj-ea"/>
                  <a:ea typeface="+mj-ea"/>
                </a:rPr>
                <a:t>01</a:t>
              </a:r>
              <a:endParaRPr lang="zh-CN" altLang="en-US" sz="2000" dirty="0">
                <a:solidFill>
                  <a:schemeClr val="bg1"/>
                </a:solidFill>
                <a:latin typeface="+mj-ea"/>
                <a:ea typeface="+mj-ea"/>
              </a:endParaRPr>
            </a:p>
          </p:txBody>
        </p:sp>
        <p:sp>
          <p:nvSpPr>
            <p:cNvPr id="39" name="文本框 19">
              <a:extLst>
                <a:ext uri="{FF2B5EF4-FFF2-40B4-BE49-F238E27FC236}">
                  <a16:creationId xmlns:a16="http://schemas.microsoft.com/office/drawing/2014/main" id="{078C82FA-AA71-F112-AABF-A44275121307}"/>
                </a:ext>
              </a:extLst>
            </p:cNvPr>
            <p:cNvSpPr txBox="1"/>
            <p:nvPr/>
          </p:nvSpPr>
          <p:spPr>
            <a:xfrm>
              <a:off x="892440" y="3611853"/>
              <a:ext cx="1673158" cy="36933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accent1"/>
                  </a:solidFill>
                  <a:latin typeface="+mj-ea"/>
                  <a:ea typeface="+mj-ea"/>
                </a:rPr>
                <a:t>配合公司招聘</a:t>
              </a:r>
            </a:p>
          </p:txBody>
        </p:sp>
        <p:sp>
          <p:nvSpPr>
            <p:cNvPr id="40" name="文本框 20">
              <a:extLst>
                <a:ext uri="{FF2B5EF4-FFF2-40B4-BE49-F238E27FC236}">
                  <a16:creationId xmlns:a16="http://schemas.microsoft.com/office/drawing/2014/main" id="{5F4B3D24-638D-8132-4C77-7A74EFDFB71C}"/>
                </a:ext>
              </a:extLst>
            </p:cNvPr>
            <p:cNvSpPr txBox="1"/>
            <p:nvPr/>
          </p:nvSpPr>
          <p:spPr>
            <a:xfrm>
              <a:off x="914397" y="4007797"/>
              <a:ext cx="1845751" cy="207184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400" b="1" dirty="0">
                  <a:solidFill>
                    <a:schemeClr val="tx1">
                      <a:alpha val="72000"/>
                    </a:schemeClr>
                  </a:solidFill>
                </a:rPr>
                <a:t>配合公司的发展和用工的需求进行人员的招聘：招聘主要是人员流动的补充。我们通过多种方式进行招聘，包括张贴宣传公告、等方式进行聘。</a:t>
              </a:r>
            </a:p>
          </p:txBody>
        </p:sp>
      </p:grpSp>
      <p:grpSp>
        <p:nvGrpSpPr>
          <p:cNvPr id="71" name="组合 70">
            <a:extLst>
              <a:ext uri="{FF2B5EF4-FFF2-40B4-BE49-F238E27FC236}">
                <a16:creationId xmlns:a16="http://schemas.microsoft.com/office/drawing/2014/main" id="{039FF53E-195C-9FF3-FB61-A44799FC849F}"/>
              </a:ext>
            </a:extLst>
          </p:cNvPr>
          <p:cNvGrpSpPr/>
          <p:nvPr/>
        </p:nvGrpSpPr>
        <p:grpSpPr>
          <a:xfrm>
            <a:off x="2989092" y="1980299"/>
            <a:ext cx="2131095" cy="4562425"/>
            <a:chOff x="892439" y="1948150"/>
            <a:chExt cx="2131095" cy="4562425"/>
          </a:xfrm>
        </p:grpSpPr>
        <p:cxnSp>
          <p:nvCxnSpPr>
            <p:cNvPr id="73" name="直接连接符 72">
              <a:extLst>
                <a:ext uri="{FF2B5EF4-FFF2-40B4-BE49-F238E27FC236}">
                  <a16:creationId xmlns:a16="http://schemas.microsoft.com/office/drawing/2014/main" id="{6EADE59F-02B0-B4FF-3FA4-81D6F399B053}"/>
                </a:ext>
              </a:extLst>
            </p:cNvPr>
            <p:cNvCxnSpPr>
              <a:cxnSpLocks/>
            </p:cNvCxnSpPr>
            <p:nvPr/>
          </p:nvCxnSpPr>
          <p:spPr>
            <a:xfrm>
              <a:off x="906704" y="1948150"/>
              <a:ext cx="0" cy="4562425"/>
            </a:xfrm>
            <a:prstGeom prst="line">
              <a:avLst/>
            </a:prstGeom>
            <a:ln w="12700">
              <a:solidFill>
                <a:schemeClr val="tx1">
                  <a:alpha val="26000"/>
                </a:schemeClr>
              </a:solidFill>
            </a:ln>
          </p:spPr>
          <p:style>
            <a:lnRef idx="1">
              <a:schemeClr val="accent1"/>
            </a:lnRef>
            <a:fillRef idx="0">
              <a:schemeClr val="accent1"/>
            </a:fillRef>
            <a:effectRef idx="0">
              <a:schemeClr val="accent1"/>
            </a:effectRef>
            <a:fontRef idx="minor">
              <a:schemeClr val="tx1"/>
            </a:fontRef>
          </p:style>
        </p:cxnSp>
        <p:sp>
          <p:nvSpPr>
            <p:cNvPr id="74" name="任意多边形: 形状 73">
              <a:extLst>
                <a:ext uri="{FF2B5EF4-FFF2-40B4-BE49-F238E27FC236}">
                  <a16:creationId xmlns:a16="http://schemas.microsoft.com/office/drawing/2014/main" id="{18D53FDD-083C-D361-3252-9FA87CE862AA}"/>
                </a:ext>
              </a:extLst>
            </p:cNvPr>
            <p:cNvSpPr/>
            <p:nvPr/>
          </p:nvSpPr>
          <p:spPr>
            <a:xfrm>
              <a:off x="914397" y="2322999"/>
              <a:ext cx="556662" cy="1115730"/>
            </a:xfrm>
            <a:custGeom>
              <a:avLst/>
              <a:gdLst>
                <a:gd name="connsiteX0" fmla="*/ 0 w 556662"/>
                <a:gd name="connsiteY0" fmla="*/ 0 h 1115730"/>
                <a:gd name="connsiteX1" fmla="*/ 111119 w 556662"/>
                <a:gd name="connsiteY1" fmla="*/ 11202 h 1115730"/>
                <a:gd name="connsiteX2" fmla="*/ 556662 w 556662"/>
                <a:gd name="connsiteY2" fmla="*/ 557865 h 1115730"/>
                <a:gd name="connsiteX3" fmla="*/ 111119 w 556662"/>
                <a:gd name="connsiteY3" fmla="*/ 1104529 h 1115730"/>
                <a:gd name="connsiteX4" fmla="*/ 0 w 556662"/>
                <a:gd name="connsiteY4" fmla="*/ 1115730 h 11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662" h="1115730">
                  <a:moveTo>
                    <a:pt x="0" y="0"/>
                  </a:moveTo>
                  <a:lnTo>
                    <a:pt x="111119" y="11202"/>
                  </a:lnTo>
                  <a:cubicBezTo>
                    <a:pt x="365390" y="63233"/>
                    <a:pt x="556662" y="288212"/>
                    <a:pt x="556662" y="557865"/>
                  </a:cubicBezTo>
                  <a:cubicBezTo>
                    <a:pt x="556662" y="827518"/>
                    <a:pt x="365390" y="1052497"/>
                    <a:pt x="111119" y="1104529"/>
                  </a:cubicBezTo>
                  <a:lnTo>
                    <a:pt x="0" y="1115730"/>
                  </a:lnTo>
                  <a:close/>
                </a:path>
              </a:pathLst>
            </a:custGeom>
            <a:ln>
              <a:noFill/>
            </a:ln>
            <a:effectLst>
              <a:outerShdw blurRad="381000" dist="38100" algn="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5" name="文本框 15">
              <a:extLst>
                <a:ext uri="{FF2B5EF4-FFF2-40B4-BE49-F238E27FC236}">
                  <a16:creationId xmlns:a16="http://schemas.microsoft.com/office/drawing/2014/main" id="{12DBD9CE-9886-A264-502B-AA798073EA81}"/>
                </a:ext>
              </a:extLst>
            </p:cNvPr>
            <p:cNvSpPr txBox="1"/>
            <p:nvPr/>
          </p:nvSpPr>
          <p:spPr>
            <a:xfrm>
              <a:off x="953307" y="2696198"/>
              <a:ext cx="470000" cy="40011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bg1"/>
                  </a:solidFill>
                  <a:latin typeface="+mj-ea"/>
                  <a:ea typeface="+mj-ea"/>
                </a:rPr>
                <a:t>02</a:t>
              </a:r>
              <a:endParaRPr lang="zh-CN" altLang="en-US" sz="2000" dirty="0">
                <a:solidFill>
                  <a:schemeClr val="bg1"/>
                </a:solidFill>
                <a:latin typeface="+mj-ea"/>
                <a:ea typeface="+mj-ea"/>
              </a:endParaRPr>
            </a:p>
          </p:txBody>
        </p:sp>
        <p:sp>
          <p:nvSpPr>
            <p:cNvPr id="76" name="文本框 19">
              <a:extLst>
                <a:ext uri="{FF2B5EF4-FFF2-40B4-BE49-F238E27FC236}">
                  <a16:creationId xmlns:a16="http://schemas.microsoft.com/office/drawing/2014/main" id="{1489933E-08FD-3A4D-935B-54279C434793}"/>
                </a:ext>
              </a:extLst>
            </p:cNvPr>
            <p:cNvSpPr txBox="1"/>
            <p:nvPr/>
          </p:nvSpPr>
          <p:spPr>
            <a:xfrm>
              <a:off x="892439" y="3611853"/>
              <a:ext cx="2131095" cy="36933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accent1"/>
                  </a:solidFill>
                  <a:latin typeface="+mj-ea"/>
                  <a:ea typeface="+mj-ea"/>
                </a:rPr>
                <a:t>做好宣传培训工作</a:t>
              </a:r>
            </a:p>
          </p:txBody>
        </p:sp>
        <p:sp>
          <p:nvSpPr>
            <p:cNvPr id="77" name="文本框 20">
              <a:extLst>
                <a:ext uri="{FF2B5EF4-FFF2-40B4-BE49-F238E27FC236}">
                  <a16:creationId xmlns:a16="http://schemas.microsoft.com/office/drawing/2014/main" id="{AE86C431-DF0F-4B7D-CE89-1BC0F0002200}"/>
                </a:ext>
              </a:extLst>
            </p:cNvPr>
            <p:cNvSpPr txBox="1"/>
            <p:nvPr/>
          </p:nvSpPr>
          <p:spPr>
            <a:xfrm>
              <a:off x="902325" y="4009939"/>
              <a:ext cx="1845752" cy="207184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400" b="1" dirty="0">
                  <a:solidFill>
                    <a:schemeClr val="tx1">
                      <a:alpha val="72000"/>
                    </a:schemeClr>
                  </a:solidFill>
                </a:rPr>
                <a:t>为了让新进员工尽快熟悉公司的有关规章制度，了解公司相关规定，我们对新进员工进厂还安排了上岗前的培训制度使新员工能尽快适应和融入公司的制度文化。</a:t>
              </a:r>
            </a:p>
          </p:txBody>
        </p:sp>
      </p:grpSp>
      <p:grpSp>
        <p:nvGrpSpPr>
          <p:cNvPr id="78" name="组合 77">
            <a:extLst>
              <a:ext uri="{FF2B5EF4-FFF2-40B4-BE49-F238E27FC236}">
                <a16:creationId xmlns:a16="http://schemas.microsoft.com/office/drawing/2014/main" id="{F8D371C4-EE9F-398F-11D6-31824B12906B}"/>
              </a:ext>
            </a:extLst>
          </p:cNvPr>
          <p:cNvGrpSpPr/>
          <p:nvPr/>
        </p:nvGrpSpPr>
        <p:grpSpPr>
          <a:xfrm>
            <a:off x="5166938" y="1981013"/>
            <a:ext cx="2153199" cy="4561711"/>
            <a:chOff x="892440" y="1948150"/>
            <a:chExt cx="2153199" cy="4561711"/>
          </a:xfrm>
        </p:grpSpPr>
        <p:cxnSp>
          <p:nvCxnSpPr>
            <p:cNvPr id="80" name="直接连接符 79">
              <a:extLst>
                <a:ext uri="{FF2B5EF4-FFF2-40B4-BE49-F238E27FC236}">
                  <a16:creationId xmlns:a16="http://schemas.microsoft.com/office/drawing/2014/main" id="{2301D445-7209-C59E-99BC-62C181BAC890}"/>
                </a:ext>
              </a:extLst>
            </p:cNvPr>
            <p:cNvCxnSpPr>
              <a:cxnSpLocks/>
            </p:cNvCxnSpPr>
            <p:nvPr/>
          </p:nvCxnSpPr>
          <p:spPr>
            <a:xfrm>
              <a:off x="906704" y="1948150"/>
              <a:ext cx="0" cy="4561711"/>
            </a:xfrm>
            <a:prstGeom prst="line">
              <a:avLst/>
            </a:prstGeom>
            <a:ln w="12700">
              <a:solidFill>
                <a:schemeClr val="tx1">
                  <a:alpha val="26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B0A0CF03-0F28-FD8E-320D-0A67BF17FC89}"/>
                </a:ext>
              </a:extLst>
            </p:cNvPr>
            <p:cNvSpPr/>
            <p:nvPr/>
          </p:nvSpPr>
          <p:spPr>
            <a:xfrm>
              <a:off x="914397" y="2322999"/>
              <a:ext cx="556662" cy="1115730"/>
            </a:xfrm>
            <a:custGeom>
              <a:avLst/>
              <a:gdLst>
                <a:gd name="connsiteX0" fmla="*/ 0 w 556662"/>
                <a:gd name="connsiteY0" fmla="*/ 0 h 1115730"/>
                <a:gd name="connsiteX1" fmla="*/ 111119 w 556662"/>
                <a:gd name="connsiteY1" fmla="*/ 11202 h 1115730"/>
                <a:gd name="connsiteX2" fmla="*/ 556662 w 556662"/>
                <a:gd name="connsiteY2" fmla="*/ 557865 h 1115730"/>
                <a:gd name="connsiteX3" fmla="*/ 111119 w 556662"/>
                <a:gd name="connsiteY3" fmla="*/ 1104529 h 1115730"/>
                <a:gd name="connsiteX4" fmla="*/ 0 w 556662"/>
                <a:gd name="connsiteY4" fmla="*/ 1115730 h 11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662" h="1115730">
                  <a:moveTo>
                    <a:pt x="0" y="0"/>
                  </a:moveTo>
                  <a:lnTo>
                    <a:pt x="111119" y="11202"/>
                  </a:lnTo>
                  <a:cubicBezTo>
                    <a:pt x="365390" y="63233"/>
                    <a:pt x="556662" y="288212"/>
                    <a:pt x="556662" y="557865"/>
                  </a:cubicBezTo>
                  <a:cubicBezTo>
                    <a:pt x="556662" y="827518"/>
                    <a:pt x="365390" y="1052497"/>
                    <a:pt x="111119" y="1104529"/>
                  </a:cubicBezTo>
                  <a:lnTo>
                    <a:pt x="0" y="1115730"/>
                  </a:lnTo>
                  <a:close/>
                </a:path>
              </a:pathLst>
            </a:custGeom>
            <a:ln>
              <a:noFill/>
            </a:ln>
            <a:effectLst>
              <a:outerShdw blurRad="381000" dist="38100" algn="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2" name="文本框 15">
              <a:extLst>
                <a:ext uri="{FF2B5EF4-FFF2-40B4-BE49-F238E27FC236}">
                  <a16:creationId xmlns:a16="http://schemas.microsoft.com/office/drawing/2014/main" id="{21CC9531-0779-D1BE-EE20-4402991F8954}"/>
                </a:ext>
              </a:extLst>
            </p:cNvPr>
            <p:cNvSpPr txBox="1"/>
            <p:nvPr/>
          </p:nvSpPr>
          <p:spPr>
            <a:xfrm>
              <a:off x="953307" y="2696198"/>
              <a:ext cx="470000" cy="40011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bg1"/>
                  </a:solidFill>
                  <a:latin typeface="+mj-ea"/>
                  <a:ea typeface="+mj-ea"/>
                </a:rPr>
                <a:t>03</a:t>
              </a:r>
              <a:endParaRPr lang="zh-CN" altLang="en-US" sz="2000" dirty="0">
                <a:solidFill>
                  <a:schemeClr val="bg1"/>
                </a:solidFill>
                <a:latin typeface="+mj-ea"/>
                <a:ea typeface="+mj-ea"/>
              </a:endParaRPr>
            </a:p>
          </p:txBody>
        </p:sp>
        <p:sp>
          <p:nvSpPr>
            <p:cNvPr id="83" name="文本框 19">
              <a:extLst>
                <a:ext uri="{FF2B5EF4-FFF2-40B4-BE49-F238E27FC236}">
                  <a16:creationId xmlns:a16="http://schemas.microsoft.com/office/drawing/2014/main" id="{7A1B62A6-DE58-54B1-ED05-48E5166684F5}"/>
                </a:ext>
              </a:extLst>
            </p:cNvPr>
            <p:cNvSpPr txBox="1"/>
            <p:nvPr/>
          </p:nvSpPr>
          <p:spPr>
            <a:xfrm>
              <a:off x="892440" y="3611853"/>
              <a:ext cx="1673158" cy="36933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accent1"/>
                  </a:solidFill>
                  <a:latin typeface="+mj-ea"/>
                  <a:ea typeface="+mj-ea"/>
                </a:rPr>
                <a:t>加强监督管理</a:t>
              </a:r>
            </a:p>
          </p:txBody>
        </p:sp>
        <p:sp>
          <p:nvSpPr>
            <p:cNvPr id="84" name="文本框 20">
              <a:extLst>
                <a:ext uri="{FF2B5EF4-FFF2-40B4-BE49-F238E27FC236}">
                  <a16:creationId xmlns:a16="http://schemas.microsoft.com/office/drawing/2014/main" id="{884C76BB-7B48-5F0B-0679-71DDA4518EA0}"/>
                </a:ext>
              </a:extLst>
            </p:cNvPr>
            <p:cNvSpPr txBox="1"/>
            <p:nvPr/>
          </p:nvSpPr>
          <p:spPr>
            <a:xfrm>
              <a:off x="914397" y="4009225"/>
              <a:ext cx="2131242" cy="229344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400" b="1" dirty="0">
                  <a:solidFill>
                    <a:schemeClr val="tx1">
                      <a:alpha val="72000"/>
                    </a:schemeClr>
                  </a:solidFill>
                  <a:latin typeface="+mn-ea"/>
                </a:rPr>
                <a:t>针对上半年管理比较松懈，纪律比较散慢的情况，下半年我们加大了监管力度，特别是新</a:t>
              </a:r>
              <a:r>
                <a:rPr lang="en-US" altLang="zh-CN" sz="1400" b="1" dirty="0">
                  <a:solidFill>
                    <a:schemeClr val="tx1">
                      <a:alpha val="72000"/>
                    </a:schemeClr>
                  </a:solidFill>
                  <a:latin typeface="+mn-ea"/>
                </a:rPr>
                <a:t>《</a:t>
              </a:r>
              <a:r>
                <a:rPr lang="zh-CN" altLang="en-US" sz="1400" b="1" dirty="0">
                  <a:solidFill>
                    <a:schemeClr val="tx1">
                      <a:alpha val="72000"/>
                    </a:schemeClr>
                  </a:solidFill>
                  <a:latin typeface="+mn-ea"/>
                </a:rPr>
                <a:t>员工手册</a:t>
              </a:r>
              <a:r>
                <a:rPr lang="en-US" altLang="zh-CN" sz="1400" b="1" dirty="0">
                  <a:solidFill>
                    <a:schemeClr val="tx1">
                      <a:alpha val="72000"/>
                    </a:schemeClr>
                  </a:solidFill>
                  <a:latin typeface="+mn-ea"/>
                </a:rPr>
                <a:t>》</a:t>
              </a:r>
              <a:r>
                <a:rPr lang="zh-CN" altLang="en-US" sz="1400" b="1" dirty="0">
                  <a:solidFill>
                    <a:schemeClr val="tx1">
                      <a:alpha val="72000"/>
                    </a:schemeClr>
                  </a:solidFill>
                  <a:latin typeface="+mn-ea"/>
                </a:rPr>
                <a:t>出台后，进一步加强了对员工日常行为的监督管理。</a:t>
              </a:r>
            </a:p>
          </p:txBody>
        </p:sp>
      </p:grpSp>
      <p:grpSp>
        <p:nvGrpSpPr>
          <p:cNvPr id="85" name="组合 84">
            <a:extLst>
              <a:ext uri="{FF2B5EF4-FFF2-40B4-BE49-F238E27FC236}">
                <a16:creationId xmlns:a16="http://schemas.microsoft.com/office/drawing/2014/main" id="{D64E8438-79E7-24E2-74AF-9AEF3601E818}"/>
              </a:ext>
            </a:extLst>
          </p:cNvPr>
          <p:cNvGrpSpPr/>
          <p:nvPr/>
        </p:nvGrpSpPr>
        <p:grpSpPr>
          <a:xfrm>
            <a:off x="7344783" y="1981727"/>
            <a:ext cx="2098901" cy="4560997"/>
            <a:chOff x="892440" y="1948150"/>
            <a:chExt cx="2098901" cy="4560997"/>
          </a:xfrm>
        </p:grpSpPr>
        <p:cxnSp>
          <p:nvCxnSpPr>
            <p:cNvPr id="87" name="直接连接符 86">
              <a:extLst>
                <a:ext uri="{FF2B5EF4-FFF2-40B4-BE49-F238E27FC236}">
                  <a16:creationId xmlns:a16="http://schemas.microsoft.com/office/drawing/2014/main" id="{67DA5F00-DDD5-D2A0-805B-14CF573D70A5}"/>
                </a:ext>
              </a:extLst>
            </p:cNvPr>
            <p:cNvCxnSpPr>
              <a:cxnSpLocks/>
            </p:cNvCxnSpPr>
            <p:nvPr/>
          </p:nvCxnSpPr>
          <p:spPr>
            <a:xfrm>
              <a:off x="906704" y="1948150"/>
              <a:ext cx="0" cy="4560997"/>
            </a:xfrm>
            <a:prstGeom prst="line">
              <a:avLst/>
            </a:prstGeom>
            <a:ln w="12700">
              <a:solidFill>
                <a:schemeClr val="tx1">
                  <a:alpha val="26000"/>
                </a:schemeClr>
              </a:solidFill>
            </a:ln>
          </p:spPr>
          <p:style>
            <a:lnRef idx="1">
              <a:schemeClr val="accent1"/>
            </a:lnRef>
            <a:fillRef idx="0">
              <a:schemeClr val="accent1"/>
            </a:fillRef>
            <a:effectRef idx="0">
              <a:schemeClr val="accent1"/>
            </a:effectRef>
            <a:fontRef idx="minor">
              <a:schemeClr val="tx1"/>
            </a:fontRef>
          </p:style>
        </p:cxnSp>
        <p:sp>
          <p:nvSpPr>
            <p:cNvPr id="88" name="任意多边形: 形状 87">
              <a:extLst>
                <a:ext uri="{FF2B5EF4-FFF2-40B4-BE49-F238E27FC236}">
                  <a16:creationId xmlns:a16="http://schemas.microsoft.com/office/drawing/2014/main" id="{21E342FF-70BF-91DF-98C6-4A12C55305A5}"/>
                </a:ext>
              </a:extLst>
            </p:cNvPr>
            <p:cNvSpPr/>
            <p:nvPr/>
          </p:nvSpPr>
          <p:spPr>
            <a:xfrm>
              <a:off x="914397" y="2322999"/>
              <a:ext cx="556662" cy="1115730"/>
            </a:xfrm>
            <a:custGeom>
              <a:avLst/>
              <a:gdLst>
                <a:gd name="connsiteX0" fmla="*/ 0 w 556662"/>
                <a:gd name="connsiteY0" fmla="*/ 0 h 1115730"/>
                <a:gd name="connsiteX1" fmla="*/ 111119 w 556662"/>
                <a:gd name="connsiteY1" fmla="*/ 11202 h 1115730"/>
                <a:gd name="connsiteX2" fmla="*/ 556662 w 556662"/>
                <a:gd name="connsiteY2" fmla="*/ 557865 h 1115730"/>
                <a:gd name="connsiteX3" fmla="*/ 111119 w 556662"/>
                <a:gd name="connsiteY3" fmla="*/ 1104529 h 1115730"/>
                <a:gd name="connsiteX4" fmla="*/ 0 w 556662"/>
                <a:gd name="connsiteY4" fmla="*/ 1115730 h 11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662" h="1115730">
                  <a:moveTo>
                    <a:pt x="0" y="0"/>
                  </a:moveTo>
                  <a:lnTo>
                    <a:pt x="111119" y="11202"/>
                  </a:lnTo>
                  <a:cubicBezTo>
                    <a:pt x="365390" y="63233"/>
                    <a:pt x="556662" y="288212"/>
                    <a:pt x="556662" y="557865"/>
                  </a:cubicBezTo>
                  <a:cubicBezTo>
                    <a:pt x="556662" y="827518"/>
                    <a:pt x="365390" y="1052497"/>
                    <a:pt x="111119" y="1104529"/>
                  </a:cubicBezTo>
                  <a:lnTo>
                    <a:pt x="0" y="1115730"/>
                  </a:lnTo>
                  <a:close/>
                </a:path>
              </a:pathLst>
            </a:custGeom>
            <a:ln>
              <a:noFill/>
            </a:ln>
            <a:effectLst>
              <a:outerShdw blurRad="381000" dist="38100" algn="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9" name="文本框 15">
              <a:extLst>
                <a:ext uri="{FF2B5EF4-FFF2-40B4-BE49-F238E27FC236}">
                  <a16:creationId xmlns:a16="http://schemas.microsoft.com/office/drawing/2014/main" id="{BF04518C-5ECB-57BE-8804-3E8753ED5C69}"/>
                </a:ext>
              </a:extLst>
            </p:cNvPr>
            <p:cNvSpPr txBox="1"/>
            <p:nvPr/>
          </p:nvSpPr>
          <p:spPr>
            <a:xfrm>
              <a:off x="953307" y="2696198"/>
              <a:ext cx="470000" cy="40011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bg1"/>
                  </a:solidFill>
                  <a:latin typeface="+mj-ea"/>
                  <a:ea typeface="+mj-ea"/>
                </a:rPr>
                <a:t>04</a:t>
              </a:r>
              <a:endParaRPr lang="zh-CN" altLang="en-US" sz="2000" dirty="0">
                <a:solidFill>
                  <a:schemeClr val="bg1"/>
                </a:solidFill>
                <a:latin typeface="+mj-ea"/>
                <a:ea typeface="+mj-ea"/>
              </a:endParaRPr>
            </a:p>
          </p:txBody>
        </p:sp>
        <p:sp>
          <p:nvSpPr>
            <p:cNvPr id="90" name="文本框 19">
              <a:extLst>
                <a:ext uri="{FF2B5EF4-FFF2-40B4-BE49-F238E27FC236}">
                  <a16:creationId xmlns:a16="http://schemas.microsoft.com/office/drawing/2014/main" id="{E7D98F50-FDC1-43A4-B7D0-13F69BA22A99}"/>
                </a:ext>
              </a:extLst>
            </p:cNvPr>
            <p:cNvSpPr txBox="1"/>
            <p:nvPr/>
          </p:nvSpPr>
          <p:spPr>
            <a:xfrm>
              <a:off x="892440" y="3611853"/>
              <a:ext cx="1673158" cy="36933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accent1"/>
                  </a:solidFill>
                  <a:latin typeface="+mj-ea"/>
                  <a:ea typeface="+mj-ea"/>
                </a:rPr>
                <a:t>做好后勤服务</a:t>
              </a:r>
            </a:p>
          </p:txBody>
        </p:sp>
        <p:sp>
          <p:nvSpPr>
            <p:cNvPr id="91" name="文本框 20">
              <a:extLst>
                <a:ext uri="{FF2B5EF4-FFF2-40B4-BE49-F238E27FC236}">
                  <a16:creationId xmlns:a16="http://schemas.microsoft.com/office/drawing/2014/main" id="{B434D2DB-856C-211E-0430-3C1DDEE4A068}"/>
                </a:ext>
              </a:extLst>
            </p:cNvPr>
            <p:cNvSpPr txBox="1"/>
            <p:nvPr/>
          </p:nvSpPr>
          <p:spPr>
            <a:xfrm>
              <a:off x="906704" y="4008511"/>
              <a:ext cx="2084637" cy="207184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400" b="1" dirty="0">
                  <a:solidFill>
                    <a:schemeClr val="tx1">
                      <a:alpha val="72000"/>
                    </a:schemeClr>
                  </a:solidFill>
                </a:rPr>
                <a:t>后勤服务方面，对于新进厂员工，还做好健康证检查跟进，保证每位进厂的员工都持有健康证，同时为有需要的员工做好住宿安排，让他们放心在公司指定宿舍居住，安心工作。</a:t>
              </a:r>
            </a:p>
          </p:txBody>
        </p:sp>
      </p:grpSp>
      <p:grpSp>
        <p:nvGrpSpPr>
          <p:cNvPr id="92" name="组合 91">
            <a:extLst>
              <a:ext uri="{FF2B5EF4-FFF2-40B4-BE49-F238E27FC236}">
                <a16:creationId xmlns:a16="http://schemas.microsoft.com/office/drawing/2014/main" id="{A76172FA-9EF2-B6EA-CE01-3578F9871196}"/>
              </a:ext>
            </a:extLst>
          </p:cNvPr>
          <p:cNvGrpSpPr/>
          <p:nvPr/>
        </p:nvGrpSpPr>
        <p:grpSpPr>
          <a:xfrm>
            <a:off x="9522627" y="1982441"/>
            <a:ext cx="2098900" cy="4560283"/>
            <a:chOff x="892439" y="1948150"/>
            <a:chExt cx="2098900" cy="4560283"/>
          </a:xfrm>
        </p:grpSpPr>
        <p:cxnSp>
          <p:nvCxnSpPr>
            <p:cNvPr id="94" name="直接连接符 93">
              <a:extLst>
                <a:ext uri="{FF2B5EF4-FFF2-40B4-BE49-F238E27FC236}">
                  <a16:creationId xmlns:a16="http://schemas.microsoft.com/office/drawing/2014/main" id="{1D41BDC6-DDF8-1A00-6DD6-3CAE4C14FA5B}"/>
                </a:ext>
              </a:extLst>
            </p:cNvPr>
            <p:cNvCxnSpPr>
              <a:cxnSpLocks/>
            </p:cNvCxnSpPr>
            <p:nvPr/>
          </p:nvCxnSpPr>
          <p:spPr>
            <a:xfrm>
              <a:off x="906704" y="1948150"/>
              <a:ext cx="0" cy="4560283"/>
            </a:xfrm>
            <a:prstGeom prst="line">
              <a:avLst/>
            </a:prstGeom>
            <a:ln w="12700">
              <a:solidFill>
                <a:schemeClr val="tx1">
                  <a:alpha val="26000"/>
                </a:schemeClr>
              </a:solidFill>
            </a:ln>
          </p:spPr>
          <p:style>
            <a:lnRef idx="1">
              <a:schemeClr val="accent1"/>
            </a:lnRef>
            <a:fillRef idx="0">
              <a:schemeClr val="accent1"/>
            </a:fillRef>
            <a:effectRef idx="0">
              <a:schemeClr val="accent1"/>
            </a:effectRef>
            <a:fontRef idx="minor">
              <a:schemeClr val="tx1"/>
            </a:fontRef>
          </p:style>
        </p:cxnSp>
        <p:sp>
          <p:nvSpPr>
            <p:cNvPr id="95" name="任意多边形: 形状 94">
              <a:extLst>
                <a:ext uri="{FF2B5EF4-FFF2-40B4-BE49-F238E27FC236}">
                  <a16:creationId xmlns:a16="http://schemas.microsoft.com/office/drawing/2014/main" id="{C81B8F3C-985E-BC8F-DDF5-1EC1A3A37940}"/>
                </a:ext>
              </a:extLst>
            </p:cNvPr>
            <p:cNvSpPr/>
            <p:nvPr/>
          </p:nvSpPr>
          <p:spPr>
            <a:xfrm>
              <a:off x="914397" y="2322999"/>
              <a:ext cx="556662" cy="1115730"/>
            </a:xfrm>
            <a:custGeom>
              <a:avLst/>
              <a:gdLst>
                <a:gd name="connsiteX0" fmla="*/ 0 w 556662"/>
                <a:gd name="connsiteY0" fmla="*/ 0 h 1115730"/>
                <a:gd name="connsiteX1" fmla="*/ 111119 w 556662"/>
                <a:gd name="connsiteY1" fmla="*/ 11202 h 1115730"/>
                <a:gd name="connsiteX2" fmla="*/ 556662 w 556662"/>
                <a:gd name="connsiteY2" fmla="*/ 557865 h 1115730"/>
                <a:gd name="connsiteX3" fmla="*/ 111119 w 556662"/>
                <a:gd name="connsiteY3" fmla="*/ 1104529 h 1115730"/>
                <a:gd name="connsiteX4" fmla="*/ 0 w 556662"/>
                <a:gd name="connsiteY4" fmla="*/ 1115730 h 11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662" h="1115730">
                  <a:moveTo>
                    <a:pt x="0" y="0"/>
                  </a:moveTo>
                  <a:lnTo>
                    <a:pt x="111119" y="11202"/>
                  </a:lnTo>
                  <a:cubicBezTo>
                    <a:pt x="365390" y="63233"/>
                    <a:pt x="556662" y="288212"/>
                    <a:pt x="556662" y="557865"/>
                  </a:cubicBezTo>
                  <a:cubicBezTo>
                    <a:pt x="556662" y="827518"/>
                    <a:pt x="365390" y="1052497"/>
                    <a:pt x="111119" y="1104529"/>
                  </a:cubicBezTo>
                  <a:lnTo>
                    <a:pt x="0" y="1115730"/>
                  </a:lnTo>
                  <a:close/>
                </a:path>
              </a:pathLst>
            </a:custGeom>
            <a:ln>
              <a:noFill/>
            </a:ln>
            <a:effectLst>
              <a:outerShdw blurRad="381000" dist="38100" algn="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6" name="文本框 15">
              <a:extLst>
                <a:ext uri="{FF2B5EF4-FFF2-40B4-BE49-F238E27FC236}">
                  <a16:creationId xmlns:a16="http://schemas.microsoft.com/office/drawing/2014/main" id="{C17FD850-10C9-FDD1-E781-85417D0B529A}"/>
                </a:ext>
              </a:extLst>
            </p:cNvPr>
            <p:cNvSpPr txBox="1"/>
            <p:nvPr/>
          </p:nvSpPr>
          <p:spPr>
            <a:xfrm>
              <a:off x="953307" y="2696198"/>
              <a:ext cx="470000" cy="40011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bg1"/>
                  </a:solidFill>
                  <a:latin typeface="+mj-ea"/>
                  <a:ea typeface="+mj-ea"/>
                </a:rPr>
                <a:t>05</a:t>
              </a:r>
              <a:endParaRPr lang="zh-CN" altLang="en-US" sz="2000" dirty="0">
                <a:solidFill>
                  <a:schemeClr val="bg1"/>
                </a:solidFill>
                <a:latin typeface="+mj-ea"/>
                <a:ea typeface="+mj-ea"/>
              </a:endParaRPr>
            </a:p>
          </p:txBody>
        </p:sp>
        <p:sp>
          <p:nvSpPr>
            <p:cNvPr id="97" name="文本框 19">
              <a:extLst>
                <a:ext uri="{FF2B5EF4-FFF2-40B4-BE49-F238E27FC236}">
                  <a16:creationId xmlns:a16="http://schemas.microsoft.com/office/drawing/2014/main" id="{8A8F4308-4871-2A7D-84F8-5B97A3AFFFCB}"/>
                </a:ext>
              </a:extLst>
            </p:cNvPr>
            <p:cNvSpPr txBox="1"/>
            <p:nvPr/>
          </p:nvSpPr>
          <p:spPr>
            <a:xfrm>
              <a:off x="892439" y="3611853"/>
              <a:ext cx="1941781" cy="36933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accent1"/>
                  </a:solidFill>
                  <a:latin typeface="+mj-ea"/>
                  <a:ea typeface="+mj-ea"/>
                </a:rPr>
                <a:t>调动员工积极性</a:t>
              </a:r>
            </a:p>
          </p:txBody>
        </p:sp>
        <p:sp>
          <p:nvSpPr>
            <p:cNvPr id="98" name="文本框 20">
              <a:extLst>
                <a:ext uri="{FF2B5EF4-FFF2-40B4-BE49-F238E27FC236}">
                  <a16:creationId xmlns:a16="http://schemas.microsoft.com/office/drawing/2014/main" id="{F4879EC5-0868-1B3A-74C5-82F0EB2D15A0}"/>
                </a:ext>
              </a:extLst>
            </p:cNvPr>
            <p:cNvSpPr txBox="1"/>
            <p:nvPr/>
          </p:nvSpPr>
          <p:spPr>
            <a:xfrm>
              <a:off x="906704" y="3979043"/>
              <a:ext cx="2084635" cy="229344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400" b="1" dirty="0">
                  <a:solidFill>
                    <a:schemeClr val="tx1">
                      <a:alpha val="72000"/>
                    </a:schemeClr>
                  </a:solidFill>
                </a:rPr>
                <a:t>为了进一步调动员工的工作热情和工作积极性，通过评奖活动来调动全体员工、各生产班组的积极性，进一步提升员工工作热情和团队协作精神，以改善之前工作比较松散的行为，提高生产效率。</a:t>
              </a:r>
            </a:p>
          </p:txBody>
        </p:sp>
      </p:grpSp>
      <p:sp>
        <p:nvSpPr>
          <p:cNvPr id="45" name="文本框 44">
            <a:extLst>
              <a:ext uri="{FF2B5EF4-FFF2-40B4-BE49-F238E27FC236}">
                <a16:creationId xmlns:a16="http://schemas.microsoft.com/office/drawing/2014/main" id="{04009BD5-8A1B-4AB9-C097-581559B2CE34}"/>
              </a:ext>
            </a:extLst>
          </p:cNvPr>
          <p:cNvSpPr txBox="1"/>
          <p:nvPr/>
        </p:nvSpPr>
        <p:spPr>
          <a:xfrm>
            <a:off x="1826960" y="437994"/>
            <a:ext cx="308957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rPr>
              <a:t>下半年工作计划</a:t>
            </a:r>
          </a:p>
        </p:txBody>
      </p:sp>
    </p:spTree>
    <p:extLst>
      <p:ext uri="{BB962C8B-B14F-4D97-AF65-F5344CB8AC3E}">
        <p14:creationId xmlns:p14="http://schemas.microsoft.com/office/powerpoint/2010/main" val="3772394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平行四边形 4">
            <a:extLst>
              <a:ext uri="{FF2B5EF4-FFF2-40B4-BE49-F238E27FC236}">
                <a16:creationId xmlns:a16="http://schemas.microsoft.com/office/drawing/2014/main" id="{27D0EB7D-FAE5-B26C-2C14-687330E603A2}"/>
              </a:ext>
            </a:extLst>
          </p:cNvPr>
          <p:cNvSpPr/>
          <p:nvPr/>
        </p:nvSpPr>
        <p:spPr>
          <a:xfrm>
            <a:off x="1685485" y="1942935"/>
            <a:ext cx="2270976" cy="509553"/>
          </a:xfrm>
          <a:prstGeom prst="parallelogram">
            <a:avLst/>
          </a:prstGeom>
          <a:solidFill>
            <a:schemeClr val="accent2">
              <a:alpha val="65000"/>
            </a:schemeClr>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j-ea"/>
              <a:ea typeface="+mj-ea"/>
              <a:cs typeface="+mn-cs"/>
            </a:endParaRPr>
          </a:p>
        </p:txBody>
      </p:sp>
      <p:sp>
        <p:nvSpPr>
          <p:cNvPr id="6" name="平行四边形 5">
            <a:extLst>
              <a:ext uri="{FF2B5EF4-FFF2-40B4-BE49-F238E27FC236}">
                <a16:creationId xmlns:a16="http://schemas.microsoft.com/office/drawing/2014/main" id="{75D5E8BE-D0E0-3FC2-1D2F-2851A5B01D3D}"/>
              </a:ext>
            </a:extLst>
          </p:cNvPr>
          <p:cNvSpPr/>
          <p:nvPr/>
        </p:nvSpPr>
        <p:spPr>
          <a:xfrm>
            <a:off x="1726008" y="2005846"/>
            <a:ext cx="2270976" cy="509553"/>
          </a:xfrm>
          <a:prstGeom prst="parallelogram">
            <a:avLst/>
          </a:prstGeom>
          <a:solidFill>
            <a:schemeClr val="accent1">
              <a:alpha val="94000"/>
            </a:schemeClr>
          </a:solidFill>
          <a:ln w="12700" cap="flat" cmpd="sng" algn="ctr">
            <a:noFill/>
            <a:prstDash val="solid"/>
            <a:miter lim="800000"/>
          </a:ln>
          <a:effectLst>
            <a:outerShdw blurRad="431800" dist="228600" dir="5400000" sx="92000" sy="92000" algn="t" rotWithShape="0">
              <a:srgbClr val="103B5C">
                <a:alpha val="40000"/>
              </a:srgb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sp>
        <p:nvSpPr>
          <p:cNvPr id="71" name="文本框 70">
            <a:extLst>
              <a:ext uri="{FF2B5EF4-FFF2-40B4-BE49-F238E27FC236}">
                <a16:creationId xmlns:a16="http://schemas.microsoft.com/office/drawing/2014/main" id="{A20EBEE0-3F06-41B1-A944-B8A9CB07EED3}"/>
              </a:ext>
            </a:extLst>
          </p:cNvPr>
          <p:cNvSpPr txBox="1"/>
          <p:nvPr/>
        </p:nvSpPr>
        <p:spPr>
          <a:xfrm>
            <a:off x="1826960" y="437994"/>
            <a:ext cx="308957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rPr>
              <a:t>下半年工作计划</a:t>
            </a:r>
          </a:p>
        </p:txBody>
      </p:sp>
      <p:sp>
        <p:nvSpPr>
          <p:cNvPr id="76" name="平行四边形 75">
            <a:extLst>
              <a:ext uri="{FF2B5EF4-FFF2-40B4-BE49-F238E27FC236}">
                <a16:creationId xmlns:a16="http://schemas.microsoft.com/office/drawing/2014/main" id="{0C834148-B510-8D71-A59A-5D785B59A659}"/>
              </a:ext>
            </a:extLst>
          </p:cNvPr>
          <p:cNvSpPr/>
          <p:nvPr/>
        </p:nvSpPr>
        <p:spPr>
          <a:xfrm>
            <a:off x="1644962" y="3078482"/>
            <a:ext cx="2270976" cy="509553"/>
          </a:xfrm>
          <a:prstGeom prst="parallelogram">
            <a:avLst/>
          </a:prstGeom>
          <a:solidFill>
            <a:schemeClr val="accent2">
              <a:alpha val="65000"/>
            </a:schemeClr>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j-ea"/>
              <a:ea typeface="+mj-ea"/>
              <a:cs typeface="+mn-cs"/>
            </a:endParaRPr>
          </a:p>
        </p:txBody>
      </p:sp>
      <p:sp>
        <p:nvSpPr>
          <p:cNvPr id="77" name="平行四边形 76">
            <a:extLst>
              <a:ext uri="{FF2B5EF4-FFF2-40B4-BE49-F238E27FC236}">
                <a16:creationId xmlns:a16="http://schemas.microsoft.com/office/drawing/2014/main" id="{D6340FAC-BAAA-79F0-14A0-EC5484422EA3}"/>
              </a:ext>
            </a:extLst>
          </p:cNvPr>
          <p:cNvSpPr/>
          <p:nvPr/>
        </p:nvSpPr>
        <p:spPr>
          <a:xfrm>
            <a:off x="1685485" y="3141393"/>
            <a:ext cx="2270976" cy="509553"/>
          </a:xfrm>
          <a:prstGeom prst="parallelogram">
            <a:avLst/>
          </a:prstGeom>
          <a:solidFill>
            <a:schemeClr val="accent1">
              <a:alpha val="94000"/>
            </a:schemeClr>
          </a:solidFill>
          <a:ln w="12700" cap="flat" cmpd="sng" algn="ctr">
            <a:noFill/>
            <a:prstDash val="solid"/>
            <a:miter lim="800000"/>
          </a:ln>
          <a:effectLst>
            <a:outerShdw blurRad="431800" dist="228600" dir="5400000" sx="92000" sy="92000" algn="t" rotWithShape="0">
              <a:srgbClr val="103B5C">
                <a:alpha val="40000"/>
              </a:srgb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sp>
        <p:nvSpPr>
          <p:cNvPr id="79" name="平行四边形 78">
            <a:extLst>
              <a:ext uri="{FF2B5EF4-FFF2-40B4-BE49-F238E27FC236}">
                <a16:creationId xmlns:a16="http://schemas.microsoft.com/office/drawing/2014/main" id="{DE3F4EF9-1E70-BCF4-112E-51B44059F355}"/>
              </a:ext>
            </a:extLst>
          </p:cNvPr>
          <p:cNvSpPr/>
          <p:nvPr/>
        </p:nvSpPr>
        <p:spPr>
          <a:xfrm>
            <a:off x="1604439" y="4214029"/>
            <a:ext cx="2270976" cy="509553"/>
          </a:xfrm>
          <a:prstGeom prst="parallelogram">
            <a:avLst/>
          </a:prstGeom>
          <a:solidFill>
            <a:schemeClr val="accent2">
              <a:alpha val="65000"/>
            </a:schemeClr>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j-ea"/>
              <a:ea typeface="+mj-ea"/>
              <a:cs typeface="+mn-cs"/>
            </a:endParaRPr>
          </a:p>
        </p:txBody>
      </p:sp>
      <p:sp>
        <p:nvSpPr>
          <p:cNvPr id="80" name="平行四边形 79">
            <a:extLst>
              <a:ext uri="{FF2B5EF4-FFF2-40B4-BE49-F238E27FC236}">
                <a16:creationId xmlns:a16="http://schemas.microsoft.com/office/drawing/2014/main" id="{E20B8364-D339-03C2-0C72-F0091E6858DC}"/>
              </a:ext>
            </a:extLst>
          </p:cNvPr>
          <p:cNvSpPr/>
          <p:nvPr/>
        </p:nvSpPr>
        <p:spPr>
          <a:xfrm>
            <a:off x="1644962" y="4276940"/>
            <a:ext cx="2270976" cy="509553"/>
          </a:xfrm>
          <a:prstGeom prst="parallelogram">
            <a:avLst/>
          </a:prstGeom>
          <a:solidFill>
            <a:schemeClr val="accent1">
              <a:alpha val="94000"/>
            </a:schemeClr>
          </a:solidFill>
          <a:ln w="12700" cap="flat" cmpd="sng" algn="ctr">
            <a:noFill/>
            <a:prstDash val="solid"/>
            <a:miter lim="800000"/>
          </a:ln>
          <a:effectLst>
            <a:outerShdw blurRad="431800" dist="228600" dir="5400000" sx="92000" sy="92000" algn="t" rotWithShape="0">
              <a:srgbClr val="103B5C">
                <a:alpha val="40000"/>
              </a:srgb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sp>
        <p:nvSpPr>
          <p:cNvPr id="82" name="平行四边形 81">
            <a:extLst>
              <a:ext uri="{FF2B5EF4-FFF2-40B4-BE49-F238E27FC236}">
                <a16:creationId xmlns:a16="http://schemas.microsoft.com/office/drawing/2014/main" id="{0829F7B3-622A-A109-1736-7A1617E64EB2}"/>
              </a:ext>
            </a:extLst>
          </p:cNvPr>
          <p:cNvSpPr/>
          <p:nvPr/>
        </p:nvSpPr>
        <p:spPr>
          <a:xfrm>
            <a:off x="1563916" y="5349576"/>
            <a:ext cx="2270976" cy="509553"/>
          </a:xfrm>
          <a:prstGeom prst="parallelogram">
            <a:avLst/>
          </a:prstGeom>
          <a:solidFill>
            <a:schemeClr val="accent2">
              <a:alpha val="65000"/>
            </a:schemeClr>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j-ea"/>
              <a:ea typeface="+mj-ea"/>
              <a:cs typeface="+mn-cs"/>
            </a:endParaRPr>
          </a:p>
        </p:txBody>
      </p:sp>
      <p:sp>
        <p:nvSpPr>
          <p:cNvPr id="83" name="平行四边形 82">
            <a:extLst>
              <a:ext uri="{FF2B5EF4-FFF2-40B4-BE49-F238E27FC236}">
                <a16:creationId xmlns:a16="http://schemas.microsoft.com/office/drawing/2014/main" id="{34F44CE1-9C00-D6AC-E307-FCB7956AFCEA}"/>
              </a:ext>
            </a:extLst>
          </p:cNvPr>
          <p:cNvSpPr/>
          <p:nvPr/>
        </p:nvSpPr>
        <p:spPr>
          <a:xfrm>
            <a:off x="1604439" y="5412487"/>
            <a:ext cx="2270976" cy="509553"/>
          </a:xfrm>
          <a:prstGeom prst="parallelogram">
            <a:avLst/>
          </a:prstGeom>
          <a:solidFill>
            <a:schemeClr val="accent1">
              <a:alpha val="94000"/>
            </a:schemeClr>
          </a:solidFill>
          <a:ln w="12700" cap="flat" cmpd="sng" algn="ctr">
            <a:noFill/>
            <a:prstDash val="solid"/>
            <a:miter lim="800000"/>
          </a:ln>
          <a:effectLst>
            <a:outerShdw blurRad="431800" dist="228600" dir="5400000" sx="92000" sy="92000" algn="t" rotWithShape="0">
              <a:srgbClr val="103B5C">
                <a:alpha val="40000"/>
              </a:srgb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sp>
        <p:nvSpPr>
          <p:cNvPr id="85" name="平行四边形 84">
            <a:extLst>
              <a:ext uri="{FF2B5EF4-FFF2-40B4-BE49-F238E27FC236}">
                <a16:creationId xmlns:a16="http://schemas.microsoft.com/office/drawing/2014/main" id="{9FFFCA10-A28A-3709-8410-BC9363C5C6A2}"/>
              </a:ext>
            </a:extLst>
          </p:cNvPr>
          <p:cNvSpPr/>
          <p:nvPr/>
        </p:nvSpPr>
        <p:spPr>
          <a:xfrm>
            <a:off x="5071817" y="1942935"/>
            <a:ext cx="2270976" cy="509553"/>
          </a:xfrm>
          <a:prstGeom prst="parallelogram">
            <a:avLst/>
          </a:prstGeom>
          <a:solidFill>
            <a:schemeClr val="accent2">
              <a:alpha val="65000"/>
            </a:schemeClr>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j-ea"/>
              <a:ea typeface="+mj-ea"/>
              <a:cs typeface="+mn-cs"/>
            </a:endParaRPr>
          </a:p>
        </p:txBody>
      </p:sp>
      <p:sp>
        <p:nvSpPr>
          <p:cNvPr id="86" name="平行四边形 85">
            <a:extLst>
              <a:ext uri="{FF2B5EF4-FFF2-40B4-BE49-F238E27FC236}">
                <a16:creationId xmlns:a16="http://schemas.microsoft.com/office/drawing/2014/main" id="{9534A676-26F0-9674-AA51-384D1FF09167}"/>
              </a:ext>
            </a:extLst>
          </p:cNvPr>
          <p:cNvSpPr/>
          <p:nvPr/>
        </p:nvSpPr>
        <p:spPr>
          <a:xfrm>
            <a:off x="5112340" y="2005846"/>
            <a:ext cx="2270976" cy="509553"/>
          </a:xfrm>
          <a:prstGeom prst="parallelogram">
            <a:avLst/>
          </a:prstGeom>
          <a:solidFill>
            <a:schemeClr val="accent1">
              <a:alpha val="94000"/>
            </a:schemeClr>
          </a:solidFill>
          <a:ln w="12700" cap="flat" cmpd="sng" algn="ctr">
            <a:noFill/>
            <a:prstDash val="solid"/>
            <a:miter lim="800000"/>
          </a:ln>
          <a:effectLst>
            <a:outerShdw blurRad="431800" dist="228600" dir="5400000" sx="92000" sy="92000" algn="t" rotWithShape="0">
              <a:srgbClr val="103B5C">
                <a:alpha val="40000"/>
              </a:srgb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sp>
        <p:nvSpPr>
          <p:cNvPr id="88" name="平行四边形 87">
            <a:extLst>
              <a:ext uri="{FF2B5EF4-FFF2-40B4-BE49-F238E27FC236}">
                <a16:creationId xmlns:a16="http://schemas.microsoft.com/office/drawing/2014/main" id="{F400C339-9EBB-A9DC-4735-4A73C910522B}"/>
              </a:ext>
            </a:extLst>
          </p:cNvPr>
          <p:cNvSpPr/>
          <p:nvPr/>
        </p:nvSpPr>
        <p:spPr>
          <a:xfrm>
            <a:off x="5031294" y="3078482"/>
            <a:ext cx="2270976" cy="509553"/>
          </a:xfrm>
          <a:prstGeom prst="parallelogram">
            <a:avLst/>
          </a:prstGeom>
          <a:solidFill>
            <a:schemeClr val="accent2">
              <a:alpha val="65000"/>
            </a:schemeClr>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j-ea"/>
              <a:ea typeface="+mj-ea"/>
              <a:cs typeface="+mn-cs"/>
            </a:endParaRPr>
          </a:p>
        </p:txBody>
      </p:sp>
      <p:sp>
        <p:nvSpPr>
          <p:cNvPr id="89" name="平行四边形 88">
            <a:extLst>
              <a:ext uri="{FF2B5EF4-FFF2-40B4-BE49-F238E27FC236}">
                <a16:creationId xmlns:a16="http://schemas.microsoft.com/office/drawing/2014/main" id="{1272A141-EB55-A577-CDD8-BEDD69632DA0}"/>
              </a:ext>
            </a:extLst>
          </p:cNvPr>
          <p:cNvSpPr/>
          <p:nvPr/>
        </p:nvSpPr>
        <p:spPr>
          <a:xfrm>
            <a:off x="5071817" y="3141393"/>
            <a:ext cx="2270976" cy="509553"/>
          </a:xfrm>
          <a:prstGeom prst="parallelogram">
            <a:avLst/>
          </a:prstGeom>
          <a:solidFill>
            <a:schemeClr val="accent1">
              <a:alpha val="94000"/>
            </a:schemeClr>
          </a:solidFill>
          <a:ln w="12700" cap="flat" cmpd="sng" algn="ctr">
            <a:noFill/>
            <a:prstDash val="solid"/>
            <a:miter lim="800000"/>
          </a:ln>
          <a:effectLst>
            <a:outerShdw blurRad="431800" dist="228600" dir="5400000" sx="92000" sy="92000" algn="t" rotWithShape="0">
              <a:srgbClr val="103B5C">
                <a:alpha val="40000"/>
              </a:srgb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sp>
        <p:nvSpPr>
          <p:cNvPr id="91" name="平行四边形 90">
            <a:extLst>
              <a:ext uri="{FF2B5EF4-FFF2-40B4-BE49-F238E27FC236}">
                <a16:creationId xmlns:a16="http://schemas.microsoft.com/office/drawing/2014/main" id="{EE8B6DF5-06CA-71A3-93BB-5B63FDA1FE18}"/>
              </a:ext>
            </a:extLst>
          </p:cNvPr>
          <p:cNvSpPr/>
          <p:nvPr/>
        </p:nvSpPr>
        <p:spPr>
          <a:xfrm>
            <a:off x="4990771" y="4214029"/>
            <a:ext cx="2270976" cy="509553"/>
          </a:xfrm>
          <a:prstGeom prst="parallelogram">
            <a:avLst/>
          </a:prstGeom>
          <a:solidFill>
            <a:schemeClr val="accent2">
              <a:alpha val="65000"/>
            </a:schemeClr>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j-ea"/>
              <a:ea typeface="+mj-ea"/>
              <a:cs typeface="+mn-cs"/>
            </a:endParaRPr>
          </a:p>
        </p:txBody>
      </p:sp>
      <p:sp>
        <p:nvSpPr>
          <p:cNvPr id="92" name="平行四边形 91">
            <a:extLst>
              <a:ext uri="{FF2B5EF4-FFF2-40B4-BE49-F238E27FC236}">
                <a16:creationId xmlns:a16="http://schemas.microsoft.com/office/drawing/2014/main" id="{A8DCC52C-B815-FEFB-90C7-52174CC39E0B}"/>
              </a:ext>
            </a:extLst>
          </p:cNvPr>
          <p:cNvSpPr/>
          <p:nvPr/>
        </p:nvSpPr>
        <p:spPr>
          <a:xfrm>
            <a:off x="5031294" y="4276940"/>
            <a:ext cx="2270976" cy="509553"/>
          </a:xfrm>
          <a:prstGeom prst="parallelogram">
            <a:avLst/>
          </a:prstGeom>
          <a:solidFill>
            <a:schemeClr val="accent1">
              <a:alpha val="94000"/>
            </a:schemeClr>
          </a:solidFill>
          <a:ln w="12700" cap="flat" cmpd="sng" algn="ctr">
            <a:noFill/>
            <a:prstDash val="solid"/>
            <a:miter lim="800000"/>
          </a:ln>
          <a:effectLst>
            <a:outerShdw blurRad="431800" dist="228600" dir="5400000" sx="92000" sy="92000" algn="t" rotWithShape="0">
              <a:srgbClr val="103B5C">
                <a:alpha val="40000"/>
              </a:srgb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sp>
        <p:nvSpPr>
          <p:cNvPr id="94" name="平行四边形 93">
            <a:extLst>
              <a:ext uri="{FF2B5EF4-FFF2-40B4-BE49-F238E27FC236}">
                <a16:creationId xmlns:a16="http://schemas.microsoft.com/office/drawing/2014/main" id="{318BD132-0D3A-0519-5C78-2A3B329DE731}"/>
              </a:ext>
            </a:extLst>
          </p:cNvPr>
          <p:cNvSpPr/>
          <p:nvPr/>
        </p:nvSpPr>
        <p:spPr>
          <a:xfrm>
            <a:off x="4950248" y="5349576"/>
            <a:ext cx="2270976" cy="509553"/>
          </a:xfrm>
          <a:prstGeom prst="parallelogram">
            <a:avLst/>
          </a:prstGeom>
          <a:solidFill>
            <a:schemeClr val="accent2">
              <a:alpha val="65000"/>
            </a:schemeClr>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j-ea"/>
              <a:ea typeface="+mj-ea"/>
              <a:cs typeface="+mn-cs"/>
            </a:endParaRPr>
          </a:p>
        </p:txBody>
      </p:sp>
      <p:sp>
        <p:nvSpPr>
          <p:cNvPr id="95" name="平行四边形 94">
            <a:extLst>
              <a:ext uri="{FF2B5EF4-FFF2-40B4-BE49-F238E27FC236}">
                <a16:creationId xmlns:a16="http://schemas.microsoft.com/office/drawing/2014/main" id="{B7415AE2-B562-2871-0527-247153383C38}"/>
              </a:ext>
            </a:extLst>
          </p:cNvPr>
          <p:cNvSpPr/>
          <p:nvPr/>
        </p:nvSpPr>
        <p:spPr>
          <a:xfrm>
            <a:off x="4990771" y="5412487"/>
            <a:ext cx="2270976" cy="509553"/>
          </a:xfrm>
          <a:prstGeom prst="parallelogram">
            <a:avLst/>
          </a:prstGeom>
          <a:solidFill>
            <a:schemeClr val="accent1">
              <a:alpha val="94000"/>
            </a:schemeClr>
          </a:solidFill>
          <a:ln w="12700" cap="flat" cmpd="sng" algn="ctr">
            <a:noFill/>
            <a:prstDash val="solid"/>
            <a:miter lim="800000"/>
          </a:ln>
          <a:effectLst>
            <a:outerShdw blurRad="431800" dist="228600" dir="5400000" sx="92000" sy="92000" algn="t" rotWithShape="0">
              <a:srgbClr val="103B5C">
                <a:alpha val="40000"/>
              </a:srgb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sp>
        <p:nvSpPr>
          <p:cNvPr id="97" name="平行四边形 96">
            <a:extLst>
              <a:ext uri="{FF2B5EF4-FFF2-40B4-BE49-F238E27FC236}">
                <a16:creationId xmlns:a16="http://schemas.microsoft.com/office/drawing/2014/main" id="{DC9860A5-7073-842E-0922-F6FF4DBB6213}"/>
              </a:ext>
            </a:extLst>
          </p:cNvPr>
          <p:cNvSpPr/>
          <p:nvPr/>
        </p:nvSpPr>
        <p:spPr>
          <a:xfrm>
            <a:off x="8458149" y="1942935"/>
            <a:ext cx="2270976" cy="509553"/>
          </a:xfrm>
          <a:prstGeom prst="parallelogram">
            <a:avLst/>
          </a:prstGeom>
          <a:solidFill>
            <a:schemeClr val="accent2">
              <a:alpha val="65000"/>
            </a:schemeClr>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j-ea"/>
              <a:ea typeface="+mj-ea"/>
              <a:cs typeface="+mn-cs"/>
            </a:endParaRPr>
          </a:p>
        </p:txBody>
      </p:sp>
      <p:sp>
        <p:nvSpPr>
          <p:cNvPr id="98" name="平行四边形 97">
            <a:extLst>
              <a:ext uri="{FF2B5EF4-FFF2-40B4-BE49-F238E27FC236}">
                <a16:creationId xmlns:a16="http://schemas.microsoft.com/office/drawing/2014/main" id="{FDAFA9E1-AED6-6448-7E52-A7BE69C69CB8}"/>
              </a:ext>
            </a:extLst>
          </p:cNvPr>
          <p:cNvSpPr/>
          <p:nvPr/>
        </p:nvSpPr>
        <p:spPr>
          <a:xfrm>
            <a:off x="8498672" y="2005846"/>
            <a:ext cx="2270976" cy="509553"/>
          </a:xfrm>
          <a:prstGeom prst="parallelogram">
            <a:avLst/>
          </a:prstGeom>
          <a:solidFill>
            <a:schemeClr val="accent1">
              <a:alpha val="94000"/>
            </a:schemeClr>
          </a:solidFill>
          <a:ln w="12700" cap="flat" cmpd="sng" algn="ctr">
            <a:noFill/>
            <a:prstDash val="solid"/>
            <a:miter lim="800000"/>
          </a:ln>
          <a:effectLst>
            <a:outerShdw blurRad="431800" dist="228600" dir="5400000" sx="92000" sy="92000" algn="t" rotWithShape="0">
              <a:srgbClr val="103B5C">
                <a:alpha val="40000"/>
              </a:srgb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sp>
        <p:nvSpPr>
          <p:cNvPr id="100" name="平行四边形 99">
            <a:extLst>
              <a:ext uri="{FF2B5EF4-FFF2-40B4-BE49-F238E27FC236}">
                <a16:creationId xmlns:a16="http://schemas.microsoft.com/office/drawing/2014/main" id="{E009D78F-1D3E-5875-CC95-19CEFB355EDC}"/>
              </a:ext>
            </a:extLst>
          </p:cNvPr>
          <p:cNvSpPr/>
          <p:nvPr/>
        </p:nvSpPr>
        <p:spPr>
          <a:xfrm>
            <a:off x="8417626" y="3078482"/>
            <a:ext cx="2270976" cy="509553"/>
          </a:xfrm>
          <a:prstGeom prst="parallelogram">
            <a:avLst/>
          </a:prstGeom>
          <a:solidFill>
            <a:schemeClr val="accent2">
              <a:alpha val="65000"/>
            </a:schemeClr>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j-ea"/>
              <a:ea typeface="+mj-ea"/>
              <a:cs typeface="+mn-cs"/>
            </a:endParaRPr>
          </a:p>
        </p:txBody>
      </p:sp>
      <p:sp>
        <p:nvSpPr>
          <p:cNvPr id="101" name="平行四边形 100">
            <a:extLst>
              <a:ext uri="{FF2B5EF4-FFF2-40B4-BE49-F238E27FC236}">
                <a16:creationId xmlns:a16="http://schemas.microsoft.com/office/drawing/2014/main" id="{0C19FBB9-F13E-FADF-6DA3-9C2D3727A3A8}"/>
              </a:ext>
            </a:extLst>
          </p:cNvPr>
          <p:cNvSpPr/>
          <p:nvPr/>
        </p:nvSpPr>
        <p:spPr>
          <a:xfrm>
            <a:off x="8458149" y="3141393"/>
            <a:ext cx="2270976" cy="509553"/>
          </a:xfrm>
          <a:prstGeom prst="parallelogram">
            <a:avLst/>
          </a:prstGeom>
          <a:solidFill>
            <a:schemeClr val="accent1">
              <a:alpha val="94000"/>
            </a:schemeClr>
          </a:solidFill>
          <a:ln w="12700" cap="flat" cmpd="sng" algn="ctr">
            <a:noFill/>
            <a:prstDash val="solid"/>
            <a:miter lim="800000"/>
          </a:ln>
          <a:effectLst>
            <a:outerShdw blurRad="431800" dist="228600" dir="5400000" sx="92000" sy="92000" algn="t" rotWithShape="0">
              <a:srgbClr val="103B5C">
                <a:alpha val="40000"/>
              </a:srgb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sp>
        <p:nvSpPr>
          <p:cNvPr id="103" name="平行四边形 102">
            <a:extLst>
              <a:ext uri="{FF2B5EF4-FFF2-40B4-BE49-F238E27FC236}">
                <a16:creationId xmlns:a16="http://schemas.microsoft.com/office/drawing/2014/main" id="{0AC891B3-69E4-224B-C311-C11BC4B525A2}"/>
              </a:ext>
            </a:extLst>
          </p:cNvPr>
          <p:cNvSpPr/>
          <p:nvPr/>
        </p:nvSpPr>
        <p:spPr>
          <a:xfrm>
            <a:off x="8377103" y="4214029"/>
            <a:ext cx="2270976" cy="509553"/>
          </a:xfrm>
          <a:prstGeom prst="parallelogram">
            <a:avLst/>
          </a:prstGeom>
          <a:solidFill>
            <a:schemeClr val="accent2">
              <a:alpha val="65000"/>
            </a:schemeClr>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j-ea"/>
              <a:ea typeface="+mj-ea"/>
              <a:cs typeface="+mn-cs"/>
            </a:endParaRPr>
          </a:p>
        </p:txBody>
      </p:sp>
      <p:sp>
        <p:nvSpPr>
          <p:cNvPr id="104" name="平行四边形 103">
            <a:extLst>
              <a:ext uri="{FF2B5EF4-FFF2-40B4-BE49-F238E27FC236}">
                <a16:creationId xmlns:a16="http://schemas.microsoft.com/office/drawing/2014/main" id="{031D5491-C487-1C51-430E-BE22200B1C23}"/>
              </a:ext>
            </a:extLst>
          </p:cNvPr>
          <p:cNvSpPr/>
          <p:nvPr/>
        </p:nvSpPr>
        <p:spPr>
          <a:xfrm>
            <a:off x="8417626" y="4276940"/>
            <a:ext cx="2270976" cy="509553"/>
          </a:xfrm>
          <a:prstGeom prst="parallelogram">
            <a:avLst/>
          </a:prstGeom>
          <a:solidFill>
            <a:schemeClr val="accent1">
              <a:alpha val="94000"/>
            </a:schemeClr>
          </a:solidFill>
          <a:ln w="12700" cap="flat" cmpd="sng" algn="ctr">
            <a:noFill/>
            <a:prstDash val="solid"/>
            <a:miter lim="800000"/>
          </a:ln>
          <a:effectLst>
            <a:outerShdw blurRad="431800" dist="228600" dir="5400000" sx="92000" sy="92000" algn="t" rotWithShape="0">
              <a:srgbClr val="103B5C">
                <a:alpha val="40000"/>
              </a:srgb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sp>
        <p:nvSpPr>
          <p:cNvPr id="106" name="平行四边形 105">
            <a:extLst>
              <a:ext uri="{FF2B5EF4-FFF2-40B4-BE49-F238E27FC236}">
                <a16:creationId xmlns:a16="http://schemas.microsoft.com/office/drawing/2014/main" id="{C1B90264-5AE4-F3B7-F8C5-AA5EA346B00E}"/>
              </a:ext>
            </a:extLst>
          </p:cNvPr>
          <p:cNvSpPr/>
          <p:nvPr/>
        </p:nvSpPr>
        <p:spPr>
          <a:xfrm>
            <a:off x="8336580" y="5349576"/>
            <a:ext cx="2270976" cy="509553"/>
          </a:xfrm>
          <a:prstGeom prst="parallelogram">
            <a:avLst/>
          </a:prstGeom>
          <a:solidFill>
            <a:schemeClr val="accent2">
              <a:alpha val="65000"/>
            </a:schemeClr>
          </a:solidFill>
          <a:ln w="12700" cap="flat" cmpd="sng" algn="ctr">
            <a:no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j-ea"/>
              <a:ea typeface="+mj-ea"/>
              <a:cs typeface="+mn-cs"/>
            </a:endParaRPr>
          </a:p>
        </p:txBody>
      </p:sp>
      <p:sp>
        <p:nvSpPr>
          <p:cNvPr id="107" name="平行四边形 106">
            <a:extLst>
              <a:ext uri="{FF2B5EF4-FFF2-40B4-BE49-F238E27FC236}">
                <a16:creationId xmlns:a16="http://schemas.microsoft.com/office/drawing/2014/main" id="{724AEDB1-C7FF-96A1-EA2F-781A3697CB80}"/>
              </a:ext>
            </a:extLst>
          </p:cNvPr>
          <p:cNvSpPr/>
          <p:nvPr/>
        </p:nvSpPr>
        <p:spPr>
          <a:xfrm>
            <a:off x="8377103" y="5412487"/>
            <a:ext cx="2270976" cy="509553"/>
          </a:xfrm>
          <a:prstGeom prst="parallelogram">
            <a:avLst/>
          </a:prstGeom>
          <a:solidFill>
            <a:schemeClr val="accent1">
              <a:alpha val="94000"/>
            </a:schemeClr>
          </a:solidFill>
          <a:ln w="12700" cap="flat" cmpd="sng" algn="ctr">
            <a:noFill/>
            <a:prstDash val="solid"/>
            <a:miter lim="800000"/>
          </a:ln>
          <a:effectLst>
            <a:outerShdw blurRad="431800" dist="228600" dir="5400000" sx="92000" sy="92000" algn="t" rotWithShape="0">
              <a:srgbClr val="103B5C">
                <a:alpha val="40000"/>
              </a:srgb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sp>
        <p:nvSpPr>
          <p:cNvPr id="3" name="文本框 2">
            <a:extLst>
              <a:ext uri="{FF2B5EF4-FFF2-40B4-BE49-F238E27FC236}">
                <a16:creationId xmlns:a16="http://schemas.microsoft.com/office/drawing/2014/main" id="{1887932A-7943-A17A-108D-7E89BF4B734A}"/>
              </a:ext>
            </a:extLst>
          </p:cNvPr>
          <p:cNvSpPr txBox="1"/>
          <p:nvPr/>
        </p:nvSpPr>
        <p:spPr>
          <a:xfrm>
            <a:off x="2274846" y="2040177"/>
            <a:ext cx="1371600" cy="461665"/>
          </a:xfrm>
          <a:prstGeom prst="rect">
            <a:avLst/>
          </a:prstGeom>
          <a:noFill/>
        </p:spPr>
        <p:txBody>
          <a:bodyPr wrap="square" rtlCol="0">
            <a:spAutoFit/>
          </a:bodyPr>
          <a:lstStyle/>
          <a:p>
            <a:r>
              <a:rPr lang="en-US" altLang="zh-CN" sz="2400" spc="600" dirty="0">
                <a:solidFill>
                  <a:schemeClr val="bg1"/>
                </a:solidFill>
              </a:rPr>
              <a:t>LOGO</a:t>
            </a:r>
            <a:endParaRPr lang="zh-CN" altLang="en-US" sz="2400" spc="600" dirty="0">
              <a:solidFill>
                <a:schemeClr val="bg1"/>
              </a:solidFill>
            </a:endParaRPr>
          </a:p>
        </p:txBody>
      </p:sp>
      <p:sp>
        <p:nvSpPr>
          <p:cNvPr id="42" name="文本框 41">
            <a:extLst>
              <a:ext uri="{FF2B5EF4-FFF2-40B4-BE49-F238E27FC236}">
                <a16:creationId xmlns:a16="http://schemas.microsoft.com/office/drawing/2014/main" id="{AC5D45AE-A9C6-1DAB-3E99-266F65A17B7C}"/>
              </a:ext>
            </a:extLst>
          </p:cNvPr>
          <p:cNvSpPr txBox="1"/>
          <p:nvPr/>
        </p:nvSpPr>
        <p:spPr>
          <a:xfrm>
            <a:off x="2217972" y="3164845"/>
            <a:ext cx="1371600" cy="461665"/>
          </a:xfrm>
          <a:prstGeom prst="rect">
            <a:avLst/>
          </a:prstGeom>
          <a:noFill/>
        </p:spPr>
        <p:txBody>
          <a:bodyPr wrap="square" rtlCol="0">
            <a:spAutoFit/>
          </a:bodyPr>
          <a:lstStyle/>
          <a:p>
            <a:r>
              <a:rPr lang="en-US" altLang="zh-CN" sz="2400" spc="600" dirty="0">
                <a:solidFill>
                  <a:schemeClr val="bg1"/>
                </a:solidFill>
              </a:rPr>
              <a:t>LOGO</a:t>
            </a:r>
            <a:endParaRPr lang="zh-CN" altLang="en-US" sz="2400" spc="600" dirty="0">
              <a:solidFill>
                <a:schemeClr val="bg1"/>
              </a:solidFill>
            </a:endParaRPr>
          </a:p>
        </p:txBody>
      </p:sp>
      <p:sp>
        <p:nvSpPr>
          <p:cNvPr id="43" name="文本框 42">
            <a:extLst>
              <a:ext uri="{FF2B5EF4-FFF2-40B4-BE49-F238E27FC236}">
                <a16:creationId xmlns:a16="http://schemas.microsoft.com/office/drawing/2014/main" id="{52C1F825-8B83-556C-B7D3-4D66D81C00B2}"/>
              </a:ext>
            </a:extLst>
          </p:cNvPr>
          <p:cNvSpPr txBox="1"/>
          <p:nvPr/>
        </p:nvSpPr>
        <p:spPr>
          <a:xfrm>
            <a:off x="2175696" y="4300883"/>
            <a:ext cx="1371600" cy="461665"/>
          </a:xfrm>
          <a:prstGeom prst="rect">
            <a:avLst/>
          </a:prstGeom>
          <a:noFill/>
        </p:spPr>
        <p:txBody>
          <a:bodyPr wrap="square" rtlCol="0">
            <a:spAutoFit/>
          </a:bodyPr>
          <a:lstStyle/>
          <a:p>
            <a:r>
              <a:rPr lang="en-US" altLang="zh-CN" sz="2400" spc="600" dirty="0">
                <a:solidFill>
                  <a:schemeClr val="bg1"/>
                </a:solidFill>
              </a:rPr>
              <a:t>LOGO</a:t>
            </a:r>
            <a:endParaRPr lang="zh-CN" altLang="en-US" sz="2400" spc="600" dirty="0">
              <a:solidFill>
                <a:schemeClr val="bg1"/>
              </a:solidFill>
            </a:endParaRPr>
          </a:p>
        </p:txBody>
      </p:sp>
      <p:sp>
        <p:nvSpPr>
          <p:cNvPr id="44" name="文本框 43">
            <a:extLst>
              <a:ext uri="{FF2B5EF4-FFF2-40B4-BE49-F238E27FC236}">
                <a16:creationId xmlns:a16="http://schemas.microsoft.com/office/drawing/2014/main" id="{17C7922D-5AF6-220B-D48C-2E0EA17B7402}"/>
              </a:ext>
            </a:extLst>
          </p:cNvPr>
          <p:cNvSpPr txBox="1"/>
          <p:nvPr/>
        </p:nvSpPr>
        <p:spPr>
          <a:xfrm>
            <a:off x="2175696" y="5436430"/>
            <a:ext cx="1371600" cy="461665"/>
          </a:xfrm>
          <a:prstGeom prst="rect">
            <a:avLst/>
          </a:prstGeom>
          <a:noFill/>
        </p:spPr>
        <p:txBody>
          <a:bodyPr wrap="square" rtlCol="0">
            <a:spAutoFit/>
          </a:bodyPr>
          <a:lstStyle/>
          <a:p>
            <a:r>
              <a:rPr lang="en-US" altLang="zh-CN" sz="2400" spc="600" dirty="0">
                <a:solidFill>
                  <a:schemeClr val="bg1"/>
                </a:solidFill>
              </a:rPr>
              <a:t>LOGO</a:t>
            </a:r>
            <a:endParaRPr lang="zh-CN" altLang="en-US" sz="2400" spc="600" dirty="0">
              <a:solidFill>
                <a:schemeClr val="bg1"/>
              </a:solidFill>
            </a:endParaRPr>
          </a:p>
        </p:txBody>
      </p:sp>
      <p:sp>
        <p:nvSpPr>
          <p:cNvPr id="45" name="文本框 44">
            <a:extLst>
              <a:ext uri="{FF2B5EF4-FFF2-40B4-BE49-F238E27FC236}">
                <a16:creationId xmlns:a16="http://schemas.microsoft.com/office/drawing/2014/main" id="{5DE1E2A4-3BE0-F579-58AF-73C9927B8DA2}"/>
              </a:ext>
            </a:extLst>
          </p:cNvPr>
          <p:cNvSpPr txBox="1"/>
          <p:nvPr/>
        </p:nvSpPr>
        <p:spPr>
          <a:xfrm>
            <a:off x="5620655" y="2040177"/>
            <a:ext cx="1371600" cy="461665"/>
          </a:xfrm>
          <a:prstGeom prst="rect">
            <a:avLst/>
          </a:prstGeom>
          <a:noFill/>
        </p:spPr>
        <p:txBody>
          <a:bodyPr wrap="square" rtlCol="0">
            <a:spAutoFit/>
          </a:bodyPr>
          <a:lstStyle/>
          <a:p>
            <a:r>
              <a:rPr lang="en-US" altLang="zh-CN" sz="2400" spc="600" dirty="0">
                <a:solidFill>
                  <a:schemeClr val="bg1"/>
                </a:solidFill>
              </a:rPr>
              <a:t>LOGO</a:t>
            </a:r>
            <a:endParaRPr lang="zh-CN" altLang="en-US" sz="2400" spc="600" dirty="0">
              <a:solidFill>
                <a:schemeClr val="bg1"/>
              </a:solidFill>
            </a:endParaRPr>
          </a:p>
        </p:txBody>
      </p:sp>
      <p:sp>
        <p:nvSpPr>
          <p:cNvPr id="46" name="文本框 45">
            <a:extLst>
              <a:ext uri="{FF2B5EF4-FFF2-40B4-BE49-F238E27FC236}">
                <a16:creationId xmlns:a16="http://schemas.microsoft.com/office/drawing/2014/main" id="{C14E5600-E74B-1BCF-851D-8C9573122D3E}"/>
              </a:ext>
            </a:extLst>
          </p:cNvPr>
          <p:cNvSpPr txBox="1"/>
          <p:nvPr/>
        </p:nvSpPr>
        <p:spPr>
          <a:xfrm>
            <a:off x="9002556" y="2011725"/>
            <a:ext cx="1371600" cy="461665"/>
          </a:xfrm>
          <a:prstGeom prst="rect">
            <a:avLst/>
          </a:prstGeom>
          <a:noFill/>
        </p:spPr>
        <p:txBody>
          <a:bodyPr wrap="square" rtlCol="0">
            <a:spAutoFit/>
          </a:bodyPr>
          <a:lstStyle/>
          <a:p>
            <a:r>
              <a:rPr lang="en-US" altLang="zh-CN" sz="2400" spc="600" dirty="0">
                <a:solidFill>
                  <a:schemeClr val="bg1"/>
                </a:solidFill>
              </a:rPr>
              <a:t>LOGO</a:t>
            </a:r>
            <a:endParaRPr lang="zh-CN" altLang="en-US" sz="2400" spc="600" dirty="0">
              <a:solidFill>
                <a:schemeClr val="bg1"/>
              </a:solidFill>
            </a:endParaRPr>
          </a:p>
        </p:txBody>
      </p:sp>
      <p:sp>
        <p:nvSpPr>
          <p:cNvPr id="47" name="文本框 46">
            <a:extLst>
              <a:ext uri="{FF2B5EF4-FFF2-40B4-BE49-F238E27FC236}">
                <a16:creationId xmlns:a16="http://schemas.microsoft.com/office/drawing/2014/main" id="{086804C0-2AB6-D804-41B5-A534B255DDCB}"/>
              </a:ext>
            </a:extLst>
          </p:cNvPr>
          <p:cNvSpPr txBox="1"/>
          <p:nvPr/>
        </p:nvSpPr>
        <p:spPr>
          <a:xfrm>
            <a:off x="9002556" y="3167604"/>
            <a:ext cx="1371600" cy="461665"/>
          </a:xfrm>
          <a:prstGeom prst="rect">
            <a:avLst/>
          </a:prstGeom>
          <a:noFill/>
        </p:spPr>
        <p:txBody>
          <a:bodyPr wrap="square" rtlCol="0">
            <a:spAutoFit/>
          </a:bodyPr>
          <a:lstStyle/>
          <a:p>
            <a:r>
              <a:rPr lang="en-US" altLang="zh-CN" sz="2400" spc="600" dirty="0">
                <a:solidFill>
                  <a:schemeClr val="bg1"/>
                </a:solidFill>
              </a:rPr>
              <a:t>LOGO</a:t>
            </a:r>
            <a:endParaRPr lang="zh-CN" altLang="en-US" sz="2400" spc="600" dirty="0">
              <a:solidFill>
                <a:schemeClr val="bg1"/>
              </a:solidFill>
            </a:endParaRPr>
          </a:p>
        </p:txBody>
      </p:sp>
      <p:sp>
        <p:nvSpPr>
          <p:cNvPr id="48" name="文本框 47">
            <a:extLst>
              <a:ext uri="{FF2B5EF4-FFF2-40B4-BE49-F238E27FC236}">
                <a16:creationId xmlns:a16="http://schemas.microsoft.com/office/drawing/2014/main" id="{585A6DC8-3FFC-CF61-B8DF-740949160AED}"/>
              </a:ext>
            </a:extLst>
          </p:cNvPr>
          <p:cNvSpPr txBox="1"/>
          <p:nvPr/>
        </p:nvSpPr>
        <p:spPr>
          <a:xfrm>
            <a:off x="8948360" y="4306390"/>
            <a:ext cx="1371600" cy="461665"/>
          </a:xfrm>
          <a:prstGeom prst="rect">
            <a:avLst/>
          </a:prstGeom>
          <a:noFill/>
        </p:spPr>
        <p:txBody>
          <a:bodyPr wrap="square" rtlCol="0">
            <a:spAutoFit/>
          </a:bodyPr>
          <a:lstStyle/>
          <a:p>
            <a:r>
              <a:rPr lang="en-US" altLang="zh-CN" sz="2400" spc="600" dirty="0">
                <a:solidFill>
                  <a:schemeClr val="bg1"/>
                </a:solidFill>
              </a:rPr>
              <a:t>LOGO</a:t>
            </a:r>
            <a:endParaRPr lang="zh-CN" altLang="en-US" sz="2400" spc="600" dirty="0">
              <a:solidFill>
                <a:schemeClr val="bg1"/>
              </a:solidFill>
            </a:endParaRPr>
          </a:p>
        </p:txBody>
      </p:sp>
      <p:sp>
        <p:nvSpPr>
          <p:cNvPr id="49" name="文本框 48">
            <a:extLst>
              <a:ext uri="{FF2B5EF4-FFF2-40B4-BE49-F238E27FC236}">
                <a16:creationId xmlns:a16="http://schemas.microsoft.com/office/drawing/2014/main" id="{1EC71A38-7114-3236-4E85-4969EE4AC24C}"/>
              </a:ext>
            </a:extLst>
          </p:cNvPr>
          <p:cNvSpPr txBox="1"/>
          <p:nvPr/>
        </p:nvSpPr>
        <p:spPr>
          <a:xfrm>
            <a:off x="8867314" y="5460375"/>
            <a:ext cx="1371600" cy="461665"/>
          </a:xfrm>
          <a:prstGeom prst="rect">
            <a:avLst/>
          </a:prstGeom>
          <a:noFill/>
        </p:spPr>
        <p:txBody>
          <a:bodyPr wrap="square" rtlCol="0">
            <a:spAutoFit/>
          </a:bodyPr>
          <a:lstStyle/>
          <a:p>
            <a:r>
              <a:rPr lang="en-US" altLang="zh-CN" sz="2400" spc="600" dirty="0">
                <a:solidFill>
                  <a:schemeClr val="bg1"/>
                </a:solidFill>
              </a:rPr>
              <a:t>LOGO</a:t>
            </a:r>
            <a:endParaRPr lang="zh-CN" altLang="en-US" sz="2400" spc="600" dirty="0">
              <a:solidFill>
                <a:schemeClr val="bg1"/>
              </a:solidFill>
            </a:endParaRPr>
          </a:p>
        </p:txBody>
      </p:sp>
      <p:sp>
        <p:nvSpPr>
          <p:cNvPr id="50" name="文本框 49">
            <a:extLst>
              <a:ext uri="{FF2B5EF4-FFF2-40B4-BE49-F238E27FC236}">
                <a16:creationId xmlns:a16="http://schemas.microsoft.com/office/drawing/2014/main" id="{49D4E20A-6B49-9D9F-006A-D6C4A56B5293}"/>
              </a:ext>
            </a:extLst>
          </p:cNvPr>
          <p:cNvSpPr txBox="1"/>
          <p:nvPr/>
        </p:nvSpPr>
        <p:spPr>
          <a:xfrm>
            <a:off x="5539609" y="5435075"/>
            <a:ext cx="1371600" cy="461665"/>
          </a:xfrm>
          <a:prstGeom prst="rect">
            <a:avLst/>
          </a:prstGeom>
          <a:noFill/>
        </p:spPr>
        <p:txBody>
          <a:bodyPr wrap="square" rtlCol="0">
            <a:spAutoFit/>
          </a:bodyPr>
          <a:lstStyle/>
          <a:p>
            <a:r>
              <a:rPr lang="en-US" altLang="zh-CN" sz="2400" spc="600" dirty="0">
                <a:solidFill>
                  <a:schemeClr val="bg1"/>
                </a:solidFill>
              </a:rPr>
              <a:t>LOGO</a:t>
            </a:r>
            <a:endParaRPr lang="zh-CN" altLang="en-US" sz="2400" spc="600" dirty="0">
              <a:solidFill>
                <a:schemeClr val="bg1"/>
              </a:solidFill>
            </a:endParaRPr>
          </a:p>
        </p:txBody>
      </p:sp>
      <p:sp>
        <p:nvSpPr>
          <p:cNvPr id="51" name="文本框 50">
            <a:extLst>
              <a:ext uri="{FF2B5EF4-FFF2-40B4-BE49-F238E27FC236}">
                <a16:creationId xmlns:a16="http://schemas.microsoft.com/office/drawing/2014/main" id="{A75BC87E-6427-2961-85AE-A8F1C79B109E}"/>
              </a:ext>
            </a:extLst>
          </p:cNvPr>
          <p:cNvSpPr txBox="1"/>
          <p:nvPr/>
        </p:nvSpPr>
        <p:spPr>
          <a:xfrm>
            <a:off x="5539609" y="4299960"/>
            <a:ext cx="1371600" cy="461665"/>
          </a:xfrm>
          <a:prstGeom prst="rect">
            <a:avLst/>
          </a:prstGeom>
          <a:noFill/>
        </p:spPr>
        <p:txBody>
          <a:bodyPr wrap="square" rtlCol="0">
            <a:spAutoFit/>
          </a:bodyPr>
          <a:lstStyle/>
          <a:p>
            <a:r>
              <a:rPr lang="en-US" altLang="zh-CN" sz="2400" spc="600" dirty="0">
                <a:solidFill>
                  <a:schemeClr val="bg1"/>
                </a:solidFill>
              </a:rPr>
              <a:t>LOGO</a:t>
            </a:r>
            <a:endParaRPr lang="zh-CN" altLang="en-US" sz="2400" spc="600" dirty="0">
              <a:solidFill>
                <a:schemeClr val="bg1"/>
              </a:solidFill>
            </a:endParaRPr>
          </a:p>
        </p:txBody>
      </p:sp>
      <p:sp>
        <p:nvSpPr>
          <p:cNvPr id="52" name="文本框 51">
            <a:extLst>
              <a:ext uri="{FF2B5EF4-FFF2-40B4-BE49-F238E27FC236}">
                <a16:creationId xmlns:a16="http://schemas.microsoft.com/office/drawing/2014/main" id="{DEF1A9E8-209B-54DD-B9E0-E36DE62A2852}"/>
              </a:ext>
            </a:extLst>
          </p:cNvPr>
          <p:cNvSpPr txBox="1"/>
          <p:nvPr/>
        </p:nvSpPr>
        <p:spPr>
          <a:xfrm>
            <a:off x="5620655" y="3164845"/>
            <a:ext cx="1371600" cy="461665"/>
          </a:xfrm>
          <a:prstGeom prst="rect">
            <a:avLst/>
          </a:prstGeom>
          <a:noFill/>
        </p:spPr>
        <p:txBody>
          <a:bodyPr wrap="square" rtlCol="0">
            <a:spAutoFit/>
          </a:bodyPr>
          <a:lstStyle/>
          <a:p>
            <a:r>
              <a:rPr lang="en-US" altLang="zh-CN" sz="2400" spc="600" dirty="0">
                <a:solidFill>
                  <a:schemeClr val="bg1"/>
                </a:solidFill>
              </a:rPr>
              <a:t>LOGO</a:t>
            </a:r>
            <a:endParaRPr lang="zh-CN" altLang="en-US" sz="2400" spc="600" dirty="0">
              <a:solidFill>
                <a:schemeClr val="bg1"/>
              </a:solidFill>
            </a:endParaRPr>
          </a:p>
        </p:txBody>
      </p:sp>
    </p:spTree>
    <p:extLst>
      <p:ext uri="{BB962C8B-B14F-4D97-AF65-F5344CB8AC3E}">
        <p14:creationId xmlns:p14="http://schemas.microsoft.com/office/powerpoint/2010/main" val="3910042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FCD749A6-A353-5E01-8B40-2458CC43B087}"/>
              </a:ext>
            </a:extLst>
          </p:cNvPr>
          <p:cNvGrpSpPr/>
          <p:nvPr/>
        </p:nvGrpSpPr>
        <p:grpSpPr>
          <a:xfrm>
            <a:off x="1011564" y="1661646"/>
            <a:ext cx="2184876" cy="4464513"/>
            <a:chOff x="1378694" y="1512566"/>
            <a:chExt cx="2184876" cy="4464513"/>
          </a:xfrm>
        </p:grpSpPr>
        <p:pic>
          <p:nvPicPr>
            <p:cNvPr id="60" name="图片 59">
              <a:extLst>
                <a:ext uri="{FF2B5EF4-FFF2-40B4-BE49-F238E27FC236}">
                  <a16:creationId xmlns:a16="http://schemas.microsoft.com/office/drawing/2014/main" id="{64662F07-BE20-95D7-561C-C843D1B22DF4}"/>
                </a:ext>
              </a:extLst>
            </p:cNvPr>
            <p:cNvPicPr>
              <a:picLocks noChangeAspect="1"/>
            </p:cNvPicPr>
            <p:nvPr/>
          </p:nvPicPr>
          <p:blipFill>
            <a:blip r:embed="rId2"/>
            <a:stretch>
              <a:fillRect/>
            </a:stretch>
          </p:blipFill>
          <p:spPr>
            <a:xfrm>
              <a:off x="1510655" y="1512566"/>
              <a:ext cx="1920955" cy="1920955"/>
            </a:xfrm>
            <a:prstGeom prst="rect">
              <a:avLst/>
            </a:prstGeom>
            <a:ln w="57150" cap="sq">
              <a:solidFill>
                <a:sysClr val="window" lastClr="FFFFFF"/>
              </a:solidFill>
              <a:miter lim="800000"/>
              <a:headEnd/>
              <a:tailEnd/>
            </a:ln>
            <a:effectLst>
              <a:outerShdw blurRad="228600" dist="63500" dir="5400000" algn="t" rotWithShape="0">
                <a:prstClr val="black">
                  <a:alpha val="20000"/>
                </a:prstClr>
              </a:outerShdw>
            </a:effectLst>
          </p:spPr>
        </p:pic>
        <p:sp>
          <p:nvSpPr>
            <p:cNvPr id="61" name="文本框 10">
              <a:extLst>
                <a:ext uri="{FF2B5EF4-FFF2-40B4-BE49-F238E27FC236}">
                  <a16:creationId xmlns:a16="http://schemas.microsoft.com/office/drawing/2014/main" id="{DAC29772-D5CC-74F5-C2E4-579410DF4B33}"/>
                </a:ext>
              </a:extLst>
            </p:cNvPr>
            <p:cNvSpPr txBox="1"/>
            <p:nvPr/>
          </p:nvSpPr>
          <p:spPr>
            <a:xfrm>
              <a:off x="2109494" y="3822770"/>
              <a:ext cx="723275" cy="417487"/>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zh-CN" altLang="en-US" sz="1800" b="1" i="0" u="none" strike="noStrike" kern="1200" cap="none" spc="300" normalizeH="0" baseline="0" noProof="0" dirty="0">
                  <a:ln>
                    <a:noFill/>
                  </a:ln>
                  <a:solidFill>
                    <a:schemeClr val="accent1"/>
                  </a:solidFill>
                  <a:effectLst/>
                  <a:uLnTx/>
                  <a:uFillTx/>
                  <a:latin typeface="+mj-ea"/>
                  <a:ea typeface="+mj-ea"/>
                  <a:cs typeface="Arial" panose="020B0604020202020204" pitchFamily="34" charset="0"/>
                </a:rPr>
                <a:t>团结</a:t>
              </a:r>
            </a:p>
          </p:txBody>
        </p:sp>
        <p:grpSp>
          <p:nvGrpSpPr>
            <p:cNvPr id="62" name="组合 61">
              <a:extLst>
                <a:ext uri="{FF2B5EF4-FFF2-40B4-BE49-F238E27FC236}">
                  <a16:creationId xmlns:a16="http://schemas.microsoft.com/office/drawing/2014/main" id="{0036E9F4-9F3F-2CA8-9527-D50E94A53E37}"/>
                </a:ext>
              </a:extLst>
            </p:cNvPr>
            <p:cNvGrpSpPr/>
            <p:nvPr/>
          </p:nvGrpSpPr>
          <p:grpSpPr>
            <a:xfrm>
              <a:off x="1494322" y="3635860"/>
              <a:ext cx="1937288" cy="171382"/>
              <a:chOff x="1494322" y="3635860"/>
              <a:chExt cx="1937288" cy="171382"/>
            </a:xfrm>
          </p:grpSpPr>
          <p:cxnSp>
            <p:nvCxnSpPr>
              <p:cNvPr id="64" name="直线连接符 13">
                <a:extLst>
                  <a:ext uri="{FF2B5EF4-FFF2-40B4-BE49-F238E27FC236}">
                    <a16:creationId xmlns:a16="http://schemas.microsoft.com/office/drawing/2014/main" id="{661C29AD-E396-01BA-3AC9-3640E6C34765}"/>
                  </a:ext>
                </a:extLst>
              </p:cNvPr>
              <p:cNvCxnSpPr/>
              <p:nvPr/>
            </p:nvCxnSpPr>
            <p:spPr>
              <a:xfrm>
                <a:off x="1494322" y="3721551"/>
                <a:ext cx="1937288" cy="0"/>
              </a:xfrm>
              <a:prstGeom prst="line">
                <a:avLst/>
              </a:prstGeom>
              <a:solidFill>
                <a:schemeClr val="accent1"/>
              </a:solidFill>
              <a:ln w="12700" cap="flat" cmpd="sng" algn="ctr">
                <a:solidFill>
                  <a:schemeClr val="accent1"/>
                </a:solidFill>
                <a:prstDash val="solid"/>
                <a:miter lim="800000"/>
              </a:ln>
              <a:effectLst/>
            </p:spPr>
          </p:cxnSp>
          <p:sp>
            <p:nvSpPr>
              <p:cNvPr id="65" name="直角三角形 64">
                <a:extLst>
                  <a:ext uri="{FF2B5EF4-FFF2-40B4-BE49-F238E27FC236}">
                    <a16:creationId xmlns:a16="http://schemas.microsoft.com/office/drawing/2014/main" id="{97C890F3-2188-AA0F-0E00-297341F5B9A9}"/>
                  </a:ext>
                </a:extLst>
              </p:cNvPr>
              <p:cNvSpPr/>
              <p:nvPr/>
            </p:nvSpPr>
            <p:spPr>
              <a:xfrm rot="18900000">
                <a:off x="2370317" y="3635860"/>
                <a:ext cx="171382" cy="171382"/>
              </a:xfrm>
              <a:prstGeom prst="rtTriangle">
                <a:avLst/>
              </a:prstGeom>
              <a:solidFill>
                <a:schemeClr val="accent1"/>
              </a:solidFill>
              <a:ln w="12700" cap="flat" cmpd="sng" algn="ctr">
                <a:solidFill>
                  <a:schemeClr val="accent1"/>
                </a:solid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1" i="0" u="none" strike="noStrike" kern="120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3" name="文本框 16">
              <a:extLst>
                <a:ext uri="{FF2B5EF4-FFF2-40B4-BE49-F238E27FC236}">
                  <a16:creationId xmlns:a16="http://schemas.microsoft.com/office/drawing/2014/main" id="{0F9C2F0D-08D2-57BE-695E-C1957CD0358C}"/>
                </a:ext>
              </a:extLst>
            </p:cNvPr>
            <p:cNvSpPr txBox="1"/>
            <p:nvPr/>
          </p:nvSpPr>
          <p:spPr>
            <a:xfrm>
              <a:off x="1378694" y="4231986"/>
              <a:ext cx="2184876" cy="1745093"/>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0">
                <a:lnSpc>
                  <a:spcPct val="130000"/>
                </a:lnSpc>
                <a:spcBef>
                  <a:spcPts val="0"/>
                </a:spcBef>
                <a:spcAft>
                  <a:spcPts val="0"/>
                </a:spcAft>
                <a:buClrTx/>
                <a:buSzTx/>
                <a:buFontTx/>
                <a:buNone/>
                <a:tabLst/>
                <a:defRPr/>
              </a:pPr>
              <a:r>
                <a:rPr kumimoji="0" lang="zh-CN" altLang="en-US" sz="1400" b="1" i="0" u="none" strike="noStrike" kern="1200" cap="none" spc="300" normalizeH="0" baseline="0" noProof="0" dirty="0">
                  <a:ln>
                    <a:noFill/>
                  </a:ln>
                  <a:solidFill>
                    <a:sysClr val="windowText" lastClr="000000"/>
                  </a:solidFill>
                  <a:effectLst/>
                  <a:uLnTx/>
                  <a:uFillTx/>
                  <a:latin typeface="+mn-ea"/>
                  <a:cs typeface="Arial" panose="020B0604020202020204" pitchFamily="34" charset="0"/>
                </a:rPr>
                <a:t>在团队管理中，本部门以激励、表扬、赞美为管理理念，以团结、互助、友爱、宽容为宗旨，来融合团队，凝聚团队。</a:t>
              </a:r>
              <a:endParaRPr kumimoji="1" lang="zh-CN" altLang="en-US" sz="1050" b="1" i="0" u="none" strike="noStrike" kern="1200" cap="none" spc="300" normalizeH="0" baseline="0" noProof="0" dirty="0">
                <a:ln>
                  <a:noFill/>
                </a:ln>
                <a:solidFill>
                  <a:sysClr val="windowText" lastClr="000000"/>
                </a:solidFill>
                <a:effectLst/>
                <a:uLnTx/>
                <a:uFillTx/>
                <a:latin typeface="+mn-ea"/>
                <a:cs typeface="Arial" panose="020B0604020202020204" pitchFamily="34" charset="0"/>
              </a:endParaRPr>
            </a:p>
          </p:txBody>
        </p:sp>
      </p:grpSp>
      <p:grpSp>
        <p:nvGrpSpPr>
          <p:cNvPr id="38" name="组合 37">
            <a:extLst>
              <a:ext uri="{FF2B5EF4-FFF2-40B4-BE49-F238E27FC236}">
                <a16:creationId xmlns:a16="http://schemas.microsoft.com/office/drawing/2014/main" id="{0CA1D1E1-E3AB-140E-BF60-F17A02604879}"/>
              </a:ext>
            </a:extLst>
          </p:cNvPr>
          <p:cNvGrpSpPr/>
          <p:nvPr/>
        </p:nvGrpSpPr>
        <p:grpSpPr>
          <a:xfrm>
            <a:off x="3679669" y="1576143"/>
            <a:ext cx="2184876" cy="4355955"/>
            <a:chOff x="3844009" y="1392854"/>
            <a:chExt cx="2184876" cy="4355955"/>
          </a:xfrm>
        </p:grpSpPr>
        <p:pic>
          <p:nvPicPr>
            <p:cNvPr id="54" name="图片 53">
              <a:extLst>
                <a:ext uri="{FF2B5EF4-FFF2-40B4-BE49-F238E27FC236}">
                  <a16:creationId xmlns:a16="http://schemas.microsoft.com/office/drawing/2014/main" id="{179545F2-9455-8A3E-89FC-881A7725541E}"/>
                </a:ext>
              </a:extLst>
            </p:cNvPr>
            <p:cNvPicPr>
              <a:picLocks noChangeAspect="1"/>
            </p:cNvPicPr>
            <p:nvPr/>
          </p:nvPicPr>
          <p:blipFill>
            <a:blip r:embed="rId3"/>
            <a:stretch>
              <a:fillRect/>
            </a:stretch>
          </p:blipFill>
          <p:spPr>
            <a:xfrm>
              <a:off x="3967083" y="3827854"/>
              <a:ext cx="1920955" cy="1920955"/>
            </a:xfrm>
            <a:prstGeom prst="rect">
              <a:avLst/>
            </a:prstGeom>
            <a:ln w="57150" cap="sq">
              <a:solidFill>
                <a:sysClr val="window" lastClr="FFFFFF"/>
              </a:solidFill>
              <a:miter lim="800000"/>
              <a:headEnd/>
              <a:tailEnd/>
            </a:ln>
            <a:effectLst>
              <a:outerShdw blurRad="228600" dist="63500" dir="5400000" algn="t" rotWithShape="0">
                <a:prstClr val="black">
                  <a:alpha val="20000"/>
                </a:prstClr>
              </a:outerShdw>
            </a:effectLst>
          </p:spPr>
        </p:pic>
        <p:sp>
          <p:nvSpPr>
            <p:cNvPr id="55" name="文本框 20">
              <a:extLst>
                <a:ext uri="{FF2B5EF4-FFF2-40B4-BE49-F238E27FC236}">
                  <a16:creationId xmlns:a16="http://schemas.microsoft.com/office/drawing/2014/main" id="{001A9E1F-47EF-1AE5-608C-7415ED52584D}"/>
                </a:ext>
              </a:extLst>
            </p:cNvPr>
            <p:cNvSpPr txBox="1"/>
            <p:nvPr/>
          </p:nvSpPr>
          <p:spPr>
            <a:xfrm>
              <a:off x="4574810" y="1392854"/>
              <a:ext cx="723275" cy="417487"/>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zh-CN" altLang="en-US" sz="1800" b="1" i="0" u="none" strike="noStrike" kern="1200" cap="none" spc="300" normalizeH="0" baseline="0" noProof="0" dirty="0">
                  <a:ln>
                    <a:noFill/>
                  </a:ln>
                  <a:solidFill>
                    <a:schemeClr val="accent1"/>
                  </a:solidFill>
                  <a:effectLst/>
                  <a:uLnTx/>
                  <a:uFillTx/>
                  <a:latin typeface="+mj-ea"/>
                  <a:ea typeface="+mj-ea"/>
                  <a:cs typeface="Arial" panose="020B0604020202020204" pitchFamily="34" charset="0"/>
                </a:rPr>
                <a:t>勤奋</a:t>
              </a:r>
            </a:p>
          </p:txBody>
        </p:sp>
        <p:sp>
          <p:nvSpPr>
            <p:cNvPr id="56" name="文本框 21">
              <a:extLst>
                <a:ext uri="{FF2B5EF4-FFF2-40B4-BE49-F238E27FC236}">
                  <a16:creationId xmlns:a16="http://schemas.microsoft.com/office/drawing/2014/main" id="{78EB1D8E-79C6-7367-0440-D6B3C360F4F7}"/>
                </a:ext>
              </a:extLst>
            </p:cNvPr>
            <p:cNvSpPr txBox="1"/>
            <p:nvPr/>
          </p:nvSpPr>
          <p:spPr>
            <a:xfrm>
              <a:off x="3844009" y="1802070"/>
              <a:ext cx="2184876" cy="1465016"/>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0">
                <a:lnSpc>
                  <a:spcPct val="130000"/>
                </a:lnSpc>
                <a:spcBef>
                  <a:spcPts val="0"/>
                </a:spcBef>
                <a:spcAft>
                  <a:spcPts val="0"/>
                </a:spcAft>
                <a:buClrTx/>
                <a:buSzTx/>
                <a:buFontTx/>
                <a:buNone/>
                <a:tabLst/>
                <a:defRPr/>
              </a:pPr>
              <a:r>
                <a:rPr kumimoji="0" lang="zh-CN" altLang="en-US" sz="1400" b="1" i="0" u="none" strike="noStrike" kern="1200" cap="none" spc="300" normalizeH="0" baseline="0" noProof="0" dirty="0">
                  <a:ln>
                    <a:noFill/>
                  </a:ln>
                  <a:solidFill>
                    <a:sysClr val="windowText" lastClr="000000"/>
                  </a:solidFill>
                  <a:effectLst/>
                  <a:uLnTx/>
                  <a:uFillTx/>
                  <a:latin typeface="+mn-ea"/>
                  <a:cs typeface="Arial" panose="020B0604020202020204" pitchFamily="34" charset="0"/>
                </a:rPr>
                <a:t>本部门利用晨会、外部培训、内部培训等，鼓励多学习，学习专业知识，学习职场心态</a:t>
              </a:r>
              <a:r>
                <a:rPr lang="zh-CN" altLang="en-US" sz="1400" b="1" spc="300" dirty="0">
                  <a:solidFill>
                    <a:sysClr val="windowText" lastClr="000000"/>
                  </a:solidFill>
                  <a:latin typeface="+mn-ea"/>
                  <a:cs typeface="Arial" panose="020B0604020202020204" pitchFamily="34" charset="0"/>
                </a:rPr>
                <a:t>等</a:t>
              </a:r>
              <a:r>
                <a:rPr kumimoji="0" lang="zh-CN" altLang="en-US" sz="1400" b="1" i="0" u="none" strike="noStrike" kern="1200" cap="none" spc="300" normalizeH="0" baseline="0" noProof="0" dirty="0">
                  <a:ln>
                    <a:noFill/>
                  </a:ln>
                  <a:solidFill>
                    <a:sysClr val="windowText" lastClr="000000"/>
                  </a:solidFill>
                  <a:effectLst/>
                  <a:uLnTx/>
                  <a:uFillTx/>
                  <a:latin typeface="+mn-ea"/>
                  <a:cs typeface="Arial" panose="020B0604020202020204" pitchFamily="34" charset="0"/>
                </a:rPr>
                <a:t>课程。</a:t>
              </a:r>
              <a:endParaRPr kumimoji="1" lang="zh-CN" altLang="en-US" sz="1050" b="1" i="0" u="none" strike="noStrike" kern="1200" cap="none" spc="300" normalizeH="0" baseline="0" noProof="0" dirty="0">
                <a:ln>
                  <a:noFill/>
                </a:ln>
                <a:solidFill>
                  <a:sysClr val="windowText" lastClr="000000"/>
                </a:solidFill>
                <a:effectLst/>
                <a:uLnTx/>
                <a:uFillTx/>
                <a:latin typeface="+mn-ea"/>
                <a:cs typeface="Arial" panose="020B0604020202020204" pitchFamily="34" charset="0"/>
              </a:endParaRPr>
            </a:p>
          </p:txBody>
        </p:sp>
        <p:grpSp>
          <p:nvGrpSpPr>
            <p:cNvPr id="57" name="组合 56">
              <a:extLst>
                <a:ext uri="{FF2B5EF4-FFF2-40B4-BE49-F238E27FC236}">
                  <a16:creationId xmlns:a16="http://schemas.microsoft.com/office/drawing/2014/main" id="{55400533-942B-6F6F-90F8-6EEE6A151BA1}"/>
                </a:ext>
              </a:extLst>
            </p:cNvPr>
            <p:cNvGrpSpPr/>
            <p:nvPr/>
          </p:nvGrpSpPr>
          <p:grpSpPr>
            <a:xfrm rot="10800000">
              <a:off x="3967803" y="3433520"/>
              <a:ext cx="1937288" cy="171382"/>
              <a:chOff x="1494322" y="3635860"/>
              <a:chExt cx="1937288" cy="171382"/>
            </a:xfrm>
          </p:grpSpPr>
          <p:cxnSp>
            <p:nvCxnSpPr>
              <p:cNvPr id="58" name="直线连接符 23">
                <a:extLst>
                  <a:ext uri="{FF2B5EF4-FFF2-40B4-BE49-F238E27FC236}">
                    <a16:creationId xmlns:a16="http://schemas.microsoft.com/office/drawing/2014/main" id="{2F570964-84A4-F820-5F5D-19812612CB9A}"/>
                  </a:ext>
                </a:extLst>
              </p:cNvPr>
              <p:cNvCxnSpPr/>
              <p:nvPr/>
            </p:nvCxnSpPr>
            <p:spPr>
              <a:xfrm>
                <a:off x="1494322" y="3721551"/>
                <a:ext cx="1937288" cy="0"/>
              </a:xfrm>
              <a:prstGeom prst="line">
                <a:avLst/>
              </a:prstGeom>
              <a:solidFill>
                <a:schemeClr val="accent1"/>
              </a:solidFill>
              <a:ln w="12700" cap="flat" cmpd="sng" algn="ctr">
                <a:solidFill>
                  <a:schemeClr val="accent1"/>
                </a:solidFill>
                <a:prstDash val="solid"/>
                <a:miter lim="800000"/>
              </a:ln>
              <a:effectLst/>
            </p:spPr>
          </p:cxnSp>
          <p:sp>
            <p:nvSpPr>
              <p:cNvPr id="59" name="直角三角形 58">
                <a:extLst>
                  <a:ext uri="{FF2B5EF4-FFF2-40B4-BE49-F238E27FC236}">
                    <a16:creationId xmlns:a16="http://schemas.microsoft.com/office/drawing/2014/main" id="{7B5A03F5-2EB4-2FF9-85BE-E4DDBCDD9BB6}"/>
                  </a:ext>
                </a:extLst>
              </p:cNvPr>
              <p:cNvSpPr/>
              <p:nvPr/>
            </p:nvSpPr>
            <p:spPr>
              <a:xfrm rot="18900000">
                <a:off x="2370317" y="3635860"/>
                <a:ext cx="171382" cy="171382"/>
              </a:xfrm>
              <a:prstGeom prst="rtTriangle">
                <a:avLst/>
              </a:prstGeom>
              <a:solidFill>
                <a:schemeClr val="accent1"/>
              </a:solidFill>
              <a:ln w="12700" cap="flat" cmpd="sng" algn="ctr">
                <a:solidFill>
                  <a:schemeClr val="accent1"/>
                </a:solid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1" i="0" u="none" strike="noStrike" kern="120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39" name="组合 38">
            <a:extLst>
              <a:ext uri="{FF2B5EF4-FFF2-40B4-BE49-F238E27FC236}">
                <a16:creationId xmlns:a16="http://schemas.microsoft.com/office/drawing/2014/main" id="{B9C1FADA-1B7E-ADB8-36DC-DE5E1B6B9406}"/>
              </a:ext>
            </a:extLst>
          </p:cNvPr>
          <p:cNvGrpSpPr/>
          <p:nvPr/>
        </p:nvGrpSpPr>
        <p:grpSpPr>
          <a:xfrm>
            <a:off x="6347774" y="1659381"/>
            <a:ext cx="2184876" cy="4469043"/>
            <a:chOff x="6291550" y="1512565"/>
            <a:chExt cx="2184876" cy="4469043"/>
          </a:xfrm>
        </p:grpSpPr>
        <p:pic>
          <p:nvPicPr>
            <p:cNvPr id="48" name="图片 47">
              <a:extLst>
                <a:ext uri="{FF2B5EF4-FFF2-40B4-BE49-F238E27FC236}">
                  <a16:creationId xmlns:a16="http://schemas.microsoft.com/office/drawing/2014/main" id="{88A00419-BBC3-346C-E1ED-FF47EDD64DD7}"/>
                </a:ext>
              </a:extLst>
            </p:cNvPr>
            <p:cNvPicPr>
              <a:picLocks noChangeAspect="1"/>
            </p:cNvPicPr>
            <p:nvPr/>
          </p:nvPicPr>
          <p:blipFill>
            <a:blip r:embed="rId4"/>
            <a:stretch>
              <a:fillRect/>
            </a:stretch>
          </p:blipFill>
          <p:spPr>
            <a:xfrm>
              <a:off x="6423511" y="1512565"/>
              <a:ext cx="1920955" cy="1920955"/>
            </a:xfrm>
            <a:prstGeom prst="rect">
              <a:avLst/>
            </a:prstGeom>
            <a:ln w="57150" cap="sq">
              <a:solidFill>
                <a:sysClr val="window" lastClr="FFFFFF"/>
              </a:solidFill>
              <a:miter lim="800000"/>
              <a:headEnd/>
              <a:tailEnd/>
            </a:ln>
            <a:effectLst>
              <a:outerShdw blurRad="228600" dist="63500" dir="5400000" algn="t" rotWithShape="0">
                <a:prstClr val="black">
                  <a:alpha val="20000"/>
                </a:prstClr>
              </a:outerShdw>
            </a:effectLst>
          </p:spPr>
        </p:pic>
        <p:sp>
          <p:nvSpPr>
            <p:cNvPr id="49" name="文本框 28">
              <a:extLst>
                <a:ext uri="{FF2B5EF4-FFF2-40B4-BE49-F238E27FC236}">
                  <a16:creationId xmlns:a16="http://schemas.microsoft.com/office/drawing/2014/main" id="{3F752B03-B815-95D5-044A-43D7CB917FA6}"/>
                </a:ext>
              </a:extLst>
            </p:cNvPr>
            <p:cNvSpPr txBox="1"/>
            <p:nvPr/>
          </p:nvSpPr>
          <p:spPr>
            <a:xfrm>
              <a:off x="7022351" y="3827299"/>
              <a:ext cx="723275" cy="417487"/>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zh-CN" altLang="en-US" sz="1800" b="1" i="0" u="none" strike="noStrike" kern="1200" cap="none" spc="300" normalizeH="0" baseline="0" noProof="0" dirty="0">
                  <a:ln>
                    <a:noFill/>
                  </a:ln>
                  <a:solidFill>
                    <a:schemeClr val="accent1"/>
                  </a:solidFill>
                  <a:effectLst/>
                  <a:uLnTx/>
                  <a:uFillTx/>
                  <a:latin typeface="+mj-ea"/>
                  <a:ea typeface="+mj-ea"/>
                  <a:cs typeface="Arial" panose="020B0604020202020204" pitchFamily="34" charset="0"/>
                </a:rPr>
                <a:t>求实</a:t>
              </a:r>
            </a:p>
          </p:txBody>
        </p:sp>
        <p:grpSp>
          <p:nvGrpSpPr>
            <p:cNvPr id="50" name="组合 49">
              <a:extLst>
                <a:ext uri="{FF2B5EF4-FFF2-40B4-BE49-F238E27FC236}">
                  <a16:creationId xmlns:a16="http://schemas.microsoft.com/office/drawing/2014/main" id="{17CD0234-5CDB-4E54-AA9D-88528442D8F6}"/>
                </a:ext>
              </a:extLst>
            </p:cNvPr>
            <p:cNvGrpSpPr/>
            <p:nvPr/>
          </p:nvGrpSpPr>
          <p:grpSpPr>
            <a:xfrm>
              <a:off x="6407178" y="3640389"/>
              <a:ext cx="1937288" cy="171382"/>
              <a:chOff x="1494322" y="3635860"/>
              <a:chExt cx="1937288" cy="171382"/>
            </a:xfrm>
          </p:grpSpPr>
          <p:cxnSp>
            <p:nvCxnSpPr>
              <p:cNvPr id="52" name="直线连接符 30">
                <a:extLst>
                  <a:ext uri="{FF2B5EF4-FFF2-40B4-BE49-F238E27FC236}">
                    <a16:creationId xmlns:a16="http://schemas.microsoft.com/office/drawing/2014/main" id="{0681F6C3-04C0-AD8D-8413-A869ECDF26BE}"/>
                  </a:ext>
                </a:extLst>
              </p:cNvPr>
              <p:cNvCxnSpPr/>
              <p:nvPr/>
            </p:nvCxnSpPr>
            <p:spPr>
              <a:xfrm>
                <a:off x="1494322" y="3721551"/>
                <a:ext cx="1937288" cy="0"/>
              </a:xfrm>
              <a:prstGeom prst="line">
                <a:avLst/>
              </a:prstGeom>
              <a:solidFill>
                <a:schemeClr val="accent1"/>
              </a:solidFill>
              <a:ln w="12700" cap="flat" cmpd="sng" algn="ctr">
                <a:solidFill>
                  <a:schemeClr val="accent1"/>
                </a:solidFill>
                <a:prstDash val="solid"/>
                <a:miter lim="800000"/>
              </a:ln>
              <a:effectLst/>
            </p:spPr>
          </p:cxnSp>
          <p:sp>
            <p:nvSpPr>
              <p:cNvPr id="53" name="直角三角形 52">
                <a:extLst>
                  <a:ext uri="{FF2B5EF4-FFF2-40B4-BE49-F238E27FC236}">
                    <a16:creationId xmlns:a16="http://schemas.microsoft.com/office/drawing/2014/main" id="{618BB885-4D96-62A1-8C65-14E9DE0105A4}"/>
                  </a:ext>
                </a:extLst>
              </p:cNvPr>
              <p:cNvSpPr/>
              <p:nvPr/>
            </p:nvSpPr>
            <p:spPr>
              <a:xfrm rot="18900000">
                <a:off x="2370317" y="3635860"/>
                <a:ext cx="171382" cy="171382"/>
              </a:xfrm>
              <a:prstGeom prst="rtTriangle">
                <a:avLst/>
              </a:prstGeom>
              <a:solidFill>
                <a:schemeClr val="accent1"/>
              </a:solidFill>
              <a:ln w="12700" cap="flat" cmpd="sng" algn="ctr">
                <a:solidFill>
                  <a:schemeClr val="accent1"/>
                </a:solid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1" i="0" u="none" strike="noStrike" kern="120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51" name="文本框 32">
              <a:extLst>
                <a:ext uri="{FF2B5EF4-FFF2-40B4-BE49-F238E27FC236}">
                  <a16:creationId xmlns:a16="http://schemas.microsoft.com/office/drawing/2014/main" id="{140A7CB4-5A6A-A9B4-3712-DFEFB2CB32A2}"/>
                </a:ext>
              </a:extLst>
            </p:cNvPr>
            <p:cNvSpPr txBox="1"/>
            <p:nvPr/>
          </p:nvSpPr>
          <p:spPr>
            <a:xfrm>
              <a:off x="6291550" y="4236515"/>
              <a:ext cx="2184876" cy="1745093"/>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0">
                <a:lnSpc>
                  <a:spcPct val="130000"/>
                </a:lnSpc>
                <a:spcBef>
                  <a:spcPts val="0"/>
                </a:spcBef>
                <a:spcAft>
                  <a:spcPts val="0"/>
                </a:spcAft>
                <a:buClrTx/>
                <a:buSzTx/>
                <a:buFontTx/>
                <a:buNone/>
                <a:tabLst/>
                <a:defRPr/>
              </a:pPr>
              <a:r>
                <a:rPr kumimoji="0" lang="zh-CN" altLang="en-US" sz="1400" b="1" i="0" u="none" strike="noStrike" kern="1200" cap="none" spc="300" normalizeH="0" baseline="0" noProof="0" dirty="0">
                  <a:ln>
                    <a:noFill/>
                  </a:ln>
                  <a:solidFill>
                    <a:sysClr val="windowText" lastClr="000000"/>
                  </a:solidFill>
                  <a:effectLst/>
                  <a:uLnTx/>
                  <a:uFillTx/>
                  <a:latin typeface="+mn-ea"/>
                  <a:cs typeface="Arial" panose="020B0604020202020204" pitchFamily="34" charset="0"/>
                </a:rPr>
                <a:t>本部门同时强调要脚踏实地，实事求是。在工作中时刻坚守初心，不断学习，不断成长，为公司做出卓越贡献。</a:t>
              </a:r>
              <a:endParaRPr kumimoji="1" lang="zh-CN" altLang="en-US" sz="1050" b="1" i="0" u="none" strike="noStrike" kern="1200" cap="none" spc="300" normalizeH="0" baseline="0" noProof="0" dirty="0">
                <a:ln>
                  <a:noFill/>
                </a:ln>
                <a:solidFill>
                  <a:sysClr val="windowText" lastClr="000000"/>
                </a:solidFill>
                <a:effectLst/>
                <a:uLnTx/>
                <a:uFillTx/>
                <a:latin typeface="+mn-ea"/>
                <a:cs typeface="Arial" panose="020B0604020202020204" pitchFamily="34" charset="0"/>
              </a:endParaRPr>
            </a:p>
          </p:txBody>
        </p:sp>
      </p:grpSp>
      <p:grpSp>
        <p:nvGrpSpPr>
          <p:cNvPr id="40" name="组合 39">
            <a:extLst>
              <a:ext uri="{FF2B5EF4-FFF2-40B4-BE49-F238E27FC236}">
                <a16:creationId xmlns:a16="http://schemas.microsoft.com/office/drawing/2014/main" id="{3A8780C8-E882-91E3-F7B2-39BE14615E41}"/>
              </a:ext>
            </a:extLst>
          </p:cNvPr>
          <p:cNvGrpSpPr/>
          <p:nvPr/>
        </p:nvGrpSpPr>
        <p:grpSpPr>
          <a:xfrm>
            <a:off x="9015880" y="1571356"/>
            <a:ext cx="2184876" cy="4365529"/>
            <a:chOff x="8747978" y="1383279"/>
            <a:chExt cx="2184876" cy="4365529"/>
          </a:xfrm>
        </p:grpSpPr>
        <p:pic>
          <p:nvPicPr>
            <p:cNvPr id="42" name="图片 41">
              <a:extLst>
                <a:ext uri="{FF2B5EF4-FFF2-40B4-BE49-F238E27FC236}">
                  <a16:creationId xmlns:a16="http://schemas.microsoft.com/office/drawing/2014/main" id="{5B6928C6-52B9-4494-63F9-0DA96CEC4E63}"/>
                </a:ext>
              </a:extLst>
            </p:cNvPr>
            <p:cNvPicPr>
              <a:picLocks noChangeAspect="1"/>
            </p:cNvPicPr>
            <p:nvPr/>
          </p:nvPicPr>
          <p:blipFill>
            <a:blip r:embed="rId5"/>
            <a:stretch>
              <a:fillRect/>
            </a:stretch>
          </p:blipFill>
          <p:spPr>
            <a:xfrm>
              <a:off x="8879938" y="3827853"/>
              <a:ext cx="1920955" cy="1920955"/>
            </a:xfrm>
            <a:prstGeom prst="rect">
              <a:avLst/>
            </a:prstGeom>
            <a:ln w="57150" cap="sq">
              <a:solidFill>
                <a:sysClr val="window" lastClr="FFFFFF"/>
              </a:solidFill>
              <a:miter lim="800000"/>
              <a:headEnd/>
              <a:tailEnd/>
            </a:ln>
            <a:effectLst>
              <a:outerShdw blurRad="228600" dist="63500" dir="5400000" algn="t" rotWithShape="0">
                <a:prstClr val="black">
                  <a:alpha val="20000"/>
                </a:prstClr>
              </a:outerShdw>
            </a:effectLst>
          </p:spPr>
        </p:pic>
        <p:sp>
          <p:nvSpPr>
            <p:cNvPr id="43" name="文本框 33">
              <a:extLst>
                <a:ext uri="{FF2B5EF4-FFF2-40B4-BE49-F238E27FC236}">
                  <a16:creationId xmlns:a16="http://schemas.microsoft.com/office/drawing/2014/main" id="{C668428D-90FD-5AE7-E646-6383469F4109}"/>
                </a:ext>
              </a:extLst>
            </p:cNvPr>
            <p:cNvSpPr txBox="1"/>
            <p:nvPr/>
          </p:nvSpPr>
          <p:spPr>
            <a:xfrm>
              <a:off x="9478779" y="1383279"/>
              <a:ext cx="723275" cy="417487"/>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zh-CN" altLang="en-US" sz="1800" b="1" i="0" u="none" strike="noStrike" kern="1200" cap="none" spc="300" normalizeH="0" baseline="0" noProof="0" dirty="0">
                  <a:ln>
                    <a:noFill/>
                  </a:ln>
                  <a:solidFill>
                    <a:schemeClr val="accent1"/>
                  </a:solidFill>
                  <a:effectLst/>
                  <a:uLnTx/>
                  <a:uFillTx/>
                  <a:latin typeface="+mj-ea"/>
                  <a:ea typeface="+mj-ea"/>
                  <a:cs typeface="Arial" panose="020B0604020202020204" pitchFamily="34" charset="0"/>
                </a:rPr>
                <a:t>创新</a:t>
              </a:r>
            </a:p>
          </p:txBody>
        </p:sp>
        <p:sp>
          <p:nvSpPr>
            <p:cNvPr id="44" name="文本框 34">
              <a:extLst>
                <a:ext uri="{FF2B5EF4-FFF2-40B4-BE49-F238E27FC236}">
                  <a16:creationId xmlns:a16="http://schemas.microsoft.com/office/drawing/2014/main" id="{2922F0F4-019B-7DE7-8DB6-731036A05331}"/>
                </a:ext>
              </a:extLst>
            </p:cNvPr>
            <p:cNvSpPr txBox="1"/>
            <p:nvPr/>
          </p:nvSpPr>
          <p:spPr>
            <a:xfrm>
              <a:off x="8747978" y="1792495"/>
              <a:ext cx="2184876" cy="1465016"/>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0">
                <a:lnSpc>
                  <a:spcPct val="130000"/>
                </a:lnSpc>
                <a:spcBef>
                  <a:spcPts val="0"/>
                </a:spcBef>
                <a:spcAft>
                  <a:spcPts val="0"/>
                </a:spcAft>
                <a:buClrTx/>
                <a:buSzTx/>
                <a:buFontTx/>
                <a:buNone/>
                <a:tabLst/>
                <a:defRPr/>
              </a:pPr>
              <a:r>
                <a:rPr kumimoji="0" lang="zh-CN" altLang="en-US" sz="1400" b="1" i="0" u="none" strike="noStrike" kern="1200" cap="none" spc="300" normalizeH="0" baseline="0" noProof="0" dirty="0">
                  <a:ln>
                    <a:noFill/>
                  </a:ln>
                  <a:solidFill>
                    <a:sysClr val="windowText" lastClr="000000"/>
                  </a:solidFill>
                  <a:effectLst/>
                  <a:uLnTx/>
                  <a:uFillTx/>
                  <a:latin typeface="+mn-ea"/>
                  <a:cs typeface="Arial" panose="020B0604020202020204" pitchFamily="34" charset="0"/>
                </a:rPr>
                <a:t>知识是以不断创新的知识为基础发展起来的，它是知识密集型和智慧型，其核心在于创新。</a:t>
              </a:r>
              <a:endParaRPr kumimoji="1" lang="zh-CN" altLang="en-US" sz="1050" b="1" i="0" u="none" strike="noStrike" kern="1200" cap="none" spc="300" normalizeH="0" baseline="0" noProof="0" dirty="0">
                <a:ln>
                  <a:noFill/>
                </a:ln>
                <a:solidFill>
                  <a:sysClr val="windowText" lastClr="000000"/>
                </a:solidFill>
                <a:effectLst/>
                <a:uLnTx/>
                <a:uFillTx/>
                <a:latin typeface="+mn-ea"/>
                <a:cs typeface="Arial" panose="020B0604020202020204" pitchFamily="34" charset="0"/>
              </a:endParaRPr>
            </a:p>
          </p:txBody>
        </p:sp>
        <p:grpSp>
          <p:nvGrpSpPr>
            <p:cNvPr id="45" name="组合 44">
              <a:extLst>
                <a:ext uri="{FF2B5EF4-FFF2-40B4-BE49-F238E27FC236}">
                  <a16:creationId xmlns:a16="http://schemas.microsoft.com/office/drawing/2014/main" id="{FFCE29BC-053C-4CEA-7C00-90574E315ADC}"/>
                </a:ext>
              </a:extLst>
            </p:cNvPr>
            <p:cNvGrpSpPr/>
            <p:nvPr/>
          </p:nvGrpSpPr>
          <p:grpSpPr>
            <a:xfrm rot="10800000">
              <a:off x="8871772" y="3423945"/>
              <a:ext cx="1937288" cy="171382"/>
              <a:chOff x="1494322" y="3635860"/>
              <a:chExt cx="1937288" cy="171382"/>
            </a:xfrm>
          </p:grpSpPr>
          <p:cxnSp>
            <p:nvCxnSpPr>
              <p:cNvPr id="46" name="直线连接符 36">
                <a:extLst>
                  <a:ext uri="{FF2B5EF4-FFF2-40B4-BE49-F238E27FC236}">
                    <a16:creationId xmlns:a16="http://schemas.microsoft.com/office/drawing/2014/main" id="{5165A8DC-DF99-35C1-3EB8-8F01F68097B0}"/>
                  </a:ext>
                </a:extLst>
              </p:cNvPr>
              <p:cNvCxnSpPr/>
              <p:nvPr/>
            </p:nvCxnSpPr>
            <p:spPr>
              <a:xfrm>
                <a:off x="1494322" y="3721551"/>
                <a:ext cx="1937288" cy="0"/>
              </a:xfrm>
              <a:prstGeom prst="line">
                <a:avLst/>
              </a:prstGeom>
              <a:solidFill>
                <a:schemeClr val="accent1"/>
              </a:solidFill>
              <a:ln w="12700" cap="flat" cmpd="sng" algn="ctr">
                <a:solidFill>
                  <a:schemeClr val="accent1"/>
                </a:solidFill>
                <a:prstDash val="solid"/>
                <a:miter lim="800000"/>
              </a:ln>
              <a:effectLst/>
            </p:spPr>
          </p:cxnSp>
          <p:sp>
            <p:nvSpPr>
              <p:cNvPr id="47" name="直角三角形 46">
                <a:extLst>
                  <a:ext uri="{FF2B5EF4-FFF2-40B4-BE49-F238E27FC236}">
                    <a16:creationId xmlns:a16="http://schemas.microsoft.com/office/drawing/2014/main" id="{44F5B0B6-C6D8-87EA-8B80-4DA7B6D00E96}"/>
                  </a:ext>
                </a:extLst>
              </p:cNvPr>
              <p:cNvSpPr/>
              <p:nvPr/>
            </p:nvSpPr>
            <p:spPr>
              <a:xfrm rot="18900000">
                <a:off x="2370317" y="3635860"/>
                <a:ext cx="171382" cy="171382"/>
              </a:xfrm>
              <a:prstGeom prst="rtTriangle">
                <a:avLst/>
              </a:prstGeom>
              <a:solidFill>
                <a:schemeClr val="accent1"/>
              </a:solidFill>
              <a:ln w="12700" cap="flat" cmpd="sng" algn="ctr">
                <a:solidFill>
                  <a:schemeClr val="accent1"/>
                </a:solid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1" i="0" u="none" strike="noStrike" kern="120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sp>
        <p:nvSpPr>
          <p:cNvPr id="31" name="文本框 30">
            <a:extLst>
              <a:ext uri="{FF2B5EF4-FFF2-40B4-BE49-F238E27FC236}">
                <a16:creationId xmlns:a16="http://schemas.microsoft.com/office/drawing/2014/main" id="{F535E23C-1F51-8FA5-37D2-827682A93F8C}"/>
              </a:ext>
            </a:extLst>
          </p:cNvPr>
          <p:cNvSpPr txBox="1"/>
          <p:nvPr/>
        </p:nvSpPr>
        <p:spPr>
          <a:xfrm>
            <a:off x="1826960" y="437994"/>
            <a:ext cx="308957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rPr>
              <a:t>下半年工作计划</a:t>
            </a:r>
          </a:p>
        </p:txBody>
      </p:sp>
    </p:spTree>
    <p:extLst>
      <p:ext uri="{BB962C8B-B14F-4D97-AF65-F5344CB8AC3E}">
        <p14:creationId xmlns:p14="http://schemas.microsoft.com/office/powerpoint/2010/main" val="1469752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719EA426-5A7D-9689-4635-D087A886F7AE}"/>
              </a:ext>
            </a:extLst>
          </p:cNvPr>
          <p:cNvSpPr/>
          <p:nvPr/>
        </p:nvSpPr>
        <p:spPr>
          <a:xfrm>
            <a:off x="5757551" y="2105689"/>
            <a:ext cx="4306576" cy="3105728"/>
          </a:xfrm>
          <a:prstGeom prst="roundRect">
            <a:avLst>
              <a:gd name="adj" fmla="val 4507"/>
            </a:avLst>
          </a:prstGeom>
          <a:solidFill>
            <a:schemeClr val="accent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mn-cs"/>
            </a:endParaRPr>
          </a:p>
        </p:txBody>
      </p:sp>
      <p:sp>
        <p:nvSpPr>
          <p:cNvPr id="5" name="矩形: 圆角 4">
            <a:extLst>
              <a:ext uri="{FF2B5EF4-FFF2-40B4-BE49-F238E27FC236}">
                <a16:creationId xmlns:a16="http://schemas.microsoft.com/office/drawing/2014/main" id="{A4CD41EE-2C9F-E96B-C399-EA394535EA51}"/>
              </a:ext>
            </a:extLst>
          </p:cNvPr>
          <p:cNvSpPr/>
          <p:nvPr/>
        </p:nvSpPr>
        <p:spPr>
          <a:xfrm>
            <a:off x="10916303" y="2105689"/>
            <a:ext cx="420993" cy="3105728"/>
          </a:xfrm>
          <a:prstGeom prst="roundRect">
            <a:avLst>
              <a:gd name="adj" fmla="val 4507"/>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n-ea"/>
              <a:cs typeface="+mn-cs"/>
            </a:endParaRPr>
          </a:p>
        </p:txBody>
      </p:sp>
      <p:sp>
        <p:nvSpPr>
          <p:cNvPr id="4" name="矩形: 圆角 3">
            <a:extLst>
              <a:ext uri="{FF2B5EF4-FFF2-40B4-BE49-F238E27FC236}">
                <a16:creationId xmlns:a16="http://schemas.microsoft.com/office/drawing/2014/main" id="{7AEFB459-D56E-BE1C-C291-FDF6C7CF7A08}"/>
              </a:ext>
            </a:extLst>
          </p:cNvPr>
          <p:cNvSpPr/>
          <p:nvPr/>
        </p:nvSpPr>
        <p:spPr>
          <a:xfrm>
            <a:off x="10633087" y="2105689"/>
            <a:ext cx="420993" cy="3105728"/>
          </a:xfrm>
          <a:prstGeom prst="roundRect">
            <a:avLst>
              <a:gd name="adj" fmla="val 4507"/>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n-ea"/>
              <a:cs typeface="+mn-cs"/>
            </a:endParaRPr>
          </a:p>
        </p:txBody>
      </p:sp>
      <p:pic>
        <p:nvPicPr>
          <p:cNvPr id="6" name="图片 5">
            <a:extLst>
              <a:ext uri="{FF2B5EF4-FFF2-40B4-BE49-F238E27FC236}">
                <a16:creationId xmlns:a16="http://schemas.microsoft.com/office/drawing/2014/main" id="{525A2554-B86A-F925-54F7-F9A9E53959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7144" y="2105689"/>
            <a:ext cx="4664422" cy="3105728"/>
          </a:xfrm>
          <a:prstGeom prst="roundRect">
            <a:avLst>
              <a:gd name="adj" fmla="val 5725"/>
            </a:avLst>
          </a:prstGeom>
        </p:spPr>
      </p:pic>
      <p:sp>
        <p:nvSpPr>
          <p:cNvPr id="11" name="文本框 10">
            <a:extLst>
              <a:ext uri="{FF2B5EF4-FFF2-40B4-BE49-F238E27FC236}">
                <a16:creationId xmlns:a16="http://schemas.microsoft.com/office/drawing/2014/main" id="{E1EB342F-C775-43FA-2D98-E31149BC19CB}"/>
              </a:ext>
            </a:extLst>
          </p:cNvPr>
          <p:cNvSpPr txBox="1"/>
          <p:nvPr/>
        </p:nvSpPr>
        <p:spPr>
          <a:xfrm>
            <a:off x="1826960" y="437994"/>
            <a:ext cx="308957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rPr>
              <a:t>下半年工作计划</a:t>
            </a:r>
          </a:p>
        </p:txBody>
      </p:sp>
      <p:sp>
        <p:nvSpPr>
          <p:cNvPr id="13" name="文本框 12">
            <a:extLst>
              <a:ext uri="{FF2B5EF4-FFF2-40B4-BE49-F238E27FC236}">
                <a16:creationId xmlns:a16="http://schemas.microsoft.com/office/drawing/2014/main" id="{EFC892CA-BD97-30CC-096A-15012287C8FD}"/>
              </a:ext>
            </a:extLst>
          </p:cNvPr>
          <p:cNvSpPr txBox="1"/>
          <p:nvPr/>
        </p:nvSpPr>
        <p:spPr>
          <a:xfrm>
            <a:off x="5899291" y="2542251"/>
            <a:ext cx="4023096" cy="2401748"/>
          </a:xfrm>
          <a:prstGeom prst="rect">
            <a:avLst/>
          </a:prstGeom>
          <a:noFill/>
        </p:spPr>
        <p:txBody>
          <a:bodyPr wrap="square">
            <a:noAutofit/>
          </a:bodyPr>
          <a:lstStyle/>
          <a:p>
            <a:pPr>
              <a:lnSpc>
                <a:spcPct val="120000"/>
              </a:lnSpc>
            </a:pPr>
            <a:r>
              <a:rPr lang="zh-CN" altLang="en-US" sz="1400" b="1" dirty="0">
                <a:solidFill>
                  <a:schemeClr val="bg1"/>
                </a:solidFill>
              </a:rPr>
              <a:t>行政工作是项服务性工作，为各部门提供良好的服务，配合各部门的工作，为每位员工建立家的温馨，让每位员工有归属感是我们义不容辞的责任。为此，我们首先从美化办公环境做起，每周进行卫生评比，并张榜公布，表扬卫生好的，批评卫生差的，使每位员工都能认识到，办公室就是我们的家。为过生日的员工庆祝生日也是建立企业文化的一部分，使员工感受到亲人的关怀，家人的温暖。</a:t>
            </a:r>
          </a:p>
        </p:txBody>
      </p:sp>
      <p:sp>
        <p:nvSpPr>
          <p:cNvPr id="8" name="任意多边形: 形状 7">
            <a:extLst>
              <a:ext uri="{FF2B5EF4-FFF2-40B4-BE49-F238E27FC236}">
                <a16:creationId xmlns:a16="http://schemas.microsoft.com/office/drawing/2014/main" id="{7B435C76-1AE7-B235-EE28-2A765037191C}"/>
              </a:ext>
            </a:extLst>
          </p:cNvPr>
          <p:cNvSpPr/>
          <p:nvPr/>
        </p:nvSpPr>
        <p:spPr>
          <a:xfrm rot="10112258" flipH="1">
            <a:off x="-16628" y="4801610"/>
            <a:ext cx="12312092" cy="2102575"/>
          </a:xfrm>
          <a:custGeom>
            <a:avLst/>
            <a:gdLst>
              <a:gd name="connsiteX0" fmla="*/ 6387698 w 12312092"/>
              <a:gd name="connsiteY0" fmla="*/ 444668 h 2102575"/>
              <a:gd name="connsiteX1" fmla="*/ 6422077 w 12312092"/>
              <a:gd name="connsiteY1" fmla="*/ 434647 h 2102575"/>
              <a:gd name="connsiteX2" fmla="*/ 6452685 w 12312092"/>
              <a:gd name="connsiteY2" fmla="*/ 426491 h 2102575"/>
              <a:gd name="connsiteX3" fmla="*/ 6422143 w 12312092"/>
              <a:gd name="connsiteY3" fmla="*/ 436043 h 2102575"/>
              <a:gd name="connsiteX4" fmla="*/ 6387698 w 12312092"/>
              <a:gd name="connsiteY4" fmla="*/ 444668 h 2102575"/>
              <a:gd name="connsiteX5" fmla="*/ 6261695 w 12312092"/>
              <a:gd name="connsiteY5" fmla="*/ 482239 h 2102575"/>
              <a:gd name="connsiteX6" fmla="*/ 6318409 w 12312092"/>
              <a:gd name="connsiteY6" fmla="*/ 465198 h 2102575"/>
              <a:gd name="connsiteX7" fmla="*/ 6376597 w 12312092"/>
              <a:gd name="connsiteY7" fmla="*/ 450447 h 2102575"/>
              <a:gd name="connsiteX8" fmla="*/ 6323048 w 12312092"/>
              <a:gd name="connsiteY8" fmla="*/ 467604 h 2102575"/>
              <a:gd name="connsiteX9" fmla="*/ 6261695 w 12312092"/>
              <a:gd name="connsiteY9" fmla="*/ 482239 h 2102575"/>
              <a:gd name="connsiteX10" fmla="*/ 6173706 w 12312092"/>
              <a:gd name="connsiteY10" fmla="*/ 503645 h 2102575"/>
              <a:gd name="connsiteX11" fmla="*/ 6204246 w 12312092"/>
              <a:gd name="connsiteY11" fmla="*/ 494850 h 2102575"/>
              <a:gd name="connsiteX12" fmla="*/ 6245483 w 12312092"/>
              <a:gd name="connsiteY12" fmla="*/ 483970 h 2102575"/>
              <a:gd name="connsiteX13" fmla="*/ 6212184 w 12312092"/>
              <a:gd name="connsiteY13" fmla="*/ 494185 h 2102575"/>
              <a:gd name="connsiteX14" fmla="*/ 6173706 w 12312092"/>
              <a:gd name="connsiteY14" fmla="*/ 503645 h 2102575"/>
              <a:gd name="connsiteX15" fmla="*/ 6149689 w 12312092"/>
              <a:gd name="connsiteY15" fmla="*/ 516836 h 2102575"/>
              <a:gd name="connsiteX16" fmla="*/ 6216221 w 12312092"/>
              <a:gd name="connsiteY16" fmla="*/ 496187 h 2102575"/>
              <a:gd name="connsiteX17" fmla="*/ 6289619 w 12312092"/>
              <a:gd name="connsiteY17" fmla="*/ 478459 h 2102575"/>
              <a:gd name="connsiteX18" fmla="*/ 6225031 w 12312092"/>
              <a:gd name="connsiteY18" fmla="*/ 499709 h 2102575"/>
              <a:gd name="connsiteX19" fmla="*/ 6149689 w 12312092"/>
              <a:gd name="connsiteY19" fmla="*/ 516836 h 2102575"/>
              <a:gd name="connsiteX20" fmla="*/ 6044071 w 12312092"/>
              <a:gd name="connsiteY20" fmla="*/ 541492 h 2102575"/>
              <a:gd name="connsiteX21" fmla="*/ 6101859 w 12312092"/>
              <a:gd name="connsiteY21" fmla="*/ 524451 h 2102575"/>
              <a:gd name="connsiteX22" fmla="*/ 6164689 w 12312092"/>
              <a:gd name="connsiteY22" fmla="*/ 508857 h 2102575"/>
              <a:gd name="connsiteX23" fmla="*/ 6109594 w 12312092"/>
              <a:gd name="connsiteY23" fmla="*/ 526182 h 2102575"/>
              <a:gd name="connsiteX24" fmla="*/ 6044071 w 12312092"/>
              <a:gd name="connsiteY24" fmla="*/ 541492 h 2102575"/>
              <a:gd name="connsiteX25" fmla="*/ 5954395 w 12312092"/>
              <a:gd name="connsiteY25" fmla="*/ 562886 h 2102575"/>
              <a:gd name="connsiteX26" fmla="*/ 5987088 w 12312092"/>
              <a:gd name="connsiteY26" fmla="*/ 553719 h 2102575"/>
              <a:gd name="connsiteX27" fmla="*/ 6024829 w 12312092"/>
              <a:gd name="connsiteY27" fmla="*/ 543992 h 2102575"/>
              <a:gd name="connsiteX28" fmla="*/ 5991868 w 12312092"/>
              <a:gd name="connsiteY28" fmla="*/ 553945 h 2102575"/>
              <a:gd name="connsiteX29" fmla="*/ 5954395 w 12312092"/>
              <a:gd name="connsiteY29" fmla="*/ 562886 h 2102575"/>
              <a:gd name="connsiteX30" fmla="*/ 6040637 w 12312092"/>
              <a:gd name="connsiteY30" fmla="*/ 551495 h 2102575"/>
              <a:gd name="connsiteX31" fmla="*/ 6113561 w 12312092"/>
              <a:gd name="connsiteY31" fmla="*/ 528193 h 2102575"/>
              <a:gd name="connsiteX32" fmla="*/ 6197449 w 12312092"/>
              <a:gd name="connsiteY32" fmla="*/ 508901 h 2102575"/>
              <a:gd name="connsiteX33" fmla="*/ 6127220 w 12312092"/>
              <a:gd name="connsiteY33" fmla="*/ 532625 h 2102575"/>
              <a:gd name="connsiteX34" fmla="*/ 6040637 w 12312092"/>
              <a:gd name="connsiteY34" fmla="*/ 551495 h 2102575"/>
              <a:gd name="connsiteX35" fmla="*/ 5926880 w 12312092"/>
              <a:gd name="connsiteY35" fmla="*/ 576832 h 2102575"/>
              <a:gd name="connsiteX36" fmla="*/ 5995766 w 12312092"/>
              <a:gd name="connsiteY36" fmla="*/ 555960 h 2102575"/>
              <a:gd name="connsiteX37" fmla="*/ 6074748 w 12312092"/>
              <a:gd name="connsiteY37" fmla="*/ 537235 h 2102575"/>
              <a:gd name="connsiteX38" fmla="*/ 6008415 w 12312092"/>
              <a:gd name="connsiteY38" fmla="*/ 558571 h 2102575"/>
              <a:gd name="connsiteX39" fmla="*/ 5926880 w 12312092"/>
              <a:gd name="connsiteY39" fmla="*/ 576832 h 2102575"/>
              <a:gd name="connsiteX40" fmla="*/ 5820658 w 12312092"/>
              <a:gd name="connsiteY40" fmla="*/ 601086 h 2102575"/>
              <a:gd name="connsiteX41" fmla="*/ 5878714 w 12312092"/>
              <a:gd name="connsiteY41" fmla="*/ 584326 h 2102575"/>
              <a:gd name="connsiteX42" fmla="*/ 5943430 w 12312092"/>
              <a:gd name="connsiteY42" fmla="*/ 568541 h 2102575"/>
              <a:gd name="connsiteX43" fmla="*/ 5887054 w 12312092"/>
              <a:gd name="connsiteY43" fmla="*/ 585866 h 2102575"/>
              <a:gd name="connsiteX44" fmla="*/ 5820658 w 12312092"/>
              <a:gd name="connsiteY44" fmla="*/ 601086 h 2102575"/>
              <a:gd name="connsiteX45" fmla="*/ 5726612 w 12312092"/>
              <a:gd name="connsiteY45" fmla="*/ 623054 h 2102575"/>
              <a:gd name="connsiteX46" fmla="*/ 5764754 w 12312092"/>
              <a:gd name="connsiteY46" fmla="*/ 612668 h 2102575"/>
              <a:gd name="connsiteX47" fmla="*/ 5801080 w 12312092"/>
              <a:gd name="connsiteY47" fmla="*/ 603587 h 2102575"/>
              <a:gd name="connsiteX48" fmla="*/ 5766437 w 12312092"/>
              <a:gd name="connsiteY48" fmla="*/ 613735 h 2102575"/>
              <a:gd name="connsiteX49" fmla="*/ 5726612 w 12312092"/>
              <a:gd name="connsiteY49" fmla="*/ 623054 h 2102575"/>
              <a:gd name="connsiteX50" fmla="*/ 5934954 w 12312092"/>
              <a:gd name="connsiteY50" fmla="*/ 585993 h 2102575"/>
              <a:gd name="connsiteX51" fmla="*/ 6012319 w 12312092"/>
              <a:gd name="connsiteY51" fmla="*/ 560598 h 2102575"/>
              <a:gd name="connsiteX52" fmla="*/ 6104546 w 12312092"/>
              <a:gd name="connsiteY52" fmla="*/ 540382 h 2102575"/>
              <a:gd name="connsiteX53" fmla="*/ 6029808 w 12312092"/>
              <a:gd name="connsiteY53" fmla="*/ 566258 h 2102575"/>
              <a:gd name="connsiteX54" fmla="*/ 5934954 w 12312092"/>
              <a:gd name="connsiteY54" fmla="*/ 585993 h 2102575"/>
              <a:gd name="connsiteX55" fmla="*/ 5815208 w 12312092"/>
              <a:gd name="connsiteY55" fmla="*/ 611487 h 2102575"/>
              <a:gd name="connsiteX56" fmla="*/ 5891026 w 12312092"/>
              <a:gd name="connsiteY56" fmla="*/ 587887 h 2102575"/>
              <a:gd name="connsiteX57" fmla="*/ 5980225 w 12312092"/>
              <a:gd name="connsiteY57" fmla="*/ 567784 h 2102575"/>
              <a:gd name="connsiteX58" fmla="*/ 5906967 w 12312092"/>
              <a:gd name="connsiteY58" fmla="*/ 591896 h 2102575"/>
              <a:gd name="connsiteX59" fmla="*/ 5815208 w 12312092"/>
              <a:gd name="connsiteY59" fmla="*/ 611487 h 2102575"/>
              <a:gd name="connsiteX60" fmla="*/ 5698892 w 12312092"/>
              <a:gd name="connsiteY60" fmla="*/ 636849 h 2102575"/>
              <a:gd name="connsiteX61" fmla="*/ 5770337 w 12312092"/>
              <a:gd name="connsiteY61" fmla="*/ 615753 h 2102575"/>
              <a:gd name="connsiteX62" fmla="*/ 5849986 w 12312092"/>
              <a:gd name="connsiteY62" fmla="*/ 597296 h 2102575"/>
              <a:gd name="connsiteX63" fmla="*/ 5782110 w 12312092"/>
              <a:gd name="connsiteY63" fmla="*/ 618624 h 2102575"/>
              <a:gd name="connsiteX64" fmla="*/ 5698892 w 12312092"/>
              <a:gd name="connsiteY64" fmla="*/ 636849 h 2102575"/>
              <a:gd name="connsiteX65" fmla="*/ 5589508 w 12312092"/>
              <a:gd name="connsiteY65" fmla="*/ 661212 h 2102575"/>
              <a:gd name="connsiteX66" fmla="*/ 5649716 w 12312092"/>
              <a:gd name="connsiteY66" fmla="*/ 644300 h 2102575"/>
              <a:gd name="connsiteX67" fmla="*/ 5717998 w 12312092"/>
              <a:gd name="connsiteY67" fmla="*/ 628003 h 2102575"/>
              <a:gd name="connsiteX68" fmla="*/ 5658800 w 12312092"/>
              <a:gd name="connsiteY68" fmla="*/ 645684 h 2102575"/>
              <a:gd name="connsiteX69" fmla="*/ 5589508 w 12312092"/>
              <a:gd name="connsiteY69" fmla="*/ 661212 h 2102575"/>
              <a:gd name="connsiteX70" fmla="*/ 5491895 w 12312092"/>
              <a:gd name="connsiteY70" fmla="*/ 683392 h 2102575"/>
              <a:gd name="connsiteX71" fmla="*/ 5532798 w 12312092"/>
              <a:gd name="connsiteY71" fmla="*/ 672606 h 2102575"/>
              <a:gd name="connsiteX72" fmla="*/ 5570805 w 12312092"/>
              <a:gd name="connsiteY72" fmla="*/ 663368 h 2102575"/>
              <a:gd name="connsiteX73" fmla="*/ 5534142 w 12312092"/>
              <a:gd name="connsiteY73" fmla="*/ 673766 h 2102575"/>
              <a:gd name="connsiteX74" fmla="*/ 5491895 w 12312092"/>
              <a:gd name="connsiteY74" fmla="*/ 683392 h 2102575"/>
              <a:gd name="connsiteX75" fmla="*/ 5706223 w 12312092"/>
              <a:gd name="connsiteY75" fmla="*/ 646121 h 2102575"/>
              <a:gd name="connsiteX76" fmla="*/ 5786012 w 12312092"/>
              <a:gd name="connsiteY76" fmla="*/ 620662 h 2102575"/>
              <a:gd name="connsiteX77" fmla="*/ 5883893 w 12312092"/>
              <a:gd name="connsiteY77" fmla="*/ 599645 h 2102575"/>
              <a:gd name="connsiteX78" fmla="*/ 5806863 w 12312092"/>
              <a:gd name="connsiteY78" fmla="*/ 625635 h 2102575"/>
              <a:gd name="connsiteX79" fmla="*/ 5706223 w 12312092"/>
              <a:gd name="connsiteY79" fmla="*/ 646121 h 2102575"/>
              <a:gd name="connsiteX80" fmla="*/ 5932802 w 12312092"/>
              <a:gd name="connsiteY80" fmla="*/ 600565 h 2102575"/>
              <a:gd name="connsiteX81" fmla="*/ 5830748 w 12312092"/>
              <a:gd name="connsiteY81" fmla="*/ 620838 h 2102575"/>
              <a:gd name="connsiteX82" fmla="*/ 5910937 w 12312092"/>
              <a:gd name="connsiteY82" fmla="*/ 593924 h 2102575"/>
              <a:gd name="connsiteX83" fmla="*/ 6009893 w 12312092"/>
              <a:gd name="connsiteY83" fmla="*/ 573223 h 2102575"/>
              <a:gd name="connsiteX84" fmla="*/ 5932802 w 12312092"/>
              <a:gd name="connsiteY84" fmla="*/ 600565 h 2102575"/>
              <a:gd name="connsiteX85" fmla="*/ 5583923 w 12312092"/>
              <a:gd name="connsiteY85" fmla="*/ 671570 h 2102575"/>
              <a:gd name="connsiteX86" fmla="*/ 5662704 w 12312092"/>
              <a:gd name="connsiteY86" fmla="*/ 647717 h 2102575"/>
              <a:gd name="connsiteX87" fmla="*/ 5752983 w 12312092"/>
              <a:gd name="connsiteY87" fmla="*/ 627847 h 2102575"/>
              <a:gd name="connsiteX88" fmla="*/ 5677229 w 12312092"/>
              <a:gd name="connsiteY88" fmla="*/ 652128 h 2102575"/>
              <a:gd name="connsiteX89" fmla="*/ 5583923 w 12312092"/>
              <a:gd name="connsiteY89" fmla="*/ 671570 h 2102575"/>
              <a:gd name="connsiteX90" fmla="*/ 5463910 w 12312092"/>
              <a:gd name="connsiteY90" fmla="*/ 697050 h 2102575"/>
              <a:gd name="connsiteX91" fmla="*/ 5537978 w 12312092"/>
              <a:gd name="connsiteY91" fmla="*/ 675816 h 2102575"/>
              <a:gd name="connsiteX92" fmla="*/ 5620721 w 12312092"/>
              <a:gd name="connsiteY92" fmla="*/ 657129 h 2102575"/>
              <a:gd name="connsiteX93" fmla="*/ 5550019 w 12312092"/>
              <a:gd name="connsiteY93" fmla="*/ 678720 h 2102575"/>
              <a:gd name="connsiteX94" fmla="*/ 5463910 w 12312092"/>
              <a:gd name="connsiteY94" fmla="*/ 697050 h 2102575"/>
              <a:gd name="connsiteX95" fmla="*/ 5350957 w 12312092"/>
              <a:gd name="connsiteY95" fmla="*/ 721486 h 2102575"/>
              <a:gd name="connsiteX96" fmla="*/ 5413993 w 12312092"/>
              <a:gd name="connsiteY96" fmla="*/ 704339 h 2102575"/>
              <a:gd name="connsiteX97" fmla="*/ 5484227 w 12312092"/>
              <a:gd name="connsiteY97" fmla="*/ 688071 h 2102575"/>
              <a:gd name="connsiteX98" fmla="*/ 5422804 w 12312092"/>
              <a:gd name="connsiteY98" fmla="*/ 705859 h 2102575"/>
              <a:gd name="connsiteX99" fmla="*/ 5350957 w 12312092"/>
              <a:gd name="connsiteY99" fmla="*/ 721486 h 2102575"/>
              <a:gd name="connsiteX100" fmla="*/ 5250254 w 12312092"/>
              <a:gd name="connsiteY100" fmla="*/ 743654 h 2102575"/>
              <a:gd name="connsiteX101" fmla="*/ 5292228 w 12312092"/>
              <a:gd name="connsiteY101" fmla="*/ 732926 h 2102575"/>
              <a:gd name="connsiteX102" fmla="*/ 5333063 w 12312092"/>
              <a:gd name="connsiteY102" fmla="*/ 723291 h 2102575"/>
              <a:gd name="connsiteX103" fmla="*/ 5294449 w 12312092"/>
              <a:gd name="connsiteY103" fmla="*/ 733889 h 2102575"/>
              <a:gd name="connsiteX104" fmla="*/ 5250254 w 12312092"/>
              <a:gd name="connsiteY104" fmla="*/ 743654 h 2102575"/>
              <a:gd name="connsiteX105" fmla="*/ 8210645 w 12312092"/>
              <a:gd name="connsiteY105" fmla="*/ 146656 h 2102575"/>
              <a:gd name="connsiteX106" fmla="*/ 8174253 w 12312092"/>
              <a:gd name="connsiteY106" fmla="*/ 148412 h 2102575"/>
              <a:gd name="connsiteX107" fmla="*/ 8104009 w 12312092"/>
              <a:gd name="connsiteY107" fmla="*/ 154752 h 2102575"/>
              <a:gd name="connsiteX108" fmla="*/ 5441641 w 12312092"/>
              <a:gd name="connsiteY108" fmla="*/ 712315 h 2102575"/>
              <a:gd name="connsiteX109" fmla="*/ 5344970 w 12312092"/>
              <a:gd name="connsiteY109" fmla="*/ 731859 h 2102575"/>
              <a:gd name="connsiteX110" fmla="*/ 5426640 w 12312092"/>
              <a:gd name="connsiteY110" fmla="*/ 707918 h 2102575"/>
              <a:gd name="connsiteX111" fmla="*/ 5520015 w 12312092"/>
              <a:gd name="connsiteY111" fmla="*/ 687899 h 2102575"/>
              <a:gd name="connsiteX112" fmla="*/ 5441641 w 12312092"/>
              <a:gd name="connsiteY112" fmla="*/ 712315 h 2102575"/>
              <a:gd name="connsiteX113" fmla="*/ 5221259 w 12312092"/>
              <a:gd name="connsiteY113" fmla="*/ 757300 h 2102575"/>
              <a:gd name="connsiteX114" fmla="*/ 5298216 w 12312092"/>
              <a:gd name="connsiteY114" fmla="*/ 735956 h 2102575"/>
              <a:gd name="connsiteX115" fmla="*/ 5383989 w 12312092"/>
              <a:gd name="connsiteY115" fmla="*/ 717179 h 2102575"/>
              <a:gd name="connsiteX116" fmla="*/ 5310258 w 12312092"/>
              <a:gd name="connsiteY116" fmla="*/ 738961 h 2102575"/>
              <a:gd name="connsiteX117" fmla="*/ 5221259 w 12312092"/>
              <a:gd name="connsiteY117" fmla="*/ 757300 h 2102575"/>
              <a:gd name="connsiteX118" fmla="*/ 5573361 w 12312092"/>
              <a:gd name="connsiteY118" fmla="*/ 686105 h 2102575"/>
              <a:gd name="connsiteX119" fmla="*/ 5471106 w 12312092"/>
              <a:gd name="connsiteY119" fmla="*/ 706384 h 2102575"/>
              <a:gd name="connsiteX120" fmla="*/ 5553852 w 12312092"/>
              <a:gd name="connsiteY120" fmla="*/ 680765 h 2102575"/>
              <a:gd name="connsiteX121" fmla="*/ 5653215 w 12312092"/>
              <a:gd name="connsiteY121" fmla="*/ 659959 h 2102575"/>
              <a:gd name="connsiteX122" fmla="*/ 5573361 w 12312092"/>
              <a:gd name="connsiteY122" fmla="*/ 686105 h 2102575"/>
              <a:gd name="connsiteX123" fmla="*/ 5104405 w 12312092"/>
              <a:gd name="connsiteY123" fmla="*/ 781723 h 2102575"/>
              <a:gd name="connsiteX124" fmla="*/ 5170265 w 12312092"/>
              <a:gd name="connsiteY124" fmla="*/ 764430 h 2102575"/>
              <a:gd name="connsiteX125" fmla="*/ 5242986 w 12312092"/>
              <a:gd name="connsiteY125" fmla="*/ 748155 h 2102575"/>
              <a:gd name="connsiteX126" fmla="*/ 5179008 w 12312092"/>
              <a:gd name="connsiteY126" fmla="*/ 766076 h 2102575"/>
              <a:gd name="connsiteX127" fmla="*/ 5104405 w 12312092"/>
              <a:gd name="connsiteY127" fmla="*/ 781723 h 2102575"/>
              <a:gd name="connsiteX128" fmla="*/ 5706295 w 12312092"/>
              <a:gd name="connsiteY128" fmla="*/ 660271 h 2102575"/>
              <a:gd name="connsiteX129" fmla="*/ 5598050 w 12312092"/>
              <a:gd name="connsiteY129" fmla="*/ 681279 h 2102575"/>
              <a:gd name="connsiteX130" fmla="*/ 5681133 w 12312092"/>
              <a:gd name="connsiteY130" fmla="*/ 654167 h 2102575"/>
              <a:gd name="connsiteX131" fmla="*/ 5786411 w 12312092"/>
              <a:gd name="connsiteY131" fmla="*/ 632635 h 2102575"/>
              <a:gd name="connsiteX132" fmla="*/ 5706295 w 12312092"/>
              <a:gd name="connsiteY132" fmla="*/ 660271 h 2102575"/>
              <a:gd name="connsiteX133" fmla="*/ 5000332 w 12312092"/>
              <a:gd name="connsiteY133" fmla="*/ 803804 h 2102575"/>
              <a:gd name="connsiteX134" fmla="*/ 5044127 w 12312092"/>
              <a:gd name="connsiteY134" fmla="*/ 792993 h 2102575"/>
              <a:gd name="connsiteX135" fmla="*/ 5087451 w 12312092"/>
              <a:gd name="connsiteY135" fmla="*/ 783133 h 2102575"/>
              <a:gd name="connsiteX136" fmla="*/ 5046818 w 12312092"/>
              <a:gd name="connsiteY136" fmla="*/ 793889 h 2102575"/>
              <a:gd name="connsiteX137" fmla="*/ 5000332 w 12312092"/>
              <a:gd name="connsiteY137" fmla="*/ 803804 h 2102575"/>
              <a:gd name="connsiteX138" fmla="*/ 5836132 w 12312092"/>
              <a:gd name="connsiteY138" fmla="*/ 635548 h 2102575"/>
              <a:gd name="connsiteX139" fmla="*/ 5728157 w 12312092"/>
              <a:gd name="connsiteY139" fmla="*/ 656070 h 2102575"/>
              <a:gd name="connsiteX140" fmla="*/ 5810832 w 12312092"/>
              <a:gd name="connsiteY140" fmla="*/ 627664 h 2102575"/>
              <a:gd name="connsiteX141" fmla="*/ 5915644 w 12312092"/>
              <a:gd name="connsiteY141" fmla="*/ 606736 h 2102575"/>
              <a:gd name="connsiteX142" fmla="*/ 5836132 w 12312092"/>
              <a:gd name="connsiteY142" fmla="*/ 635548 h 2102575"/>
              <a:gd name="connsiteX143" fmla="*/ 8030490 w 12312092"/>
              <a:gd name="connsiteY143" fmla="*/ 194849 h 2102575"/>
              <a:gd name="connsiteX144" fmla="*/ 8000471 w 12312092"/>
              <a:gd name="connsiteY144" fmla="*/ 196606 h 2102575"/>
              <a:gd name="connsiteX145" fmla="*/ 7950115 w 12312092"/>
              <a:gd name="connsiteY145" fmla="*/ 201451 h 2102575"/>
              <a:gd name="connsiteX146" fmla="*/ 4742003 w 12312092"/>
              <a:gd name="connsiteY146" fmla="*/ 863476 h 2102575"/>
              <a:gd name="connsiteX147" fmla="*/ 4787950 w 12312092"/>
              <a:gd name="connsiteY147" fmla="*/ 852616 h 2102575"/>
              <a:gd name="connsiteX148" fmla="*/ 4833767 w 12312092"/>
              <a:gd name="connsiteY148" fmla="*/ 842618 h 2102575"/>
              <a:gd name="connsiteX149" fmla="*/ 4790981 w 12312092"/>
              <a:gd name="connsiteY149" fmla="*/ 853496 h 2102575"/>
              <a:gd name="connsiteX150" fmla="*/ 4742003 w 12312092"/>
              <a:gd name="connsiteY150" fmla="*/ 863476 h 2102575"/>
              <a:gd name="connsiteX151" fmla="*/ 4927072 w 12312092"/>
              <a:gd name="connsiteY151" fmla="*/ 826043 h 2102575"/>
              <a:gd name="connsiteX152" fmla="*/ 4849509 w 12312092"/>
              <a:gd name="connsiteY152" fmla="*/ 841648 h 2102575"/>
              <a:gd name="connsiteX153" fmla="*/ 4918322 w 12312092"/>
              <a:gd name="connsiteY153" fmla="*/ 824280 h 2102575"/>
              <a:gd name="connsiteX154" fmla="*/ 4993942 w 12312092"/>
              <a:gd name="connsiteY154" fmla="*/ 808037 h 2102575"/>
              <a:gd name="connsiteX155" fmla="*/ 4927072 w 12312092"/>
              <a:gd name="connsiteY155" fmla="*/ 826043 h 2102575"/>
              <a:gd name="connsiteX156" fmla="*/ 5062559 w 12312092"/>
              <a:gd name="connsiteY156" fmla="*/ 799137 h 2102575"/>
              <a:gd name="connsiteX157" fmla="*/ 4970328 w 12312092"/>
              <a:gd name="connsiteY157" fmla="*/ 817414 h 2102575"/>
              <a:gd name="connsiteX158" fmla="*/ 5050518 w 12312092"/>
              <a:gd name="connsiteY158" fmla="*/ 795988 h 2102575"/>
              <a:gd name="connsiteX159" fmla="*/ 5139387 w 12312092"/>
              <a:gd name="connsiteY159" fmla="*/ 777234 h 2102575"/>
              <a:gd name="connsiteX160" fmla="*/ 5062559 w 12312092"/>
              <a:gd name="connsiteY160" fmla="*/ 799137 h 2102575"/>
              <a:gd name="connsiteX161" fmla="*/ 5198047 w 12312092"/>
              <a:gd name="connsiteY161" fmla="*/ 772613 h 2102575"/>
              <a:gd name="connsiteX162" fmla="*/ 5098081 w 12312092"/>
              <a:gd name="connsiteY162" fmla="*/ 792128 h 2102575"/>
              <a:gd name="connsiteX163" fmla="*/ 5182708 w 12312092"/>
              <a:gd name="connsiteY163" fmla="*/ 768157 h 2102575"/>
              <a:gd name="connsiteX164" fmla="*/ 5279312 w 12312092"/>
              <a:gd name="connsiteY164" fmla="*/ 748133 h 2102575"/>
              <a:gd name="connsiteX165" fmla="*/ 5198047 w 12312092"/>
              <a:gd name="connsiteY165" fmla="*/ 772613 h 2102575"/>
              <a:gd name="connsiteX166" fmla="*/ 5333598 w 12312092"/>
              <a:gd name="connsiteY166" fmla="*/ 746524 h 2102575"/>
              <a:gd name="connsiteX167" fmla="*/ 5227917 w 12312092"/>
              <a:gd name="connsiteY167" fmla="*/ 766819 h 2102575"/>
              <a:gd name="connsiteX168" fmla="*/ 5314024 w 12312092"/>
              <a:gd name="connsiteY168" fmla="*/ 741033 h 2102575"/>
              <a:gd name="connsiteX169" fmla="*/ 5416617 w 12312092"/>
              <a:gd name="connsiteY169" fmla="*/ 720191 h 2102575"/>
              <a:gd name="connsiteX170" fmla="*/ 5333598 w 12312092"/>
              <a:gd name="connsiteY170" fmla="*/ 746524 h 2102575"/>
              <a:gd name="connsiteX171" fmla="*/ 5469158 w 12312092"/>
              <a:gd name="connsiteY171" fmla="*/ 720912 h 2102575"/>
              <a:gd name="connsiteX172" fmla="*/ 5359031 w 12312092"/>
              <a:gd name="connsiteY172" fmla="*/ 741701 h 2102575"/>
              <a:gd name="connsiteX173" fmla="*/ 5445477 w 12312092"/>
              <a:gd name="connsiteY173" fmla="*/ 714371 h 2102575"/>
              <a:gd name="connsiteX174" fmla="*/ 5552439 w 12312092"/>
              <a:gd name="connsiteY174" fmla="*/ 693059 h 2102575"/>
              <a:gd name="connsiteX175" fmla="*/ 5469158 w 12312092"/>
              <a:gd name="connsiteY175" fmla="*/ 720912 h 2102575"/>
              <a:gd name="connsiteX176" fmla="*/ 4526665 w 12312092"/>
              <a:gd name="connsiteY176" fmla="*/ 912340 h 2102575"/>
              <a:gd name="connsiteX177" fmla="*/ 4475068 w 12312092"/>
              <a:gd name="connsiteY177" fmla="*/ 922334 h 2102575"/>
              <a:gd name="connsiteX178" fmla="*/ 4523100 w 12312092"/>
              <a:gd name="connsiteY178" fmla="*/ 911502 h 2102575"/>
              <a:gd name="connsiteX179" fmla="*/ 4571735 w 12312092"/>
              <a:gd name="connsiteY179" fmla="*/ 901399 h 2102575"/>
              <a:gd name="connsiteX180" fmla="*/ 4526665 w 12312092"/>
              <a:gd name="connsiteY180" fmla="*/ 912340 h 2102575"/>
              <a:gd name="connsiteX181" fmla="*/ 3971665 w 12312092"/>
              <a:gd name="connsiteY181" fmla="*/ 1026276 h 2102575"/>
              <a:gd name="connsiteX182" fmla="*/ 3914550 w 12312092"/>
              <a:gd name="connsiteY182" fmla="*/ 1036002 h 2102575"/>
              <a:gd name="connsiteX183" fmla="*/ 3952154 w 12312092"/>
              <a:gd name="connsiteY183" fmla="*/ 1028450 h 2102575"/>
              <a:gd name="connsiteX184" fmla="*/ 4015325 w 12312092"/>
              <a:gd name="connsiteY184" fmla="*/ 1016766 h 2102575"/>
              <a:gd name="connsiteX185" fmla="*/ 3971665 w 12312092"/>
              <a:gd name="connsiteY185" fmla="*/ 1026276 h 2102575"/>
              <a:gd name="connsiteX186" fmla="*/ 4666726 w 12312092"/>
              <a:gd name="connsiteY186" fmla="*/ 885453 h 2102575"/>
              <a:gd name="connsiteX187" fmla="*/ 4586000 w 12312092"/>
              <a:gd name="connsiteY187" fmla="*/ 900921 h 2102575"/>
              <a:gd name="connsiteX188" fmla="*/ 4657847 w 12312092"/>
              <a:gd name="connsiteY188" fmla="*/ 883582 h 2102575"/>
              <a:gd name="connsiteX189" fmla="*/ 4736553 w 12312092"/>
              <a:gd name="connsiteY189" fmla="*/ 867436 h 2102575"/>
              <a:gd name="connsiteX190" fmla="*/ 4666726 w 12312092"/>
              <a:gd name="connsiteY190" fmla="*/ 885453 h 2102575"/>
              <a:gd name="connsiteX191" fmla="*/ 5606124 w 12312092"/>
              <a:gd name="connsiteY191" fmla="*/ 695486 h 2102575"/>
              <a:gd name="connsiteX192" fmla="*/ 5491558 w 12312092"/>
              <a:gd name="connsiteY192" fmla="*/ 716721 h 2102575"/>
              <a:gd name="connsiteX193" fmla="*/ 5577265 w 12312092"/>
              <a:gd name="connsiteY193" fmla="*/ 688162 h 2102575"/>
              <a:gd name="connsiteX194" fmla="*/ 5688329 w 12312092"/>
              <a:gd name="connsiteY194" fmla="*/ 666519 h 2102575"/>
              <a:gd name="connsiteX195" fmla="*/ 5606124 w 12312092"/>
              <a:gd name="connsiteY195" fmla="*/ 695486 h 2102575"/>
              <a:gd name="connsiteX196" fmla="*/ 4250038 w 12312092"/>
              <a:gd name="connsiteY196" fmla="*/ 970903 h 2102575"/>
              <a:gd name="connsiteX197" fmla="*/ 4193665 w 12312092"/>
              <a:gd name="connsiteY197" fmla="*/ 981196 h 2102575"/>
              <a:gd name="connsiteX198" fmla="*/ 4249635 w 12312092"/>
              <a:gd name="connsiteY198" fmla="*/ 969224 h 2102575"/>
              <a:gd name="connsiteX199" fmla="*/ 4301303 w 12312092"/>
              <a:gd name="connsiteY199" fmla="*/ 959067 h 2102575"/>
              <a:gd name="connsiteX200" fmla="*/ 4250038 w 12312092"/>
              <a:gd name="connsiteY200" fmla="*/ 970903 h 2102575"/>
              <a:gd name="connsiteX201" fmla="*/ 4806453 w 12312092"/>
              <a:gd name="connsiteY201" fmla="*/ 858940 h 2102575"/>
              <a:gd name="connsiteX202" fmla="*/ 4711126 w 12312092"/>
              <a:gd name="connsiteY202" fmla="*/ 876990 h 2102575"/>
              <a:gd name="connsiteX203" fmla="*/ 4794543 w 12312092"/>
              <a:gd name="connsiteY203" fmla="*/ 855613 h 2102575"/>
              <a:gd name="connsiteX204" fmla="*/ 4886574 w 12312092"/>
              <a:gd name="connsiteY204" fmla="*/ 837016 h 2102575"/>
              <a:gd name="connsiteX205" fmla="*/ 4806453 w 12312092"/>
              <a:gd name="connsiteY205" fmla="*/ 858940 h 2102575"/>
              <a:gd name="connsiteX206" fmla="*/ 5739995 w 12312092"/>
              <a:gd name="connsiteY206" fmla="*/ 671115 h 2102575"/>
              <a:gd name="connsiteX207" fmla="*/ 5725668 w 12312092"/>
              <a:gd name="connsiteY207" fmla="*/ 673687 h 2102575"/>
              <a:gd name="connsiteX208" fmla="*/ 5626372 w 12312092"/>
              <a:gd name="connsiteY208" fmla="*/ 691758 h 2102575"/>
              <a:gd name="connsiteX209" fmla="*/ 5710194 w 12312092"/>
              <a:gd name="connsiteY209" fmla="*/ 662317 h 2102575"/>
              <a:gd name="connsiteX210" fmla="*/ 5820453 w 12312092"/>
              <a:gd name="connsiteY210" fmla="*/ 641306 h 2102575"/>
              <a:gd name="connsiteX211" fmla="*/ 5739995 w 12312092"/>
              <a:gd name="connsiteY211" fmla="*/ 671115 h 2102575"/>
              <a:gd name="connsiteX212" fmla="*/ 4946113 w 12312092"/>
              <a:gd name="connsiteY212" fmla="*/ 832739 h 2102575"/>
              <a:gd name="connsiteX213" fmla="*/ 4842713 w 12312092"/>
              <a:gd name="connsiteY213" fmla="*/ 852088 h 2102575"/>
              <a:gd name="connsiteX214" fmla="*/ 4930638 w 12312092"/>
              <a:gd name="connsiteY214" fmla="*/ 828151 h 2102575"/>
              <a:gd name="connsiteX215" fmla="*/ 5030872 w 12312092"/>
              <a:gd name="connsiteY215" fmla="*/ 808201 h 2102575"/>
              <a:gd name="connsiteX216" fmla="*/ 4946113 w 12312092"/>
              <a:gd name="connsiteY216" fmla="*/ 832739 h 2102575"/>
              <a:gd name="connsiteX217" fmla="*/ 4395752 w 12312092"/>
              <a:gd name="connsiteY217" fmla="*/ 944423 h 2102575"/>
              <a:gd name="connsiteX218" fmla="*/ 4310450 w 12312092"/>
              <a:gd name="connsiteY218" fmla="*/ 959888 h 2102575"/>
              <a:gd name="connsiteX219" fmla="*/ 4389026 w 12312092"/>
              <a:gd name="connsiteY219" fmla="*/ 941891 h 2102575"/>
              <a:gd name="connsiteX220" fmla="*/ 4470691 w 12312092"/>
              <a:gd name="connsiteY220" fmla="*/ 925985 h 2102575"/>
              <a:gd name="connsiteX221" fmla="*/ 4395752 w 12312092"/>
              <a:gd name="connsiteY221" fmla="*/ 944423 h 2102575"/>
              <a:gd name="connsiteX222" fmla="*/ 4120000 w 12312092"/>
              <a:gd name="connsiteY222" fmla="*/ 1001084 h 2102575"/>
              <a:gd name="connsiteX223" fmla="*/ 4032751 w 12312092"/>
              <a:gd name="connsiteY223" fmla="*/ 1015883 h 2102575"/>
              <a:gd name="connsiteX224" fmla="*/ 4105535 w 12312092"/>
              <a:gd name="connsiteY224" fmla="*/ 1000141 h 2102575"/>
              <a:gd name="connsiteX225" fmla="*/ 4192790 w 12312092"/>
              <a:gd name="connsiteY225" fmla="*/ 984125 h 2102575"/>
              <a:gd name="connsiteX226" fmla="*/ 4120000 w 12312092"/>
              <a:gd name="connsiteY226" fmla="*/ 1001084 h 2102575"/>
              <a:gd name="connsiteX227" fmla="*/ 5085904 w 12312092"/>
              <a:gd name="connsiteY227" fmla="*/ 806892 h 2102575"/>
              <a:gd name="connsiteX228" fmla="*/ 4976520 w 12312092"/>
              <a:gd name="connsiteY228" fmla="*/ 827093 h 2102575"/>
              <a:gd name="connsiteX229" fmla="*/ 5066191 w 12312092"/>
              <a:gd name="connsiteY229" fmla="*/ 801228 h 2102575"/>
              <a:gd name="connsiteX230" fmla="*/ 5172281 w 12312092"/>
              <a:gd name="connsiteY230" fmla="*/ 780437 h 2102575"/>
              <a:gd name="connsiteX231" fmla="*/ 5085904 w 12312092"/>
              <a:gd name="connsiteY231" fmla="*/ 806892 h 2102575"/>
              <a:gd name="connsiteX232" fmla="*/ 4540389 w 12312092"/>
              <a:gd name="connsiteY232" fmla="*/ 918381 h 2102575"/>
              <a:gd name="connsiteX233" fmla="*/ 4441227 w 12312092"/>
              <a:gd name="connsiteY233" fmla="*/ 936211 h 2102575"/>
              <a:gd name="connsiteX234" fmla="*/ 4530096 w 12312092"/>
              <a:gd name="connsiteY234" fmla="*/ 914481 h 2102575"/>
              <a:gd name="connsiteX235" fmla="*/ 4625287 w 12312092"/>
              <a:gd name="connsiteY235" fmla="*/ 896180 h 2102575"/>
              <a:gd name="connsiteX236" fmla="*/ 4540389 w 12312092"/>
              <a:gd name="connsiteY236" fmla="*/ 918381 h 2102575"/>
              <a:gd name="connsiteX237" fmla="*/ 5225561 w 12312092"/>
              <a:gd name="connsiteY237" fmla="*/ 781417 h 2102575"/>
              <a:gd name="connsiteX238" fmla="*/ 5111737 w 12312092"/>
              <a:gd name="connsiteY238" fmla="*/ 802155 h 2102575"/>
              <a:gd name="connsiteX239" fmla="*/ 5201748 w 12312092"/>
              <a:gd name="connsiteY239" fmla="*/ 774694 h 2102575"/>
              <a:gd name="connsiteX240" fmla="*/ 5312274 w 12312092"/>
              <a:gd name="connsiteY240" fmla="*/ 753398 h 2102575"/>
              <a:gd name="connsiteX241" fmla="*/ 5225561 w 12312092"/>
              <a:gd name="connsiteY241" fmla="*/ 781417 h 2102575"/>
              <a:gd name="connsiteX242" fmla="*/ 4268202 w 12312092"/>
              <a:gd name="connsiteY242" fmla="*/ 976040 h 2102575"/>
              <a:gd name="connsiteX243" fmla="*/ 4166281 w 12312092"/>
              <a:gd name="connsiteY243" fmla="*/ 993244 h 2102575"/>
              <a:gd name="connsiteX244" fmla="*/ 4253337 w 12312092"/>
              <a:gd name="connsiteY244" fmla="*/ 973069 h 2102575"/>
              <a:gd name="connsiteX245" fmla="*/ 4353503 w 12312092"/>
              <a:gd name="connsiteY245" fmla="*/ 954843 h 2102575"/>
              <a:gd name="connsiteX246" fmla="*/ 4268202 w 12312092"/>
              <a:gd name="connsiteY246" fmla="*/ 976040 h 2102575"/>
              <a:gd name="connsiteX247" fmla="*/ 4685093 w 12312092"/>
              <a:gd name="connsiteY247" fmla="*/ 892552 h 2102575"/>
              <a:gd name="connsiteX248" fmla="*/ 4577458 w 12312092"/>
              <a:gd name="connsiteY248" fmla="*/ 911736 h 2102575"/>
              <a:gd name="connsiteX249" fmla="*/ 4670222 w 12312092"/>
              <a:gd name="connsiteY249" fmla="*/ 887583 h 2102575"/>
              <a:gd name="connsiteX250" fmla="*/ 4774091 w 12312092"/>
              <a:gd name="connsiteY250" fmla="*/ 867830 h 2102575"/>
              <a:gd name="connsiteX251" fmla="*/ 4685093 w 12312092"/>
              <a:gd name="connsiteY251" fmla="*/ 892552 h 2102575"/>
              <a:gd name="connsiteX252" fmla="*/ 5365220 w 12312092"/>
              <a:gd name="connsiteY252" fmla="*/ 756300 h 2102575"/>
              <a:gd name="connsiteX253" fmla="*/ 5248502 w 12312092"/>
              <a:gd name="connsiteY253" fmla="*/ 777264 h 2102575"/>
              <a:gd name="connsiteX254" fmla="*/ 5337436 w 12312092"/>
              <a:gd name="connsiteY254" fmla="*/ 748595 h 2102575"/>
              <a:gd name="connsiteX255" fmla="*/ 5450656 w 12312092"/>
              <a:gd name="connsiteY255" fmla="*/ 727170 h 2102575"/>
              <a:gd name="connsiteX256" fmla="*/ 5365220 w 12312092"/>
              <a:gd name="connsiteY256" fmla="*/ 756300 h 2102575"/>
              <a:gd name="connsiteX257" fmla="*/ 4829393 w 12312092"/>
              <a:gd name="connsiteY257" fmla="*/ 867061 h 2102575"/>
              <a:gd name="connsiteX258" fmla="*/ 4715836 w 12312092"/>
              <a:gd name="connsiteY258" fmla="*/ 887098 h 2102575"/>
              <a:gd name="connsiteX259" fmla="*/ 4809951 w 12312092"/>
              <a:gd name="connsiteY259" fmla="*/ 861063 h 2102575"/>
              <a:gd name="connsiteX260" fmla="*/ 4919874 w 12312092"/>
              <a:gd name="connsiteY260" fmla="*/ 840440 h 2102575"/>
              <a:gd name="connsiteX261" fmla="*/ 4829393 w 12312092"/>
              <a:gd name="connsiteY261" fmla="*/ 867061 h 2102575"/>
              <a:gd name="connsiteX262" fmla="*/ 4416673 w 12312092"/>
              <a:gd name="connsiteY262" fmla="*/ 951108 h 2102575"/>
              <a:gd name="connsiteX263" fmla="*/ 4305606 w 12312092"/>
              <a:gd name="connsiteY263" fmla="*/ 969736 h 2102575"/>
              <a:gd name="connsiteX264" fmla="*/ 4399119 w 12312092"/>
              <a:gd name="connsiteY264" fmla="*/ 946577 h 2102575"/>
              <a:gd name="connsiteX265" fmla="*/ 4507625 w 12312092"/>
              <a:gd name="connsiteY265" fmla="*/ 927022 h 2102575"/>
              <a:gd name="connsiteX266" fmla="*/ 4416673 w 12312092"/>
              <a:gd name="connsiteY266" fmla="*/ 951108 h 2102575"/>
              <a:gd name="connsiteX267" fmla="*/ 8441105 w 12312092"/>
              <a:gd name="connsiteY267" fmla="*/ 135545 h 2102575"/>
              <a:gd name="connsiteX268" fmla="*/ 8306089 w 12312092"/>
              <a:gd name="connsiteY268" fmla="*/ 139411 h 2102575"/>
              <a:gd name="connsiteX269" fmla="*/ 8210645 w 12312092"/>
              <a:gd name="connsiteY269" fmla="*/ 146656 h 2102575"/>
              <a:gd name="connsiteX270" fmla="*/ 5505953 w 12312092"/>
              <a:gd name="connsiteY270" fmla="*/ 731414 h 2102575"/>
              <a:gd name="connsiteX271" fmla="*/ 5385738 w 12312092"/>
              <a:gd name="connsiteY271" fmla="*/ 752644 h 2102575"/>
              <a:gd name="connsiteX272" fmla="*/ 5473057 w 12312092"/>
              <a:gd name="connsiteY272" fmla="*/ 722976 h 2102575"/>
              <a:gd name="connsiteX273" fmla="*/ 5589775 w 12312092"/>
              <a:gd name="connsiteY273" fmla="*/ 701287 h 2102575"/>
              <a:gd name="connsiteX274" fmla="*/ 5505953 w 12312092"/>
              <a:gd name="connsiteY274" fmla="*/ 731414 h 2102575"/>
              <a:gd name="connsiteX275" fmla="*/ 4973420 w 12312092"/>
              <a:gd name="connsiteY275" fmla="*/ 841877 h 2102575"/>
              <a:gd name="connsiteX276" fmla="*/ 4855696 w 12312092"/>
              <a:gd name="connsiteY276" fmla="*/ 862444 h 2102575"/>
              <a:gd name="connsiteX277" fmla="*/ 4949742 w 12312092"/>
              <a:gd name="connsiteY277" fmla="*/ 834845 h 2102575"/>
              <a:gd name="connsiteX278" fmla="*/ 5063907 w 12312092"/>
              <a:gd name="connsiteY278" fmla="*/ 813697 h 2102575"/>
              <a:gd name="connsiteX279" fmla="*/ 4973420 w 12312092"/>
              <a:gd name="connsiteY279" fmla="*/ 841877 h 2102575"/>
              <a:gd name="connsiteX280" fmla="*/ 5643729 w 12312092"/>
              <a:gd name="connsiteY280" fmla="*/ 707413 h 2102575"/>
              <a:gd name="connsiteX281" fmla="*/ 5582041 w 12312092"/>
              <a:gd name="connsiteY281" fmla="*/ 718095 h 2102575"/>
              <a:gd name="connsiteX282" fmla="*/ 5524656 w 12312092"/>
              <a:gd name="connsiteY282" fmla="*/ 728134 h 2102575"/>
              <a:gd name="connsiteX283" fmla="*/ 5610092 w 12312092"/>
              <a:gd name="connsiteY283" fmla="*/ 697538 h 2102575"/>
              <a:gd name="connsiteX284" fmla="*/ 5725599 w 12312092"/>
              <a:gd name="connsiteY284" fmla="*/ 676472 h 2102575"/>
              <a:gd name="connsiteX285" fmla="*/ 5643729 w 12312092"/>
              <a:gd name="connsiteY285" fmla="*/ 707413 h 2102575"/>
              <a:gd name="connsiteX286" fmla="*/ 4564876 w 12312092"/>
              <a:gd name="connsiteY286" fmla="*/ 926351 h 2102575"/>
              <a:gd name="connsiteX287" fmla="*/ 4447686 w 12312092"/>
              <a:gd name="connsiteY287" fmla="*/ 945897 h 2102575"/>
              <a:gd name="connsiteX288" fmla="*/ 4543887 w 12312092"/>
              <a:gd name="connsiteY288" fmla="*/ 920521 h 2102575"/>
              <a:gd name="connsiteX289" fmla="*/ 4658049 w 12312092"/>
              <a:gd name="connsiteY289" fmla="*/ 900122 h 2102575"/>
              <a:gd name="connsiteX290" fmla="*/ 4564876 w 12312092"/>
              <a:gd name="connsiteY290" fmla="*/ 926351 h 2102575"/>
              <a:gd name="connsiteX291" fmla="*/ 5117319 w 12312092"/>
              <a:gd name="connsiteY291" fmla="*/ 816971 h 2102575"/>
              <a:gd name="connsiteX292" fmla="*/ 4996833 w 12312092"/>
              <a:gd name="connsiteY292" fmla="*/ 837806 h 2102575"/>
              <a:gd name="connsiteX293" fmla="*/ 5089604 w 12312092"/>
              <a:gd name="connsiteY293" fmla="*/ 808989 h 2102575"/>
              <a:gd name="connsiteX294" fmla="*/ 5206455 w 12312092"/>
              <a:gd name="connsiteY294" fmla="*/ 787657 h 2102575"/>
              <a:gd name="connsiteX295" fmla="*/ 5117319 w 12312092"/>
              <a:gd name="connsiteY295" fmla="*/ 816971 h 2102575"/>
              <a:gd name="connsiteX296" fmla="*/ 4713008 w 12312092"/>
              <a:gd name="connsiteY296" fmla="*/ 901774 h 2102575"/>
              <a:gd name="connsiteX297" fmla="*/ 4591781 w 12312092"/>
              <a:gd name="connsiteY297" fmla="*/ 921867 h 2102575"/>
              <a:gd name="connsiteX298" fmla="*/ 4688588 w 12312092"/>
              <a:gd name="connsiteY298" fmla="*/ 894683 h 2102575"/>
              <a:gd name="connsiteX299" fmla="*/ 4806723 w 12312092"/>
              <a:gd name="connsiteY299" fmla="*/ 873797 h 2102575"/>
              <a:gd name="connsiteX300" fmla="*/ 4713008 w 12312092"/>
              <a:gd name="connsiteY300" fmla="*/ 901774 h 2102575"/>
              <a:gd name="connsiteX301" fmla="*/ 8278766 w 12312092"/>
              <a:gd name="connsiteY301" fmla="*/ 180328 h 2102575"/>
              <a:gd name="connsiteX302" fmla="*/ 8141817 w 12312092"/>
              <a:gd name="connsiteY302" fmla="*/ 185706 h 2102575"/>
              <a:gd name="connsiteX303" fmla="*/ 8030490 w 12312092"/>
              <a:gd name="connsiteY303" fmla="*/ 194849 h 2102575"/>
              <a:gd name="connsiteX304" fmla="*/ 5260879 w 12312092"/>
              <a:gd name="connsiteY304" fmla="*/ 792454 h 2102575"/>
              <a:gd name="connsiteX305" fmla="*/ 5138312 w 12312092"/>
              <a:gd name="connsiteY305" fmla="*/ 813378 h 2102575"/>
              <a:gd name="connsiteX306" fmla="*/ 5229396 w 12312092"/>
              <a:gd name="connsiteY306" fmla="*/ 783501 h 2102575"/>
              <a:gd name="connsiteX307" fmla="*/ 5348333 w 12312092"/>
              <a:gd name="connsiteY307" fmla="*/ 762088 h 2102575"/>
              <a:gd name="connsiteX308" fmla="*/ 5260879 w 12312092"/>
              <a:gd name="connsiteY308" fmla="*/ 792454 h 2102575"/>
              <a:gd name="connsiteX309" fmla="*/ 4860874 w 12312092"/>
              <a:gd name="connsiteY309" fmla="*/ 877402 h 2102575"/>
              <a:gd name="connsiteX310" fmla="*/ 4736757 w 12312092"/>
              <a:gd name="connsiteY310" fmla="*/ 897854 h 2102575"/>
              <a:gd name="connsiteX311" fmla="*/ 4833027 w 12312092"/>
              <a:gd name="connsiteY311" fmla="*/ 869178 h 2102575"/>
              <a:gd name="connsiteX312" fmla="*/ 4953714 w 12312092"/>
              <a:gd name="connsiteY312" fmla="*/ 848060 h 2102575"/>
              <a:gd name="connsiteX313" fmla="*/ 4860874 w 12312092"/>
              <a:gd name="connsiteY313" fmla="*/ 877402 h 2102575"/>
              <a:gd name="connsiteX314" fmla="*/ 5405853 w 12312092"/>
              <a:gd name="connsiteY314" fmla="*/ 767963 h 2102575"/>
              <a:gd name="connsiteX315" fmla="*/ 5279985 w 12312092"/>
              <a:gd name="connsiteY315" fmla="*/ 789203 h 2102575"/>
              <a:gd name="connsiteX316" fmla="*/ 5369053 w 12312092"/>
              <a:gd name="connsiteY316" fmla="*/ 758373 h 2102575"/>
              <a:gd name="connsiteX317" fmla="*/ 5491086 w 12312092"/>
              <a:gd name="connsiteY317" fmla="*/ 736760 h 2102575"/>
              <a:gd name="connsiteX318" fmla="*/ 5405853 w 12312092"/>
              <a:gd name="connsiteY318" fmla="*/ 767963 h 2102575"/>
              <a:gd name="connsiteX319" fmla="*/ 5008673 w 12312092"/>
              <a:gd name="connsiteY319" fmla="*/ 853225 h 2102575"/>
              <a:gd name="connsiteX320" fmla="*/ 4882269 w 12312092"/>
              <a:gd name="connsiteY320" fmla="*/ 873900 h 2102575"/>
              <a:gd name="connsiteX321" fmla="*/ 4977124 w 12312092"/>
              <a:gd name="connsiteY321" fmla="*/ 843986 h 2102575"/>
              <a:gd name="connsiteX322" fmla="*/ 5099963 w 12312092"/>
              <a:gd name="connsiteY322" fmla="*/ 822716 h 2102575"/>
              <a:gd name="connsiteX323" fmla="*/ 5008673 w 12312092"/>
              <a:gd name="connsiteY323" fmla="*/ 853225 h 2102575"/>
              <a:gd name="connsiteX324" fmla="*/ 5547933 w 12312092"/>
              <a:gd name="connsiteY324" fmla="*/ 744286 h 2102575"/>
              <a:gd name="connsiteX325" fmla="*/ 5438346 w 12312092"/>
              <a:gd name="connsiteY325" fmla="*/ 762504 h 2102575"/>
              <a:gd name="connsiteX326" fmla="*/ 5423480 w 12312092"/>
              <a:gd name="connsiteY326" fmla="*/ 765006 h 2102575"/>
              <a:gd name="connsiteX327" fmla="*/ 5509859 w 12312092"/>
              <a:gd name="connsiteY327" fmla="*/ 733485 h 2102575"/>
              <a:gd name="connsiteX328" fmla="*/ 5584933 w 12312092"/>
              <a:gd name="connsiteY328" fmla="*/ 720345 h 2102575"/>
              <a:gd name="connsiteX329" fmla="*/ 5630677 w 12312092"/>
              <a:gd name="connsiteY329" fmla="*/ 712429 h 2102575"/>
              <a:gd name="connsiteX330" fmla="*/ 5547933 w 12312092"/>
              <a:gd name="connsiteY330" fmla="*/ 744286 h 2102575"/>
              <a:gd name="connsiteX331" fmla="*/ 5156539 w 12312092"/>
              <a:gd name="connsiteY331" fmla="*/ 829207 h 2102575"/>
              <a:gd name="connsiteX332" fmla="*/ 5028182 w 12312092"/>
              <a:gd name="connsiteY332" fmla="*/ 850046 h 2102575"/>
              <a:gd name="connsiteX333" fmla="*/ 5121085 w 12312092"/>
              <a:gd name="connsiteY333" fmla="*/ 819062 h 2102575"/>
              <a:gd name="connsiteX334" fmla="*/ 5245544 w 12312092"/>
              <a:gd name="connsiteY334" fmla="*/ 797784 h 2102575"/>
              <a:gd name="connsiteX335" fmla="*/ 5156539 w 12312092"/>
              <a:gd name="connsiteY335" fmla="*/ 829207 h 2102575"/>
              <a:gd name="connsiteX336" fmla="*/ 8600615 w 12312092"/>
              <a:gd name="connsiteY336" fmla="*/ 130977 h 2102575"/>
              <a:gd name="connsiteX337" fmla="*/ 8527747 w 12312092"/>
              <a:gd name="connsiteY337" fmla="*/ 131367 h 2102575"/>
              <a:gd name="connsiteX338" fmla="*/ 8441105 w 12312092"/>
              <a:gd name="connsiteY338" fmla="*/ 135545 h 2102575"/>
              <a:gd name="connsiteX339" fmla="*/ 5306089 w 12312092"/>
              <a:gd name="connsiteY339" fmla="*/ 805114 h 2102575"/>
              <a:gd name="connsiteX340" fmla="*/ 5174365 w 12312092"/>
              <a:gd name="connsiteY340" fmla="*/ 826328 h 2102575"/>
              <a:gd name="connsiteX341" fmla="*/ 5264646 w 12312092"/>
              <a:gd name="connsiteY341" fmla="*/ 794540 h 2102575"/>
              <a:gd name="connsiteX342" fmla="*/ 5392463 w 12312092"/>
              <a:gd name="connsiteY342" fmla="*/ 772955 h 2102575"/>
              <a:gd name="connsiteX343" fmla="*/ 5306089 w 12312092"/>
              <a:gd name="connsiteY343" fmla="*/ 805114 h 2102575"/>
              <a:gd name="connsiteX344" fmla="*/ 8414239 w 12312092"/>
              <a:gd name="connsiteY344" fmla="*/ 175008 h 2102575"/>
              <a:gd name="connsiteX345" fmla="*/ 8346258 w 12312092"/>
              <a:gd name="connsiteY345" fmla="*/ 176381 h 2102575"/>
              <a:gd name="connsiteX346" fmla="*/ 8278766 w 12312092"/>
              <a:gd name="connsiteY346" fmla="*/ 180328 h 2102575"/>
              <a:gd name="connsiteX347" fmla="*/ 5452204 w 12312092"/>
              <a:gd name="connsiteY347" fmla="*/ 781757 h 2102575"/>
              <a:gd name="connsiteX348" fmla="*/ 5322570 w 12312092"/>
              <a:gd name="connsiteY348" fmla="*/ 802473 h 2102575"/>
              <a:gd name="connsiteX349" fmla="*/ 5409823 w 12312092"/>
              <a:gd name="connsiteY349" fmla="*/ 770038 h 2102575"/>
              <a:gd name="connsiteX350" fmla="*/ 5441170 w 12312092"/>
              <a:gd name="connsiteY350" fmla="*/ 764770 h 2102575"/>
              <a:gd name="connsiteX351" fmla="*/ 5535760 w 12312092"/>
              <a:gd name="connsiteY351" fmla="*/ 749018 h 2102575"/>
              <a:gd name="connsiteX352" fmla="*/ 5452204 w 12312092"/>
              <a:gd name="connsiteY352" fmla="*/ 781757 h 2102575"/>
              <a:gd name="connsiteX353" fmla="*/ 8824255 w 12312092"/>
              <a:gd name="connsiteY353" fmla="*/ 129780 h 2102575"/>
              <a:gd name="connsiteX354" fmla="*/ 8703563 w 12312092"/>
              <a:gd name="connsiteY354" fmla="*/ 128029 h 2102575"/>
              <a:gd name="connsiteX355" fmla="*/ 8600615 w 12312092"/>
              <a:gd name="connsiteY355" fmla="*/ 130977 h 2102575"/>
              <a:gd name="connsiteX356" fmla="*/ 8653742 w 12312092"/>
              <a:gd name="connsiteY356" fmla="*/ 170169 h 2102575"/>
              <a:gd name="connsiteX357" fmla="*/ 8534980 w 12312092"/>
              <a:gd name="connsiteY357" fmla="*/ 170265 h 2102575"/>
              <a:gd name="connsiteX358" fmla="*/ 8414239 w 12312092"/>
              <a:gd name="connsiteY358" fmla="*/ 175008 h 2102575"/>
              <a:gd name="connsiteX359" fmla="*/ 8727476 w 12312092"/>
              <a:gd name="connsiteY359" fmla="*/ 170110 h 2102575"/>
              <a:gd name="connsiteX360" fmla="*/ 8690555 w 12312092"/>
              <a:gd name="connsiteY360" fmla="*/ 169425 h 2102575"/>
              <a:gd name="connsiteX361" fmla="*/ 8653742 w 12312092"/>
              <a:gd name="connsiteY361" fmla="*/ 170169 h 2102575"/>
              <a:gd name="connsiteX362" fmla="*/ 8924844 w 12312092"/>
              <a:gd name="connsiteY362" fmla="*/ 131240 h 2102575"/>
              <a:gd name="connsiteX363" fmla="*/ 8878962 w 12312092"/>
              <a:gd name="connsiteY363" fmla="*/ 129487 h 2102575"/>
              <a:gd name="connsiteX364" fmla="*/ 8824255 w 12312092"/>
              <a:gd name="connsiteY364" fmla="*/ 129780 h 2102575"/>
              <a:gd name="connsiteX365" fmla="*/ 894908 w 12312092"/>
              <a:gd name="connsiteY365" fmla="*/ 1768941 h 2102575"/>
              <a:gd name="connsiteX366" fmla="*/ 152791 w 12312092"/>
              <a:gd name="connsiteY366" fmla="*/ 1904850 h 2102575"/>
              <a:gd name="connsiteX367" fmla="*/ 126081 w 12312092"/>
              <a:gd name="connsiteY367" fmla="*/ 1895547 h 2102575"/>
              <a:gd name="connsiteX368" fmla="*/ 46701 w 12312092"/>
              <a:gd name="connsiteY368" fmla="*/ 1867019 h 2102575"/>
              <a:gd name="connsiteX369" fmla="*/ 1436824 w 12312092"/>
              <a:gd name="connsiteY369" fmla="*/ 1599465 h 2102575"/>
              <a:gd name="connsiteX370" fmla="*/ 2576357 w 12312092"/>
              <a:gd name="connsiteY370" fmla="*/ 1342338 h 2102575"/>
              <a:gd name="connsiteX371" fmla="*/ 3974827 w 12312092"/>
              <a:gd name="connsiteY371" fmla="*/ 1028474 h 2102575"/>
              <a:gd name="connsiteX372" fmla="*/ 4077484 w 12312092"/>
              <a:gd name="connsiteY372" fmla="*/ 1011008 h 2102575"/>
              <a:gd name="connsiteX373" fmla="*/ 2792911 w 12312092"/>
              <a:gd name="connsiteY373" fmla="*/ 1321559 h 2102575"/>
              <a:gd name="connsiteX374" fmla="*/ 1614827 w 12312092"/>
              <a:gd name="connsiteY374" fmla="*/ 1607174 h 2102575"/>
              <a:gd name="connsiteX375" fmla="*/ 894908 w 12312092"/>
              <a:gd name="connsiteY375" fmla="*/ 1768941 h 2102575"/>
              <a:gd name="connsiteX376" fmla="*/ 8978888 w 12312092"/>
              <a:gd name="connsiteY376" fmla="*/ 174767 h 2102575"/>
              <a:gd name="connsiteX377" fmla="*/ 8832217 w 12312092"/>
              <a:gd name="connsiteY377" fmla="*/ 170025 h 2102575"/>
              <a:gd name="connsiteX378" fmla="*/ 8727476 w 12312092"/>
              <a:gd name="connsiteY378" fmla="*/ 170110 h 2102575"/>
              <a:gd name="connsiteX379" fmla="*/ 9155994 w 12312092"/>
              <a:gd name="connsiteY379" fmla="*/ 140066 h 2102575"/>
              <a:gd name="connsiteX380" fmla="*/ 9010925 w 12312092"/>
              <a:gd name="connsiteY380" fmla="*/ 132487 h 2102575"/>
              <a:gd name="connsiteX381" fmla="*/ 8924844 w 12312092"/>
              <a:gd name="connsiteY381" fmla="*/ 131240 h 2102575"/>
              <a:gd name="connsiteX382" fmla="*/ 1058029 w 12312092"/>
              <a:gd name="connsiteY382" fmla="*/ 1786689 h 2102575"/>
              <a:gd name="connsiteX383" fmla="*/ 221205 w 12312092"/>
              <a:gd name="connsiteY383" fmla="*/ 1927643 h 2102575"/>
              <a:gd name="connsiteX384" fmla="*/ 157499 w 12312092"/>
              <a:gd name="connsiteY384" fmla="*/ 1906448 h 2102575"/>
              <a:gd name="connsiteX385" fmla="*/ 168326 w 12312092"/>
              <a:gd name="connsiteY385" fmla="*/ 1904800 h 2102575"/>
              <a:gd name="connsiteX386" fmla="*/ 1618461 w 12312092"/>
              <a:gd name="connsiteY386" fmla="*/ 1609268 h 2102575"/>
              <a:gd name="connsiteX387" fmla="*/ 2796674 w 12312092"/>
              <a:gd name="connsiteY387" fmla="*/ 1323629 h 2102575"/>
              <a:gd name="connsiteX388" fmla="*/ 4123231 w 12312092"/>
              <a:gd name="connsiteY388" fmla="*/ 1003272 h 2102575"/>
              <a:gd name="connsiteX389" fmla="*/ 4234840 w 12312092"/>
              <a:gd name="connsiteY389" fmla="*/ 984399 h 2102575"/>
              <a:gd name="connsiteX390" fmla="*/ 2998565 w 12312092"/>
              <a:gd name="connsiteY390" fmla="*/ 1304912 h 2102575"/>
              <a:gd name="connsiteX391" fmla="*/ 1796262 w 12312092"/>
              <a:gd name="connsiteY391" fmla="*/ 1617020 h 2102575"/>
              <a:gd name="connsiteX392" fmla="*/ 1058029 w 12312092"/>
              <a:gd name="connsiteY392" fmla="*/ 1786689 h 2102575"/>
              <a:gd name="connsiteX393" fmla="*/ 7625124 w 12312092"/>
              <a:gd name="connsiteY393" fmla="*/ 455120 h 2102575"/>
              <a:gd name="connsiteX394" fmla="*/ 7562884 w 12312092"/>
              <a:gd name="connsiteY394" fmla="*/ 463287 h 2102575"/>
              <a:gd name="connsiteX395" fmla="*/ 7440989 w 12312092"/>
              <a:gd name="connsiteY395" fmla="*/ 480822 h 2102575"/>
              <a:gd name="connsiteX396" fmla="*/ 8506751 w 12312092"/>
              <a:gd name="connsiteY396" fmla="*/ 276949 h 2102575"/>
              <a:gd name="connsiteX397" fmla="*/ 8462722 w 12312092"/>
              <a:gd name="connsiteY397" fmla="*/ 277483 h 2102575"/>
              <a:gd name="connsiteX398" fmla="*/ 8137742 w 12312092"/>
              <a:gd name="connsiteY398" fmla="*/ 289757 h 2102575"/>
              <a:gd name="connsiteX399" fmla="*/ 8108868 w 12312092"/>
              <a:gd name="connsiteY399" fmla="*/ 291588 h 2102575"/>
              <a:gd name="connsiteX400" fmla="*/ 9063790 w 12312092"/>
              <a:gd name="connsiteY400" fmla="*/ 177511 h 2102575"/>
              <a:gd name="connsiteX401" fmla="*/ 9033759 w 12312092"/>
              <a:gd name="connsiteY401" fmla="*/ 175783 h 2102575"/>
              <a:gd name="connsiteX402" fmla="*/ 8978888 w 12312092"/>
              <a:gd name="connsiteY402" fmla="*/ 174767 h 2102575"/>
              <a:gd name="connsiteX403" fmla="*/ 310679 w 12312092"/>
              <a:gd name="connsiteY403" fmla="*/ 1958211 h 2102575"/>
              <a:gd name="connsiteX404" fmla="*/ 187500 w 12312092"/>
              <a:gd name="connsiteY404" fmla="*/ 1970827 h 2102575"/>
              <a:gd name="connsiteX405" fmla="*/ 94327 w 12312092"/>
              <a:gd name="connsiteY405" fmla="*/ 1946374 h 2102575"/>
              <a:gd name="connsiteX406" fmla="*/ 221004 w 12312092"/>
              <a:gd name="connsiteY406" fmla="*/ 1930809 h 2102575"/>
              <a:gd name="connsiteX407" fmla="*/ 310679 w 12312092"/>
              <a:gd name="connsiteY407" fmla="*/ 1958211 h 2102575"/>
              <a:gd name="connsiteX408" fmla="*/ 9262147 w 12312092"/>
              <a:gd name="connsiteY408" fmla="*/ 145611 h 2102575"/>
              <a:gd name="connsiteX409" fmla="*/ 9228301 w 12312092"/>
              <a:gd name="connsiteY409" fmla="*/ 142827 h 2102575"/>
              <a:gd name="connsiteX410" fmla="*/ 9155994 w 12312092"/>
              <a:gd name="connsiteY410" fmla="*/ 140066 h 2102575"/>
              <a:gd name="connsiteX411" fmla="*/ 8662397 w 12312092"/>
              <a:gd name="connsiteY411" fmla="*/ 275062 h 2102575"/>
              <a:gd name="connsiteX412" fmla="*/ 8571399 w 12312092"/>
              <a:gd name="connsiteY412" fmla="*/ 274570 h 2102575"/>
              <a:gd name="connsiteX413" fmla="*/ 8506751 w 12312092"/>
              <a:gd name="connsiteY413" fmla="*/ 276949 h 2102575"/>
              <a:gd name="connsiteX414" fmla="*/ 8279344 w 12312092"/>
              <a:gd name="connsiteY414" fmla="*/ 367647 h 2102575"/>
              <a:gd name="connsiteX415" fmla="*/ 8136390 w 12312092"/>
              <a:gd name="connsiteY415" fmla="*/ 385157 h 2102575"/>
              <a:gd name="connsiteX416" fmla="*/ 5782311 w 12312092"/>
              <a:gd name="connsiteY416" fmla="*/ 706048 h 2102575"/>
              <a:gd name="connsiteX417" fmla="*/ 5564078 w 12312092"/>
              <a:gd name="connsiteY417" fmla="*/ 741622 h 2102575"/>
              <a:gd name="connsiteX418" fmla="*/ 5647765 w 12312092"/>
              <a:gd name="connsiteY418" fmla="*/ 709473 h 2102575"/>
              <a:gd name="connsiteX419" fmla="*/ 5930716 w 12312092"/>
              <a:gd name="connsiteY419" fmla="*/ 661844 h 2102575"/>
              <a:gd name="connsiteX420" fmla="*/ 8279344 w 12312092"/>
              <a:gd name="connsiteY420" fmla="*/ 367647 h 2102575"/>
              <a:gd name="connsiteX421" fmla="*/ 278254 w 12312092"/>
              <a:gd name="connsiteY421" fmla="*/ 1994852 h 2102575"/>
              <a:gd name="connsiteX422" fmla="*/ 160994 w 12312092"/>
              <a:gd name="connsiteY422" fmla="*/ 2002002 h 2102575"/>
              <a:gd name="connsiteX423" fmla="*/ 64998 w 12312092"/>
              <a:gd name="connsiteY423" fmla="*/ 1983559 h 2102575"/>
              <a:gd name="connsiteX424" fmla="*/ 185147 w 12312092"/>
              <a:gd name="connsiteY424" fmla="*/ 1973058 h 2102575"/>
              <a:gd name="connsiteX425" fmla="*/ 278254 w 12312092"/>
              <a:gd name="connsiteY425" fmla="*/ 1994852 h 2102575"/>
              <a:gd name="connsiteX426" fmla="*/ 1186443 w 12312092"/>
              <a:gd name="connsiteY426" fmla="*/ 1816834 h 2102575"/>
              <a:gd name="connsiteX427" fmla="*/ 318079 w 12312092"/>
              <a:gd name="connsiteY427" fmla="*/ 1957380 h 2102575"/>
              <a:gd name="connsiteX428" fmla="*/ 228203 w 12312092"/>
              <a:gd name="connsiteY428" fmla="*/ 1929881 h 2102575"/>
              <a:gd name="connsiteX429" fmla="*/ 347140 w 12312092"/>
              <a:gd name="connsiteY429" fmla="*/ 1913684 h 2102575"/>
              <a:gd name="connsiteX430" fmla="*/ 1800095 w 12312092"/>
              <a:gd name="connsiteY430" fmla="*/ 1619076 h 2102575"/>
              <a:gd name="connsiteX431" fmla="*/ 3002463 w 12312092"/>
              <a:gd name="connsiteY431" fmla="*/ 1306936 h 2102575"/>
              <a:gd name="connsiteX432" fmla="*/ 4271500 w 12312092"/>
              <a:gd name="connsiteY432" fmla="*/ 978214 h 2102575"/>
              <a:gd name="connsiteX433" fmla="*/ 4389027 w 12312092"/>
              <a:gd name="connsiteY433" fmla="*/ 958467 h 2102575"/>
              <a:gd name="connsiteX434" fmla="*/ 3195270 w 12312092"/>
              <a:gd name="connsiteY434" fmla="*/ 1289446 h 2102575"/>
              <a:gd name="connsiteX435" fmla="*/ 1977764 w 12312092"/>
              <a:gd name="connsiteY435" fmla="*/ 1626864 h 2102575"/>
              <a:gd name="connsiteX436" fmla="*/ 1186443 w 12312092"/>
              <a:gd name="connsiteY436" fmla="*/ 1816834 h 2102575"/>
              <a:gd name="connsiteX437" fmla="*/ 8468514 w 12312092"/>
              <a:gd name="connsiteY437" fmla="*/ 345353 h 2102575"/>
              <a:gd name="connsiteX438" fmla="*/ 8330871 w 12312092"/>
              <a:gd name="connsiteY438" fmla="*/ 361484 h 2102575"/>
              <a:gd name="connsiteX439" fmla="*/ 5927957 w 12312092"/>
              <a:gd name="connsiteY439" fmla="*/ 659572 h 2102575"/>
              <a:gd name="connsiteX440" fmla="*/ 5661018 w 12312092"/>
              <a:gd name="connsiteY440" fmla="*/ 704424 h 2102575"/>
              <a:gd name="connsiteX441" fmla="*/ 5743962 w 12312092"/>
              <a:gd name="connsiteY441" fmla="*/ 673159 h 2102575"/>
              <a:gd name="connsiteX442" fmla="*/ 6076359 w 12312092"/>
              <a:gd name="connsiteY442" fmla="*/ 615362 h 2102575"/>
              <a:gd name="connsiteX443" fmla="*/ 8468514 w 12312092"/>
              <a:gd name="connsiteY443" fmla="*/ 345353 h 2102575"/>
              <a:gd name="connsiteX444" fmla="*/ 8437499 w 12312092"/>
              <a:gd name="connsiteY444" fmla="*/ 355194 h 2102575"/>
              <a:gd name="connsiteX445" fmla="*/ 8264949 w 12312092"/>
              <a:gd name="connsiteY445" fmla="*/ 372007 h 2102575"/>
              <a:gd name="connsiteX446" fmla="*/ 8346818 w 12312092"/>
              <a:gd name="connsiteY446" fmla="*/ 362205 h 2102575"/>
              <a:gd name="connsiteX447" fmla="*/ 8437499 w 12312092"/>
              <a:gd name="connsiteY447" fmla="*/ 355194 h 2102575"/>
              <a:gd name="connsiteX448" fmla="*/ 405935 w 12312092"/>
              <a:gd name="connsiteY448" fmla="*/ 1984611 h 2102575"/>
              <a:gd name="connsiteX449" fmla="*/ 287067 w 12312092"/>
              <a:gd name="connsiteY449" fmla="*/ 1994200 h 2102575"/>
              <a:gd name="connsiteX450" fmla="*/ 193356 w 12312092"/>
              <a:gd name="connsiteY450" fmla="*/ 1972279 h 2102575"/>
              <a:gd name="connsiteX451" fmla="*/ 315389 w 12312092"/>
              <a:gd name="connsiteY451" fmla="*/ 1959581 h 2102575"/>
              <a:gd name="connsiteX452" fmla="*/ 405935 w 12312092"/>
              <a:gd name="connsiteY452" fmla="*/ 1984611 h 2102575"/>
              <a:gd name="connsiteX453" fmla="*/ 210577 w 12312092"/>
              <a:gd name="connsiteY453" fmla="*/ 2030729 h 2102575"/>
              <a:gd name="connsiteX454" fmla="*/ 73207 w 12312092"/>
              <a:gd name="connsiteY454" fmla="*/ 2023546 h 2102575"/>
              <a:gd name="connsiteX455" fmla="*/ 126487 w 12312092"/>
              <a:gd name="connsiteY455" fmla="*/ 2023814 h 2102575"/>
              <a:gd name="connsiteX456" fmla="*/ 144715 w 12312092"/>
              <a:gd name="connsiteY456" fmla="*/ 2023737 h 2102575"/>
              <a:gd name="connsiteX457" fmla="*/ 210577 w 12312092"/>
              <a:gd name="connsiteY457" fmla="*/ 2030729 h 2102575"/>
              <a:gd name="connsiteX458" fmla="*/ 8671003 w 12312092"/>
              <a:gd name="connsiteY458" fmla="*/ 322725 h 2102575"/>
              <a:gd name="connsiteX459" fmla="*/ 8517555 w 12312092"/>
              <a:gd name="connsiteY459" fmla="*/ 339779 h 2102575"/>
              <a:gd name="connsiteX460" fmla="*/ 6073534 w 12312092"/>
              <a:gd name="connsiteY460" fmla="*/ 613097 h 2102575"/>
              <a:gd name="connsiteX461" fmla="*/ 5758295 w 12312092"/>
              <a:gd name="connsiteY461" fmla="*/ 667812 h 2102575"/>
              <a:gd name="connsiteX462" fmla="*/ 5840166 w 12312092"/>
              <a:gd name="connsiteY462" fmla="*/ 637582 h 2102575"/>
              <a:gd name="connsiteX463" fmla="*/ 5872392 w 12312092"/>
              <a:gd name="connsiteY463" fmla="*/ 631495 h 2102575"/>
              <a:gd name="connsiteX464" fmla="*/ 6222007 w 12312092"/>
              <a:gd name="connsiteY464" fmla="*/ 568878 h 2102575"/>
              <a:gd name="connsiteX465" fmla="*/ 8671003 w 12312092"/>
              <a:gd name="connsiteY465" fmla="*/ 322725 h 2102575"/>
              <a:gd name="connsiteX466" fmla="*/ 9037174 w 12312092"/>
              <a:gd name="connsiteY466" fmla="*/ 250950 h 2102575"/>
              <a:gd name="connsiteX467" fmla="*/ 8968139 w 12312092"/>
              <a:gd name="connsiteY467" fmla="*/ 248234 h 2102575"/>
              <a:gd name="connsiteX468" fmla="*/ 8937645 w 12312092"/>
              <a:gd name="connsiteY468" fmla="*/ 247931 h 2102575"/>
              <a:gd name="connsiteX469" fmla="*/ 9342913 w 12312092"/>
              <a:gd name="connsiteY469" fmla="*/ 193578 h 2102575"/>
              <a:gd name="connsiteX470" fmla="*/ 9129803 w 12312092"/>
              <a:gd name="connsiteY470" fmla="*/ 179645 h 2102575"/>
              <a:gd name="connsiteX471" fmla="*/ 9063790 w 12312092"/>
              <a:gd name="connsiteY471" fmla="*/ 177511 h 2102575"/>
              <a:gd name="connsiteX472" fmla="*/ 8651029 w 12312092"/>
              <a:gd name="connsiteY472" fmla="*/ 335783 h 2102575"/>
              <a:gd name="connsiteX473" fmla="*/ 8630844 w 12312092"/>
              <a:gd name="connsiteY473" fmla="*/ 337524 h 2102575"/>
              <a:gd name="connsiteX474" fmla="*/ 8540093 w 12312092"/>
              <a:gd name="connsiteY474" fmla="*/ 345661 h 2102575"/>
              <a:gd name="connsiteX475" fmla="*/ 8396264 w 12312092"/>
              <a:gd name="connsiteY475" fmla="*/ 356354 h 2102575"/>
              <a:gd name="connsiteX476" fmla="*/ 8512849 w 12312092"/>
              <a:gd name="connsiteY476" fmla="*/ 342916 h 2102575"/>
              <a:gd name="connsiteX477" fmla="*/ 8651029 w 12312092"/>
              <a:gd name="connsiteY477" fmla="*/ 335783 h 2102575"/>
              <a:gd name="connsiteX478" fmla="*/ 378353 w 12312092"/>
              <a:gd name="connsiteY478" fmla="*/ 2015572 h 2102575"/>
              <a:gd name="connsiteX479" fmla="*/ 266075 w 12312092"/>
              <a:gd name="connsiteY479" fmla="*/ 2019447 h 2102575"/>
              <a:gd name="connsiteX480" fmla="*/ 171157 w 12312092"/>
              <a:gd name="connsiteY480" fmla="*/ 2003817 h 2102575"/>
              <a:gd name="connsiteX481" fmla="*/ 285853 w 12312092"/>
              <a:gd name="connsiteY481" fmla="*/ 1996528 h 2102575"/>
              <a:gd name="connsiteX482" fmla="*/ 378353 w 12312092"/>
              <a:gd name="connsiteY482" fmla="*/ 2015572 h 2102575"/>
              <a:gd name="connsiteX483" fmla="*/ 9384560 w 12312092"/>
              <a:gd name="connsiteY483" fmla="*/ 196301 h 2102575"/>
              <a:gd name="connsiteX484" fmla="*/ 9376259 w 12312092"/>
              <a:gd name="connsiteY484" fmla="*/ 195497 h 2102575"/>
              <a:gd name="connsiteX485" fmla="*/ 9342913 w 12312092"/>
              <a:gd name="connsiteY485" fmla="*/ 193578 h 2102575"/>
              <a:gd name="connsiteX486" fmla="*/ 9532814 w 12312092"/>
              <a:gd name="connsiteY486" fmla="*/ 167875 h 2102575"/>
              <a:gd name="connsiteX487" fmla="*/ 9317970 w 12312092"/>
              <a:gd name="connsiteY487" fmla="*/ 148527 h 2102575"/>
              <a:gd name="connsiteX488" fmla="*/ 9262147 w 12312092"/>
              <a:gd name="connsiteY488" fmla="*/ 145611 h 2102575"/>
              <a:gd name="connsiteX489" fmla="*/ 8895964 w 12312092"/>
              <a:gd name="connsiteY489" fmla="*/ 299125 h 2102575"/>
              <a:gd name="connsiteX490" fmla="*/ 8716482 w 12312092"/>
              <a:gd name="connsiteY490" fmla="*/ 317820 h 2102575"/>
              <a:gd name="connsiteX491" fmla="*/ 6219182 w 12312092"/>
              <a:gd name="connsiteY491" fmla="*/ 566621 h 2102575"/>
              <a:gd name="connsiteX492" fmla="*/ 5869362 w 12312092"/>
              <a:gd name="connsiteY492" fmla="*/ 629277 h 2102575"/>
              <a:gd name="connsiteX493" fmla="*/ 5855906 w 12312092"/>
              <a:gd name="connsiteY493" fmla="*/ 631817 h 2102575"/>
              <a:gd name="connsiteX494" fmla="*/ 5936770 w 12312092"/>
              <a:gd name="connsiteY494" fmla="*/ 602592 h 2102575"/>
              <a:gd name="connsiteX495" fmla="*/ 6016151 w 12312092"/>
              <a:gd name="connsiteY495" fmla="*/ 587070 h 2102575"/>
              <a:gd name="connsiteX496" fmla="*/ 6367651 w 12312092"/>
              <a:gd name="connsiteY496" fmla="*/ 522391 h 2102575"/>
              <a:gd name="connsiteX497" fmla="*/ 8895964 w 12312092"/>
              <a:gd name="connsiteY497" fmla="*/ 299125 h 2102575"/>
              <a:gd name="connsiteX498" fmla="*/ 353597 w 12312092"/>
              <a:gd name="connsiteY498" fmla="*/ 2034076 h 2102575"/>
              <a:gd name="connsiteX499" fmla="*/ 256320 w 12312092"/>
              <a:gd name="connsiteY499" fmla="*/ 2032247 h 2102575"/>
              <a:gd name="connsiteX500" fmla="*/ 168530 w 12312092"/>
              <a:gd name="connsiteY500" fmla="*/ 2023635 h 2102575"/>
              <a:gd name="connsiteX501" fmla="*/ 267355 w 12312092"/>
              <a:gd name="connsiteY501" fmla="*/ 2021993 h 2102575"/>
              <a:gd name="connsiteX502" fmla="*/ 353597 w 12312092"/>
              <a:gd name="connsiteY502" fmla="*/ 2034076 h 2102575"/>
              <a:gd name="connsiteX503" fmla="*/ 8768890 w 12312092"/>
              <a:gd name="connsiteY503" fmla="*/ 330486 h 2102575"/>
              <a:gd name="connsiteX504" fmla="*/ 8636026 w 12312092"/>
              <a:gd name="connsiteY504" fmla="*/ 339034 h 2102575"/>
              <a:gd name="connsiteX505" fmla="*/ 8699529 w 12312092"/>
              <a:gd name="connsiteY505" fmla="*/ 333540 h 2102575"/>
              <a:gd name="connsiteX506" fmla="*/ 8768890 w 12312092"/>
              <a:gd name="connsiteY506" fmla="*/ 330486 h 2102575"/>
              <a:gd name="connsiteX507" fmla="*/ 503146 w 12312092"/>
              <a:gd name="connsiteY507" fmla="*/ 2008683 h 2102575"/>
              <a:gd name="connsiteX508" fmla="*/ 388582 w 12312092"/>
              <a:gd name="connsiteY508" fmla="*/ 2015099 h 2102575"/>
              <a:gd name="connsiteX509" fmla="*/ 294802 w 12312092"/>
              <a:gd name="connsiteY509" fmla="*/ 1995879 h 2102575"/>
              <a:gd name="connsiteX510" fmla="*/ 412125 w 12312092"/>
              <a:gd name="connsiteY510" fmla="*/ 1986223 h 2102575"/>
              <a:gd name="connsiteX511" fmla="*/ 503146 w 12312092"/>
              <a:gd name="connsiteY511" fmla="*/ 2008683 h 2102575"/>
              <a:gd name="connsiteX512" fmla="*/ 1328685 w 12312092"/>
              <a:gd name="connsiteY512" fmla="*/ 1843925 h 2102575"/>
              <a:gd name="connsiteX513" fmla="*/ 413808 w 12312092"/>
              <a:gd name="connsiteY513" fmla="*/ 1983913 h 2102575"/>
              <a:gd name="connsiteX514" fmla="*/ 322789 w 12312092"/>
              <a:gd name="connsiteY514" fmla="*/ 1958758 h 2102575"/>
              <a:gd name="connsiteX515" fmla="*/ 525077 w 12312092"/>
              <a:gd name="connsiteY515" fmla="*/ 1933492 h 2102575"/>
              <a:gd name="connsiteX516" fmla="*/ 1981669 w 12312092"/>
              <a:gd name="connsiteY516" fmla="*/ 1628882 h 2102575"/>
              <a:gd name="connsiteX517" fmla="*/ 3199307 w 12312092"/>
              <a:gd name="connsiteY517" fmla="*/ 1291419 h 2102575"/>
              <a:gd name="connsiteX518" fmla="*/ 4420035 w 12312092"/>
              <a:gd name="connsiteY518" fmla="*/ 953266 h 2102575"/>
              <a:gd name="connsiteX519" fmla="*/ 4541465 w 12312092"/>
              <a:gd name="connsiteY519" fmla="*/ 932987 h 2102575"/>
              <a:gd name="connsiteX520" fmla="*/ 3386051 w 12312092"/>
              <a:gd name="connsiteY520" fmla="*/ 1274692 h 2102575"/>
              <a:gd name="connsiteX521" fmla="*/ 2159202 w 12312092"/>
              <a:gd name="connsiteY521" fmla="*/ 1636708 h 2102575"/>
              <a:gd name="connsiteX522" fmla="*/ 1328685 w 12312092"/>
              <a:gd name="connsiteY522" fmla="*/ 1843925 h 2102575"/>
              <a:gd name="connsiteX523" fmla="*/ 9060723 w 12312092"/>
              <a:gd name="connsiteY523" fmla="*/ 277213 h 2102575"/>
              <a:gd name="connsiteX524" fmla="*/ 8788030 w 12312092"/>
              <a:gd name="connsiteY524" fmla="*/ 273538 h 2102575"/>
              <a:gd name="connsiteX525" fmla="*/ 8662397 w 12312092"/>
              <a:gd name="connsiteY525" fmla="*/ 275062 h 2102575"/>
              <a:gd name="connsiteX526" fmla="*/ 8867979 w 12312092"/>
              <a:gd name="connsiteY526" fmla="*/ 317754 h 2102575"/>
              <a:gd name="connsiteX527" fmla="*/ 8722064 w 12312092"/>
              <a:gd name="connsiteY527" fmla="*/ 329663 h 2102575"/>
              <a:gd name="connsiteX528" fmla="*/ 8560209 w 12312092"/>
              <a:gd name="connsiteY528" fmla="*/ 337541 h 2102575"/>
              <a:gd name="connsiteX529" fmla="*/ 8704642 w 12312092"/>
              <a:gd name="connsiteY529" fmla="*/ 321689 h 2102575"/>
              <a:gd name="connsiteX530" fmla="*/ 8867979 w 12312092"/>
              <a:gd name="connsiteY530" fmla="*/ 317754 h 2102575"/>
              <a:gd name="connsiteX531" fmla="*/ 9585414 w 12312092"/>
              <a:gd name="connsiteY531" fmla="*/ 172612 h 2102575"/>
              <a:gd name="connsiteX532" fmla="*/ 9576184 w 12312092"/>
              <a:gd name="connsiteY532" fmla="*/ 171443 h 2102575"/>
              <a:gd name="connsiteX533" fmla="*/ 9532814 w 12312092"/>
              <a:gd name="connsiteY533" fmla="*/ 167875 h 2102575"/>
              <a:gd name="connsiteX534" fmla="*/ 479129 w 12312092"/>
              <a:gd name="connsiteY534" fmla="*/ 2033645 h 2102575"/>
              <a:gd name="connsiteX535" fmla="*/ 372907 w 12312092"/>
              <a:gd name="connsiteY535" fmla="*/ 2034222 h 2102575"/>
              <a:gd name="connsiteX536" fmla="*/ 280608 w 12312092"/>
              <a:gd name="connsiteY536" fmla="*/ 2021611 h 2102575"/>
              <a:gd name="connsiteX537" fmla="*/ 388715 w 12312092"/>
              <a:gd name="connsiteY537" fmla="*/ 2017563 h 2102575"/>
              <a:gd name="connsiteX538" fmla="*/ 479129 w 12312092"/>
              <a:gd name="connsiteY538" fmla="*/ 2033645 h 2102575"/>
              <a:gd name="connsiteX539" fmla="*/ 444014 w 12312092"/>
              <a:gd name="connsiteY539" fmla="*/ 2044734 h 2102575"/>
              <a:gd name="connsiteX540" fmla="*/ 302473 w 12312092"/>
              <a:gd name="connsiteY540" fmla="*/ 2036067 h 2102575"/>
              <a:gd name="connsiteX541" fmla="*/ 375934 w 12312092"/>
              <a:gd name="connsiteY541" fmla="*/ 2036892 h 2102575"/>
              <a:gd name="connsiteX542" fmla="*/ 444014 w 12312092"/>
              <a:gd name="connsiteY542" fmla="*/ 2044734 h 2102575"/>
              <a:gd name="connsiteX543" fmla="*/ 763250 w 12312092"/>
              <a:gd name="connsiteY543" fmla="*/ 1985869 h 2102575"/>
              <a:gd name="connsiteX544" fmla="*/ 750274 w 12312092"/>
              <a:gd name="connsiteY544" fmla="*/ 1987151 h 2102575"/>
              <a:gd name="connsiteX545" fmla="*/ 759651 w 12312092"/>
              <a:gd name="connsiteY545" fmla="*/ 1986327 h 2102575"/>
              <a:gd name="connsiteX546" fmla="*/ 9104777 w 12312092"/>
              <a:gd name="connsiteY546" fmla="*/ 300044 h 2102575"/>
              <a:gd name="connsiteX547" fmla="*/ 8927379 w 12312092"/>
              <a:gd name="connsiteY547" fmla="*/ 313096 h 2102575"/>
              <a:gd name="connsiteX548" fmla="*/ 8749240 w 12312092"/>
              <a:gd name="connsiteY548" fmla="*/ 316901 h 2102575"/>
              <a:gd name="connsiteX549" fmla="*/ 8921532 w 12312092"/>
              <a:gd name="connsiteY549" fmla="*/ 299101 h 2102575"/>
              <a:gd name="connsiteX550" fmla="*/ 9104777 w 12312092"/>
              <a:gd name="connsiteY550" fmla="*/ 300044 h 2102575"/>
              <a:gd name="connsiteX551" fmla="*/ 9043361 w 12312092"/>
              <a:gd name="connsiteY551" fmla="*/ 315193 h 2102575"/>
              <a:gd name="connsiteX552" fmla="*/ 8913590 w 12312092"/>
              <a:gd name="connsiteY552" fmla="*/ 322011 h 2102575"/>
              <a:gd name="connsiteX553" fmla="*/ 8771643 w 12312092"/>
              <a:gd name="connsiteY553" fmla="*/ 327497 h 2102575"/>
              <a:gd name="connsiteX554" fmla="*/ 8901347 w 12312092"/>
              <a:gd name="connsiteY554" fmla="*/ 317099 h 2102575"/>
              <a:gd name="connsiteX555" fmla="*/ 9043361 w 12312092"/>
              <a:gd name="connsiteY555" fmla="*/ 315193 h 2102575"/>
              <a:gd name="connsiteX556" fmla="*/ 601971 w 12312092"/>
              <a:gd name="connsiteY556" fmla="*/ 2030230 h 2102575"/>
              <a:gd name="connsiteX557" fmla="*/ 492045 w 12312092"/>
              <a:gd name="connsiteY557" fmla="*/ 2033433 h 2102575"/>
              <a:gd name="connsiteX558" fmla="*/ 399007 w 12312092"/>
              <a:gd name="connsiteY558" fmla="*/ 2017092 h 2102575"/>
              <a:gd name="connsiteX559" fmla="*/ 511081 w 12312092"/>
              <a:gd name="connsiteY559" fmla="*/ 2010527 h 2102575"/>
              <a:gd name="connsiteX560" fmla="*/ 601971 w 12312092"/>
              <a:gd name="connsiteY560" fmla="*/ 2030230 h 2102575"/>
              <a:gd name="connsiteX561" fmla="*/ 579162 w 12312092"/>
              <a:gd name="connsiteY561" fmla="*/ 2048849 h 2102575"/>
              <a:gd name="connsiteX562" fmla="*/ 481753 w 12312092"/>
              <a:gd name="connsiteY562" fmla="*/ 2046298 h 2102575"/>
              <a:gd name="connsiteX563" fmla="*/ 395307 w 12312092"/>
              <a:gd name="connsiteY563" fmla="*/ 2036950 h 2102575"/>
              <a:gd name="connsiteX564" fmla="*/ 395508 w 12312092"/>
              <a:gd name="connsiteY564" fmla="*/ 2036949 h 2102575"/>
              <a:gd name="connsiteX565" fmla="*/ 493257 w 12312092"/>
              <a:gd name="connsiteY565" fmla="*/ 2035957 h 2102575"/>
              <a:gd name="connsiteX566" fmla="*/ 579162 w 12312092"/>
              <a:gd name="connsiteY566" fmla="*/ 2048849 h 2102575"/>
              <a:gd name="connsiteX567" fmla="*/ 9490590 w 12312092"/>
              <a:gd name="connsiteY567" fmla="*/ 245480 h 2102575"/>
              <a:gd name="connsiteX568" fmla="*/ 9319716 w 12312092"/>
              <a:gd name="connsiteY568" fmla="*/ 259521 h 2102575"/>
              <a:gd name="connsiteX569" fmla="*/ 9037174 w 12312092"/>
              <a:gd name="connsiteY569" fmla="*/ 250950 h 2102575"/>
              <a:gd name="connsiteX570" fmla="*/ 9299264 w 12312092"/>
              <a:gd name="connsiteY570" fmla="*/ 261262 h 2102575"/>
              <a:gd name="connsiteX571" fmla="*/ 9118099 w 12312092"/>
              <a:gd name="connsiteY571" fmla="*/ 277524 h 2102575"/>
              <a:gd name="connsiteX572" fmla="*/ 9060723 w 12312092"/>
              <a:gd name="connsiteY572" fmla="*/ 277213 h 2102575"/>
              <a:gd name="connsiteX573" fmla="*/ 9113799 w 12312092"/>
              <a:gd name="connsiteY573" fmla="*/ 277928 h 2102575"/>
              <a:gd name="connsiteX574" fmla="*/ 8917023 w 12312092"/>
              <a:gd name="connsiteY574" fmla="*/ 296981 h 2102575"/>
              <a:gd name="connsiteX575" fmla="*/ 6364760 w 12312092"/>
              <a:gd name="connsiteY575" fmla="*/ 520146 h 2102575"/>
              <a:gd name="connsiteX576" fmla="*/ 6013053 w 12312092"/>
              <a:gd name="connsiteY576" fmla="*/ 584868 h 2102575"/>
              <a:gd name="connsiteX577" fmla="*/ 5954327 w 12312092"/>
              <a:gd name="connsiteY577" fmla="*/ 596355 h 2102575"/>
              <a:gd name="connsiteX578" fmla="*/ 6033845 w 12312092"/>
              <a:gd name="connsiteY578" fmla="*/ 568274 h 2102575"/>
              <a:gd name="connsiteX579" fmla="*/ 6159911 w 12312092"/>
              <a:gd name="connsiteY579" fmla="*/ 542644 h 2102575"/>
              <a:gd name="connsiteX580" fmla="*/ 6513299 w 12312092"/>
              <a:gd name="connsiteY580" fmla="*/ 475912 h 2102575"/>
              <a:gd name="connsiteX581" fmla="*/ 7812967 w 12312092"/>
              <a:gd name="connsiteY581" fmla="*/ 310356 h 2102575"/>
              <a:gd name="connsiteX582" fmla="*/ 8108868 w 12312092"/>
              <a:gd name="connsiteY582" fmla="*/ 291588 h 2102575"/>
              <a:gd name="connsiteX583" fmla="*/ 8027475 w 12312092"/>
              <a:gd name="connsiteY583" fmla="*/ 294583 h 2102575"/>
              <a:gd name="connsiteX584" fmla="*/ 6510405 w 12312092"/>
              <a:gd name="connsiteY584" fmla="*/ 473669 h 2102575"/>
              <a:gd name="connsiteX585" fmla="*/ 6156683 w 12312092"/>
              <a:gd name="connsiteY585" fmla="*/ 540456 h 2102575"/>
              <a:gd name="connsiteX586" fmla="*/ 6053957 w 12312092"/>
              <a:gd name="connsiteY586" fmla="*/ 561259 h 2102575"/>
              <a:gd name="connsiteX587" fmla="*/ 6131254 w 12312092"/>
              <a:gd name="connsiteY587" fmla="*/ 534634 h 2102575"/>
              <a:gd name="connsiteX588" fmla="*/ 6303675 w 12312092"/>
              <a:gd name="connsiteY588" fmla="*/ 498217 h 2102575"/>
              <a:gd name="connsiteX589" fmla="*/ 6658944 w 12312092"/>
              <a:gd name="connsiteY589" fmla="*/ 429424 h 2102575"/>
              <a:gd name="connsiteX590" fmla="*/ 8637597 w 12312092"/>
              <a:gd name="connsiteY590" fmla="*/ 244951 h 2102575"/>
              <a:gd name="connsiteX591" fmla="*/ 8937645 w 12312092"/>
              <a:gd name="connsiteY591" fmla="*/ 247931 h 2102575"/>
              <a:gd name="connsiteX592" fmla="*/ 8756980 w 12312092"/>
              <a:gd name="connsiteY592" fmla="*/ 242451 h 2102575"/>
              <a:gd name="connsiteX593" fmla="*/ 8196463 w 12312092"/>
              <a:gd name="connsiteY593" fmla="*/ 253242 h 2102575"/>
              <a:gd name="connsiteX594" fmla="*/ 6655986 w 12312092"/>
              <a:gd name="connsiteY594" fmla="*/ 427192 h 2102575"/>
              <a:gd name="connsiteX595" fmla="*/ 6300377 w 12312092"/>
              <a:gd name="connsiteY595" fmla="*/ 496048 h 2102575"/>
              <a:gd name="connsiteX596" fmla="*/ 6154060 w 12312092"/>
              <a:gd name="connsiteY596" fmla="*/ 526888 h 2102575"/>
              <a:gd name="connsiteX597" fmla="*/ 6229137 w 12312092"/>
              <a:gd name="connsiteY597" fmla="*/ 501704 h 2102575"/>
              <a:gd name="connsiteX598" fmla="*/ 6447440 w 12312092"/>
              <a:gd name="connsiteY598" fmla="*/ 453792 h 2102575"/>
              <a:gd name="connsiteX599" fmla="*/ 6804591 w 12312092"/>
              <a:gd name="connsiteY599" fmla="*/ 382942 h 2102575"/>
              <a:gd name="connsiteX600" fmla="*/ 9490590 w 12312092"/>
              <a:gd name="connsiteY600" fmla="*/ 245480 h 2102575"/>
              <a:gd name="connsiteX601" fmla="*/ 9178512 w 12312092"/>
              <a:gd name="connsiteY601" fmla="*/ 314391 h 2102575"/>
              <a:gd name="connsiteX602" fmla="*/ 9009523 w 12312092"/>
              <a:gd name="connsiteY602" fmla="*/ 318853 h 2102575"/>
              <a:gd name="connsiteX603" fmla="*/ 9091729 w 12312092"/>
              <a:gd name="connsiteY603" fmla="*/ 314780 h 2102575"/>
              <a:gd name="connsiteX604" fmla="*/ 9178512 w 12312092"/>
              <a:gd name="connsiteY604" fmla="*/ 314391 h 2102575"/>
              <a:gd name="connsiteX605" fmla="*/ 9328932 w 12312092"/>
              <a:gd name="connsiteY605" fmla="*/ 285382 h 2102575"/>
              <a:gd name="connsiteX606" fmla="*/ 9131620 w 12312092"/>
              <a:gd name="connsiteY606" fmla="*/ 298211 h 2102575"/>
              <a:gd name="connsiteX607" fmla="*/ 8943192 w 12312092"/>
              <a:gd name="connsiteY607" fmla="*/ 296963 h 2102575"/>
              <a:gd name="connsiteX608" fmla="*/ 9135320 w 12312092"/>
              <a:gd name="connsiteY608" fmla="*/ 278508 h 2102575"/>
              <a:gd name="connsiteX609" fmla="*/ 9328932 w 12312092"/>
              <a:gd name="connsiteY609" fmla="*/ 285382 h 2102575"/>
              <a:gd name="connsiteX610" fmla="*/ 9305387 w 12312092"/>
              <a:gd name="connsiteY610" fmla="*/ 303653 h 2102575"/>
              <a:gd name="connsiteX611" fmla="*/ 9132561 w 12312092"/>
              <a:gd name="connsiteY611" fmla="*/ 310927 h 2102575"/>
              <a:gd name="connsiteX612" fmla="*/ 9132094 w 12312092"/>
              <a:gd name="connsiteY612" fmla="*/ 310924 h 2102575"/>
              <a:gd name="connsiteX613" fmla="*/ 8960546 w 12312092"/>
              <a:gd name="connsiteY613" fmla="*/ 312568 h 2102575"/>
              <a:gd name="connsiteX614" fmla="*/ 9129672 w 12312092"/>
              <a:gd name="connsiteY614" fmla="*/ 300355 h 2102575"/>
              <a:gd name="connsiteX615" fmla="*/ 9305387 w 12312092"/>
              <a:gd name="connsiteY615" fmla="*/ 303653 h 2102575"/>
              <a:gd name="connsiteX616" fmla="*/ 702073 w 12312092"/>
              <a:gd name="connsiteY616" fmla="*/ 2049128 h 2102575"/>
              <a:gd name="connsiteX617" fmla="*/ 597729 w 12312092"/>
              <a:gd name="connsiteY617" fmla="*/ 2049098 h 2102575"/>
              <a:gd name="connsiteX618" fmla="*/ 506038 w 12312092"/>
              <a:gd name="connsiteY618" fmla="*/ 2035701 h 2102575"/>
              <a:gd name="connsiteX619" fmla="*/ 611995 w 12312092"/>
              <a:gd name="connsiteY619" fmla="*/ 2032285 h 2102575"/>
              <a:gd name="connsiteX620" fmla="*/ 702073 w 12312092"/>
              <a:gd name="connsiteY620" fmla="*/ 2049128 h 2102575"/>
              <a:gd name="connsiteX621" fmla="*/ 668569 w 12312092"/>
              <a:gd name="connsiteY621" fmla="*/ 2060119 h 2102575"/>
              <a:gd name="connsiteX622" fmla="*/ 524539 w 12312092"/>
              <a:gd name="connsiteY622" fmla="*/ 2050225 h 2102575"/>
              <a:gd name="connsiteX623" fmla="*/ 599347 w 12312092"/>
              <a:gd name="connsiteY623" fmla="*/ 2051576 h 2102575"/>
              <a:gd name="connsiteX624" fmla="*/ 668569 w 12312092"/>
              <a:gd name="connsiteY624" fmla="*/ 2060119 h 2102575"/>
              <a:gd name="connsiteX625" fmla="*/ 9513058 w 12312092"/>
              <a:gd name="connsiteY625" fmla="*/ 274833 h 2102575"/>
              <a:gd name="connsiteX626" fmla="*/ 9334517 w 12312092"/>
              <a:gd name="connsiteY626" fmla="*/ 285041 h 2102575"/>
              <a:gd name="connsiteX627" fmla="*/ 9139630 w 12312092"/>
              <a:gd name="connsiteY627" fmla="*/ 278113 h 2102575"/>
              <a:gd name="connsiteX628" fmla="*/ 9317564 w 12312092"/>
              <a:gd name="connsiteY628" fmla="*/ 262260 h 2102575"/>
              <a:gd name="connsiteX629" fmla="*/ 9513058 w 12312092"/>
              <a:gd name="connsiteY629" fmla="*/ 274833 h 2102575"/>
              <a:gd name="connsiteX630" fmla="*/ 1616375 w 12312092"/>
              <a:gd name="connsiteY630" fmla="*/ 1898784 h 2102575"/>
              <a:gd name="connsiteX631" fmla="*/ 611725 w 12312092"/>
              <a:gd name="connsiteY631" fmla="*/ 2029837 h 2102575"/>
              <a:gd name="connsiteX632" fmla="*/ 519492 w 12312092"/>
              <a:gd name="connsiteY632" fmla="*/ 2009942 h 2102575"/>
              <a:gd name="connsiteX633" fmla="*/ 750274 w 12312092"/>
              <a:gd name="connsiteY633" fmla="*/ 1987151 h 2102575"/>
              <a:gd name="connsiteX634" fmla="*/ 511689 w 12312092"/>
              <a:gd name="connsiteY634" fmla="*/ 2008116 h 2102575"/>
              <a:gd name="connsiteX635" fmla="*/ 419931 w 12312092"/>
              <a:gd name="connsiteY635" fmla="*/ 1985533 h 2102575"/>
              <a:gd name="connsiteX636" fmla="*/ 702746 w 12312092"/>
              <a:gd name="connsiteY636" fmla="*/ 1953737 h 2102575"/>
              <a:gd name="connsiteX637" fmla="*/ 2163303 w 12312092"/>
              <a:gd name="connsiteY637" fmla="*/ 1638690 h 2102575"/>
              <a:gd name="connsiteX638" fmla="*/ 3390292 w 12312092"/>
              <a:gd name="connsiteY638" fmla="*/ 1276619 h 2102575"/>
              <a:gd name="connsiteX639" fmla="*/ 4568374 w 12312092"/>
              <a:gd name="connsiteY639" fmla="*/ 928502 h 2102575"/>
              <a:gd name="connsiteX640" fmla="*/ 4692695 w 12312092"/>
              <a:gd name="connsiteY640" fmla="*/ 907872 h 2102575"/>
              <a:gd name="connsiteX641" fmla="*/ 3572672 w 12312092"/>
              <a:gd name="connsiteY641" fmla="*/ 1260415 h 2102575"/>
              <a:gd name="connsiteX642" fmla="*/ 2340635 w 12312092"/>
              <a:gd name="connsiteY642" fmla="*/ 1646559 h 2102575"/>
              <a:gd name="connsiteX643" fmla="*/ 1002495 w 12312092"/>
              <a:gd name="connsiteY643" fmla="*/ 1955456 h 2102575"/>
              <a:gd name="connsiteX644" fmla="*/ 763250 w 12312092"/>
              <a:gd name="connsiteY644" fmla="*/ 1985869 h 2102575"/>
              <a:gd name="connsiteX645" fmla="*/ 879940 w 12312092"/>
              <a:gd name="connsiteY645" fmla="*/ 1974345 h 2102575"/>
              <a:gd name="connsiteX646" fmla="*/ 2344873 w 12312092"/>
              <a:gd name="connsiteY646" fmla="*/ 1648493 h 2102575"/>
              <a:gd name="connsiteX647" fmla="*/ 3577042 w 12312092"/>
              <a:gd name="connsiteY647" fmla="*/ 1262289 h 2102575"/>
              <a:gd name="connsiteX648" fmla="*/ 4716575 w 12312092"/>
              <a:gd name="connsiteY648" fmla="*/ 903910 h 2102575"/>
              <a:gd name="connsiteX649" fmla="*/ 4843115 w 12312092"/>
              <a:gd name="connsiteY649" fmla="*/ 883047 h 2102575"/>
              <a:gd name="connsiteX650" fmla="*/ 3756191 w 12312092"/>
              <a:gd name="connsiteY650" fmla="*/ 1246438 h 2102575"/>
              <a:gd name="connsiteX651" fmla="*/ 2522137 w 12312092"/>
              <a:gd name="connsiteY651" fmla="*/ 1656401 h 2102575"/>
              <a:gd name="connsiteX652" fmla="*/ 1616375 w 12312092"/>
              <a:gd name="connsiteY652" fmla="*/ 1898784 h 2102575"/>
              <a:gd name="connsiteX653" fmla="*/ 799485 w 12312092"/>
              <a:gd name="connsiteY653" fmla="*/ 2064731 h 2102575"/>
              <a:gd name="connsiteX654" fmla="*/ 703954 w 12312092"/>
              <a:gd name="connsiteY654" fmla="*/ 2061773 h 2102575"/>
              <a:gd name="connsiteX655" fmla="*/ 618253 w 12312092"/>
              <a:gd name="connsiteY655" fmla="*/ 2051781 h 2102575"/>
              <a:gd name="connsiteX656" fmla="*/ 714851 w 12312092"/>
              <a:gd name="connsiteY656" fmla="*/ 2051354 h 2102575"/>
              <a:gd name="connsiteX657" fmla="*/ 799485 w 12312092"/>
              <a:gd name="connsiteY657" fmla="*/ 2064731 h 2102575"/>
              <a:gd name="connsiteX658" fmla="*/ 9536739 w 12312092"/>
              <a:gd name="connsiteY658" fmla="*/ 296006 h 2102575"/>
              <a:gd name="connsiteX659" fmla="*/ 9338888 w 12312092"/>
              <a:gd name="connsiteY659" fmla="*/ 302389 h 2102575"/>
              <a:gd name="connsiteX660" fmla="*/ 9298795 w 12312092"/>
              <a:gd name="connsiteY660" fmla="*/ 301305 h 2102575"/>
              <a:gd name="connsiteX661" fmla="*/ 9156178 w 12312092"/>
              <a:gd name="connsiteY661" fmla="*/ 298543 h 2102575"/>
              <a:gd name="connsiteX662" fmla="*/ 9348507 w 12312092"/>
              <a:gd name="connsiteY662" fmla="*/ 286245 h 2102575"/>
              <a:gd name="connsiteX663" fmla="*/ 9536739 w 12312092"/>
              <a:gd name="connsiteY663" fmla="*/ 296006 h 2102575"/>
              <a:gd name="connsiteX664" fmla="*/ 9703980 w 12312092"/>
              <a:gd name="connsiteY664" fmla="*/ 265410 h 2102575"/>
              <a:gd name="connsiteX665" fmla="*/ 9536739 w 12312092"/>
              <a:gd name="connsiteY665" fmla="*/ 273573 h 2102575"/>
              <a:gd name="connsiteX666" fmla="*/ 9337611 w 12312092"/>
              <a:gd name="connsiteY666" fmla="*/ 260546 h 2102575"/>
              <a:gd name="connsiteX667" fmla="*/ 9506193 w 12312092"/>
              <a:gd name="connsiteY667" fmla="*/ 246806 h 2102575"/>
              <a:gd name="connsiteX668" fmla="*/ 9703980 w 12312092"/>
              <a:gd name="connsiteY668" fmla="*/ 265410 h 2102575"/>
              <a:gd name="connsiteX669" fmla="*/ 9503641 w 12312092"/>
              <a:gd name="connsiteY669" fmla="*/ 309822 h 2102575"/>
              <a:gd name="connsiteX670" fmla="*/ 9348173 w 12312092"/>
              <a:gd name="connsiteY670" fmla="*/ 311348 h 2102575"/>
              <a:gd name="connsiteX671" fmla="*/ 9177769 w 12312092"/>
              <a:gd name="connsiteY671" fmla="*/ 310832 h 2102575"/>
              <a:gd name="connsiteX672" fmla="*/ 9336534 w 12312092"/>
              <a:gd name="connsiteY672" fmla="*/ 304403 h 2102575"/>
              <a:gd name="connsiteX673" fmla="*/ 9503641 w 12312092"/>
              <a:gd name="connsiteY673" fmla="*/ 309822 h 2102575"/>
              <a:gd name="connsiteX674" fmla="*/ 10117973 w 12312092"/>
              <a:gd name="connsiteY674" fmla="*/ 204584 h 2102575"/>
              <a:gd name="connsiteX675" fmla="*/ 9928133 w 12312092"/>
              <a:gd name="connsiteY675" fmla="*/ 215093 h 2102575"/>
              <a:gd name="connsiteX676" fmla="*/ 9623953 w 12312092"/>
              <a:gd name="connsiteY676" fmla="*/ 176082 h 2102575"/>
              <a:gd name="connsiteX677" fmla="*/ 9585414 w 12312092"/>
              <a:gd name="connsiteY677" fmla="*/ 172612 h 2102575"/>
              <a:gd name="connsiteX678" fmla="*/ 9923017 w 12312092"/>
              <a:gd name="connsiteY678" fmla="*/ 215390 h 2102575"/>
              <a:gd name="connsiteX679" fmla="*/ 9723221 w 12312092"/>
              <a:gd name="connsiteY679" fmla="*/ 228269 h 2102575"/>
              <a:gd name="connsiteX680" fmla="*/ 9427041 w 12312092"/>
              <a:gd name="connsiteY680" fmla="*/ 199078 h 2102575"/>
              <a:gd name="connsiteX681" fmla="*/ 9384560 w 12312092"/>
              <a:gd name="connsiteY681" fmla="*/ 196301 h 2102575"/>
              <a:gd name="connsiteX682" fmla="*/ 9718445 w 12312092"/>
              <a:gd name="connsiteY682" fmla="*/ 228612 h 2102575"/>
              <a:gd name="connsiteX683" fmla="*/ 9521267 w 12312092"/>
              <a:gd name="connsiteY683" fmla="*/ 243084 h 2102575"/>
              <a:gd name="connsiteX684" fmla="*/ 8365653 w 12312092"/>
              <a:gd name="connsiteY684" fmla="*/ 211801 h 2102575"/>
              <a:gd name="connsiteX685" fmla="*/ 6801627 w 12312092"/>
              <a:gd name="connsiteY685" fmla="*/ 380718 h 2102575"/>
              <a:gd name="connsiteX686" fmla="*/ 6444074 w 12312092"/>
              <a:gd name="connsiteY686" fmla="*/ 451641 h 2102575"/>
              <a:gd name="connsiteX687" fmla="*/ 6256852 w 12312092"/>
              <a:gd name="connsiteY687" fmla="*/ 492544 h 2102575"/>
              <a:gd name="connsiteX688" fmla="*/ 6327087 w 12312092"/>
              <a:gd name="connsiteY688" fmla="*/ 469595 h 2102575"/>
              <a:gd name="connsiteX689" fmla="*/ 6591131 w 12312092"/>
              <a:gd name="connsiteY689" fmla="*/ 409372 h 2102575"/>
              <a:gd name="connsiteX690" fmla="*/ 6950302 w 12312092"/>
              <a:gd name="connsiteY690" fmla="*/ 336460 h 2102575"/>
              <a:gd name="connsiteX691" fmla="*/ 7652809 w 12312092"/>
              <a:gd name="connsiteY691" fmla="*/ 230056 h 2102575"/>
              <a:gd name="connsiteX692" fmla="*/ 7950115 w 12312092"/>
              <a:gd name="connsiteY692" fmla="*/ 201451 h 2102575"/>
              <a:gd name="connsiteX693" fmla="*/ 7745212 w 12312092"/>
              <a:gd name="connsiteY693" fmla="*/ 218277 h 2102575"/>
              <a:gd name="connsiteX694" fmla="*/ 6947273 w 12312092"/>
              <a:gd name="connsiteY694" fmla="*/ 334238 h 2102575"/>
              <a:gd name="connsiteX695" fmla="*/ 6587767 w 12312092"/>
              <a:gd name="connsiteY695" fmla="*/ 407229 h 2102575"/>
              <a:gd name="connsiteX696" fmla="*/ 6361459 w 12312092"/>
              <a:gd name="connsiteY696" fmla="*/ 458570 h 2102575"/>
              <a:gd name="connsiteX697" fmla="*/ 6426248 w 12312092"/>
              <a:gd name="connsiteY697" fmla="*/ 438023 h 2102575"/>
              <a:gd name="connsiteX698" fmla="*/ 6734896 w 12312092"/>
              <a:gd name="connsiteY698" fmla="*/ 364944 h 2102575"/>
              <a:gd name="connsiteX699" fmla="*/ 7095946 w 12312092"/>
              <a:gd name="connsiteY699" fmla="*/ 289973 h 2102575"/>
              <a:gd name="connsiteX700" fmla="*/ 7818060 w 12312092"/>
              <a:gd name="connsiteY700" fmla="*/ 180564 h 2102575"/>
              <a:gd name="connsiteX701" fmla="*/ 8104009 w 12312092"/>
              <a:gd name="connsiteY701" fmla="*/ 154752 h 2102575"/>
              <a:gd name="connsiteX702" fmla="*/ 7904213 w 12312092"/>
              <a:gd name="connsiteY702" fmla="*/ 169920 h 2102575"/>
              <a:gd name="connsiteX703" fmla="*/ 7092853 w 12312092"/>
              <a:gd name="connsiteY703" fmla="*/ 287762 h 2102575"/>
              <a:gd name="connsiteX704" fmla="*/ 6731397 w 12312092"/>
              <a:gd name="connsiteY704" fmla="*/ 362820 h 2102575"/>
              <a:gd name="connsiteX705" fmla="*/ 6471319 w 12312092"/>
              <a:gd name="connsiteY705" fmla="*/ 423971 h 2102575"/>
              <a:gd name="connsiteX706" fmla="*/ 6524938 w 12312092"/>
              <a:gd name="connsiteY706" fmla="*/ 407506 h 2102575"/>
              <a:gd name="connsiteX707" fmla="*/ 6878656 w 12312092"/>
              <a:gd name="connsiteY707" fmla="*/ 320519 h 2102575"/>
              <a:gd name="connsiteX708" fmla="*/ 7241593 w 12312092"/>
              <a:gd name="connsiteY708" fmla="*/ 243489 h 2102575"/>
              <a:gd name="connsiteX709" fmla="*/ 10117973 w 12312092"/>
              <a:gd name="connsiteY709" fmla="*/ 204584 h 2102575"/>
              <a:gd name="connsiteX710" fmla="*/ 888754 w 12312092"/>
              <a:gd name="connsiteY710" fmla="*/ 2076598 h 2102575"/>
              <a:gd name="connsiteX711" fmla="*/ 739676 w 12312092"/>
              <a:gd name="connsiteY711" fmla="*/ 2065332 h 2102575"/>
              <a:gd name="connsiteX712" fmla="*/ 817174 w 12312092"/>
              <a:gd name="connsiteY712" fmla="*/ 2067266 h 2102575"/>
              <a:gd name="connsiteX713" fmla="*/ 888754 w 12312092"/>
              <a:gd name="connsiteY713" fmla="*/ 2076598 h 2102575"/>
              <a:gd name="connsiteX714" fmla="*/ 9719383 w 12312092"/>
              <a:gd name="connsiteY714" fmla="*/ 291733 h 2102575"/>
              <a:gd name="connsiteX715" fmla="*/ 9543938 w 12312092"/>
              <a:gd name="connsiteY715" fmla="*/ 295792 h 2102575"/>
              <a:gd name="connsiteX716" fmla="*/ 9465767 w 12312092"/>
              <a:gd name="connsiteY716" fmla="*/ 291367 h 2102575"/>
              <a:gd name="connsiteX717" fmla="*/ 9354029 w 12312092"/>
              <a:gd name="connsiteY717" fmla="*/ 285909 h 2102575"/>
              <a:gd name="connsiteX718" fmla="*/ 9529876 w 12312092"/>
              <a:gd name="connsiteY718" fmla="*/ 276052 h 2102575"/>
              <a:gd name="connsiteX719" fmla="*/ 9719383 w 12312092"/>
              <a:gd name="connsiteY719" fmla="*/ 291733 h 2102575"/>
              <a:gd name="connsiteX720" fmla="*/ 9932909 w 12312092"/>
              <a:gd name="connsiteY720" fmla="*/ 256218 h 2102575"/>
              <a:gd name="connsiteX721" fmla="*/ 9738356 w 12312092"/>
              <a:gd name="connsiteY721" fmla="*/ 263851 h 2102575"/>
              <a:gd name="connsiteX722" fmla="*/ 9536873 w 12312092"/>
              <a:gd name="connsiteY722" fmla="*/ 244409 h 2102575"/>
              <a:gd name="connsiteX723" fmla="*/ 9731827 w 12312092"/>
              <a:gd name="connsiteY723" fmla="*/ 230203 h 2102575"/>
              <a:gd name="connsiteX724" fmla="*/ 9932909 w 12312092"/>
              <a:gd name="connsiteY724" fmla="*/ 256218 h 2102575"/>
              <a:gd name="connsiteX725" fmla="*/ 1339531 w 12312092"/>
              <a:gd name="connsiteY725" fmla="*/ 2000286 h 2102575"/>
              <a:gd name="connsiteX726" fmla="*/ 1314405 w 12312092"/>
              <a:gd name="connsiteY726" fmla="*/ 2004040 h 2102575"/>
              <a:gd name="connsiteX727" fmla="*/ 1315856 w 12312092"/>
              <a:gd name="connsiteY727" fmla="*/ 2003873 h 2102575"/>
              <a:gd name="connsiteX728" fmla="*/ 9660858 w 12312092"/>
              <a:gd name="connsiteY728" fmla="*/ 316631 h 2102575"/>
              <a:gd name="connsiteX729" fmla="*/ 9480228 w 12312092"/>
              <a:gd name="connsiteY729" fmla="*/ 312849 h 2102575"/>
              <a:gd name="connsiteX730" fmla="*/ 9568087 w 12312092"/>
              <a:gd name="connsiteY730" fmla="*/ 312431 h 2102575"/>
              <a:gd name="connsiteX731" fmla="*/ 9660858 w 12312092"/>
              <a:gd name="connsiteY731" fmla="*/ 316631 h 2102575"/>
              <a:gd name="connsiteX732" fmla="*/ 1762048 w 12312092"/>
              <a:gd name="connsiteY732" fmla="*/ 1926443 h 2102575"/>
              <a:gd name="connsiteX733" fmla="*/ 1776328 w 12312092"/>
              <a:gd name="connsiteY733" fmla="*/ 1922904 h 2102575"/>
              <a:gd name="connsiteX734" fmla="*/ 1730705 w 12312092"/>
              <a:gd name="connsiteY734" fmla="*/ 1932411 h 2102575"/>
              <a:gd name="connsiteX735" fmla="*/ 1570758 w 12312092"/>
              <a:gd name="connsiteY735" fmla="*/ 1965745 h 2102575"/>
              <a:gd name="connsiteX736" fmla="*/ 1730705 w 12312092"/>
              <a:gd name="connsiteY736" fmla="*/ 1932411 h 2102575"/>
              <a:gd name="connsiteX737" fmla="*/ 1509491 w 12312092"/>
              <a:gd name="connsiteY737" fmla="*/ 1974541 h 2102575"/>
              <a:gd name="connsiteX738" fmla="*/ 1339531 w 12312092"/>
              <a:gd name="connsiteY738" fmla="*/ 2000286 h 2102575"/>
              <a:gd name="connsiteX739" fmla="*/ 9744208 w 12312092"/>
              <a:gd name="connsiteY739" fmla="*/ 309978 h 2102575"/>
              <a:gd name="connsiteX740" fmla="*/ 9553088 w 12312092"/>
              <a:gd name="connsiteY740" fmla="*/ 309641 h 2102575"/>
              <a:gd name="connsiteX741" fmla="*/ 9369563 w 12312092"/>
              <a:gd name="connsiteY741" fmla="*/ 303218 h 2102575"/>
              <a:gd name="connsiteX742" fmla="*/ 9558739 w 12312092"/>
              <a:gd name="connsiteY742" fmla="*/ 297343 h 2102575"/>
              <a:gd name="connsiteX743" fmla="*/ 9744208 w 12312092"/>
              <a:gd name="connsiteY743" fmla="*/ 309978 h 2102575"/>
              <a:gd name="connsiteX744" fmla="*/ 10320871 w 12312092"/>
              <a:gd name="connsiteY744" fmla="*/ 195256 h 2102575"/>
              <a:gd name="connsiteX745" fmla="*/ 10130087 w 12312092"/>
              <a:gd name="connsiteY745" fmla="*/ 203977 h 2102575"/>
              <a:gd name="connsiteX746" fmla="*/ 8873498 w 12312092"/>
              <a:gd name="connsiteY746" fmla="*/ 86571 h 2102575"/>
              <a:gd name="connsiteX747" fmla="*/ 7238501 w 12312092"/>
              <a:gd name="connsiteY747" fmla="*/ 241285 h 2102575"/>
              <a:gd name="connsiteX748" fmla="*/ 6875091 w 12312092"/>
              <a:gd name="connsiteY748" fmla="*/ 318413 h 2102575"/>
              <a:gd name="connsiteX749" fmla="*/ 6593757 w 12312092"/>
              <a:gd name="connsiteY749" fmla="*/ 386754 h 2102575"/>
              <a:gd name="connsiteX750" fmla="*/ 6624229 w 12312092"/>
              <a:gd name="connsiteY750" fmla="*/ 377722 h 2102575"/>
              <a:gd name="connsiteX751" fmla="*/ 7022416 w 12312092"/>
              <a:gd name="connsiteY751" fmla="*/ 276091 h 2102575"/>
              <a:gd name="connsiteX752" fmla="*/ 7387238 w 12312092"/>
              <a:gd name="connsiteY752" fmla="*/ 197004 h 2102575"/>
              <a:gd name="connsiteX753" fmla="*/ 10320871 w 12312092"/>
              <a:gd name="connsiteY753" fmla="*/ 195256 h 2102575"/>
              <a:gd name="connsiteX754" fmla="*/ 9909965 w 12312092"/>
              <a:gd name="connsiteY754" fmla="*/ 288948 h 2102575"/>
              <a:gd name="connsiteX755" fmla="*/ 9747304 w 12312092"/>
              <a:gd name="connsiteY755" fmla="*/ 291216 h 2102575"/>
              <a:gd name="connsiteX756" fmla="*/ 9633210 w 12312092"/>
              <a:gd name="connsiteY756" fmla="*/ 281149 h 2102575"/>
              <a:gd name="connsiteX757" fmla="*/ 9553355 w 12312092"/>
              <a:gd name="connsiteY757" fmla="*/ 274830 h 2102575"/>
              <a:gd name="connsiteX758" fmla="*/ 9718445 w 12312092"/>
              <a:gd name="connsiteY758" fmla="*/ 266949 h 2102575"/>
              <a:gd name="connsiteX759" fmla="*/ 9909965 w 12312092"/>
              <a:gd name="connsiteY759" fmla="*/ 288948 h 2102575"/>
              <a:gd name="connsiteX760" fmla="*/ 10136543 w 12312092"/>
              <a:gd name="connsiteY760" fmla="*/ 250160 h 2102575"/>
              <a:gd name="connsiteX761" fmla="*/ 10097121 w 12312092"/>
              <a:gd name="connsiteY761" fmla="*/ 251128 h 2102575"/>
              <a:gd name="connsiteX762" fmla="*/ 9940174 w 12312092"/>
              <a:gd name="connsiteY762" fmla="*/ 255975 h 2102575"/>
              <a:gd name="connsiteX763" fmla="*/ 9736943 w 12312092"/>
              <a:gd name="connsiteY763" fmla="*/ 229860 h 2102575"/>
              <a:gd name="connsiteX764" fmla="*/ 9935128 w 12312092"/>
              <a:gd name="connsiteY764" fmla="*/ 217206 h 2102575"/>
              <a:gd name="connsiteX765" fmla="*/ 10136543 w 12312092"/>
              <a:gd name="connsiteY765" fmla="*/ 250160 h 2102575"/>
              <a:gd name="connsiteX766" fmla="*/ 10526525 w 12312092"/>
              <a:gd name="connsiteY766" fmla="*/ 187896 h 2102575"/>
              <a:gd name="connsiteX767" fmla="*/ 10332173 w 12312092"/>
              <a:gd name="connsiteY767" fmla="*/ 194796 h 2102575"/>
              <a:gd name="connsiteX768" fmla="*/ 9043628 w 12312092"/>
              <a:gd name="connsiteY768" fmla="*/ 45125 h 2102575"/>
              <a:gd name="connsiteX769" fmla="*/ 7384076 w 12312092"/>
              <a:gd name="connsiteY769" fmla="*/ 194811 h 2102575"/>
              <a:gd name="connsiteX770" fmla="*/ 7018785 w 12312092"/>
              <a:gd name="connsiteY770" fmla="*/ 274005 h 2102575"/>
              <a:gd name="connsiteX771" fmla="*/ 6759918 w 12312092"/>
              <a:gd name="connsiteY771" fmla="*/ 338556 h 2102575"/>
              <a:gd name="connsiteX772" fmla="*/ 7166182 w 12312092"/>
              <a:gd name="connsiteY772" fmla="*/ 231671 h 2102575"/>
              <a:gd name="connsiteX773" fmla="*/ 9731626 w 12312092"/>
              <a:gd name="connsiteY773" fmla="*/ 44518 h 2102575"/>
              <a:gd name="connsiteX774" fmla="*/ 10526525 w 12312092"/>
              <a:gd name="connsiteY774" fmla="*/ 187896 h 2102575"/>
              <a:gd name="connsiteX775" fmla="*/ 9922413 w 12312092"/>
              <a:gd name="connsiteY775" fmla="*/ 312004 h 2102575"/>
              <a:gd name="connsiteX776" fmla="*/ 9754033 w 12312092"/>
              <a:gd name="connsiteY776" fmla="*/ 310036 h 2102575"/>
              <a:gd name="connsiteX777" fmla="*/ 9565935 w 12312092"/>
              <a:gd name="connsiteY777" fmla="*/ 297145 h 2102575"/>
              <a:gd name="connsiteX778" fmla="*/ 9736943 w 12312092"/>
              <a:gd name="connsiteY778" fmla="*/ 293340 h 2102575"/>
              <a:gd name="connsiteX779" fmla="*/ 9922413 w 12312092"/>
              <a:gd name="connsiteY779" fmla="*/ 312004 h 2102575"/>
              <a:gd name="connsiteX780" fmla="*/ 1745539 w 12312092"/>
              <a:gd name="connsiteY780" fmla="*/ 1984827 h 2102575"/>
              <a:gd name="connsiteX781" fmla="*/ 1405541 w 12312092"/>
              <a:gd name="connsiteY781" fmla="*/ 2035094 h 2102575"/>
              <a:gd name="connsiteX782" fmla="*/ 817039 w 12312092"/>
              <a:gd name="connsiteY782" fmla="*/ 2065041 h 2102575"/>
              <a:gd name="connsiteX783" fmla="*/ 727031 w 12312092"/>
              <a:gd name="connsiteY783" fmla="*/ 2051130 h 2102575"/>
              <a:gd name="connsiteX784" fmla="*/ 1232315 w 12312092"/>
              <a:gd name="connsiteY784" fmla="*/ 2016303 h 2102575"/>
              <a:gd name="connsiteX785" fmla="*/ 1314405 w 12312092"/>
              <a:gd name="connsiteY785" fmla="*/ 2004040 h 2102575"/>
              <a:gd name="connsiteX786" fmla="*/ 1118717 w 12312092"/>
              <a:gd name="connsiteY786" fmla="*/ 2026571 h 2102575"/>
              <a:gd name="connsiteX787" fmla="*/ 714316 w 12312092"/>
              <a:gd name="connsiteY787" fmla="*/ 2048991 h 2102575"/>
              <a:gd name="connsiteX788" fmla="*/ 621749 w 12312092"/>
              <a:gd name="connsiteY788" fmla="*/ 2031856 h 2102575"/>
              <a:gd name="connsiteX789" fmla="*/ 1056462 w 12312092"/>
              <a:gd name="connsiteY789" fmla="*/ 1995231 h 2102575"/>
              <a:gd name="connsiteX790" fmla="*/ 2526441 w 12312092"/>
              <a:gd name="connsiteY790" fmla="*/ 1658298 h 2102575"/>
              <a:gd name="connsiteX791" fmla="*/ 3760763 w 12312092"/>
              <a:gd name="connsiteY791" fmla="*/ 1248261 h 2102575"/>
              <a:gd name="connsiteX792" fmla="*/ 4864575 w 12312092"/>
              <a:gd name="connsiteY792" fmla="*/ 879523 h 2102575"/>
              <a:gd name="connsiteX793" fmla="*/ 4993133 w 12312092"/>
              <a:gd name="connsiteY793" fmla="*/ 858470 h 2102575"/>
              <a:gd name="connsiteX794" fmla="*/ 3937356 w 12312092"/>
              <a:gd name="connsiteY794" fmla="*/ 1232684 h 2102575"/>
              <a:gd name="connsiteX795" fmla="*/ 2703573 w 12312092"/>
              <a:gd name="connsiteY795" fmla="*/ 1666244 h 2102575"/>
              <a:gd name="connsiteX796" fmla="*/ 2247016 w 12312092"/>
              <a:gd name="connsiteY796" fmla="*/ 1806258 h 2102575"/>
              <a:gd name="connsiteX797" fmla="*/ 1776328 w 12312092"/>
              <a:gd name="connsiteY797" fmla="*/ 1922904 h 2102575"/>
              <a:gd name="connsiteX798" fmla="*/ 1925207 w 12312092"/>
              <a:gd name="connsiteY798" fmla="*/ 1891876 h 2102575"/>
              <a:gd name="connsiteX799" fmla="*/ 2708009 w 12312092"/>
              <a:gd name="connsiteY799" fmla="*/ 1668104 h 2102575"/>
              <a:gd name="connsiteX800" fmla="*/ 3942066 w 12312092"/>
              <a:gd name="connsiteY800" fmla="*/ 1234457 h 2102575"/>
              <a:gd name="connsiteX801" fmla="*/ 5012440 w 12312092"/>
              <a:gd name="connsiteY801" fmla="*/ 855331 h 2102575"/>
              <a:gd name="connsiteX802" fmla="*/ 5142682 w 12312092"/>
              <a:gd name="connsiteY802" fmla="*/ 834163 h 2102575"/>
              <a:gd name="connsiteX803" fmla="*/ 4116501 w 12312092"/>
              <a:gd name="connsiteY803" fmla="*/ 1219096 h 2102575"/>
              <a:gd name="connsiteX804" fmla="*/ 2885008 w 12312092"/>
              <a:gd name="connsiteY804" fmla="*/ 1676090 h 2102575"/>
              <a:gd name="connsiteX805" fmla="*/ 1745539 w 12312092"/>
              <a:gd name="connsiteY805" fmla="*/ 1984827 h 2102575"/>
              <a:gd name="connsiteX806" fmla="*/ 10331971 w 12312092"/>
              <a:gd name="connsiteY806" fmla="*/ 246237 h 2102575"/>
              <a:gd name="connsiteX807" fmla="*/ 10144142 w 12312092"/>
              <a:gd name="connsiteY807" fmla="*/ 249975 h 2102575"/>
              <a:gd name="connsiteX808" fmla="*/ 10137890 w 12312092"/>
              <a:gd name="connsiteY808" fmla="*/ 248875 h 2102575"/>
              <a:gd name="connsiteX809" fmla="*/ 9940241 w 12312092"/>
              <a:gd name="connsiteY809" fmla="*/ 216905 h 2102575"/>
              <a:gd name="connsiteX810" fmla="*/ 10128806 w 12312092"/>
              <a:gd name="connsiteY810" fmla="*/ 206556 h 2102575"/>
              <a:gd name="connsiteX811" fmla="*/ 10304455 w 12312092"/>
              <a:gd name="connsiteY811" fmla="*/ 240484 h 2102575"/>
              <a:gd name="connsiteX812" fmla="*/ 10331971 w 12312092"/>
              <a:gd name="connsiteY812" fmla="*/ 246237 h 2102575"/>
              <a:gd name="connsiteX813" fmla="*/ 9940508 w 12312092"/>
              <a:gd name="connsiteY813" fmla="*/ 326254 h 2102575"/>
              <a:gd name="connsiteX814" fmla="*/ 9753764 w 12312092"/>
              <a:gd name="connsiteY814" fmla="*/ 319322 h 2102575"/>
              <a:gd name="connsiteX815" fmla="*/ 9614709 w 12312092"/>
              <a:gd name="connsiteY815" fmla="*/ 312349 h 2102575"/>
              <a:gd name="connsiteX816" fmla="*/ 9784638 w 12312092"/>
              <a:gd name="connsiteY816" fmla="*/ 313085 h 2102575"/>
              <a:gd name="connsiteX817" fmla="*/ 9940508 w 12312092"/>
              <a:gd name="connsiteY817" fmla="*/ 326254 h 2102575"/>
              <a:gd name="connsiteX818" fmla="*/ 10140646 w 12312092"/>
              <a:gd name="connsiteY818" fmla="*/ 287988 h 2102575"/>
              <a:gd name="connsiteX819" fmla="*/ 9949724 w 12312092"/>
              <a:gd name="connsiteY819" fmla="*/ 288622 h 2102575"/>
              <a:gd name="connsiteX820" fmla="*/ 9801119 w 12312092"/>
              <a:gd name="connsiteY820" fmla="*/ 270715 h 2102575"/>
              <a:gd name="connsiteX821" fmla="*/ 9753358 w 12312092"/>
              <a:gd name="connsiteY821" fmla="*/ 265437 h 2102575"/>
              <a:gd name="connsiteX822" fmla="*/ 9945892 w 12312092"/>
              <a:gd name="connsiteY822" fmla="*/ 258080 h 2102575"/>
              <a:gd name="connsiteX823" fmla="*/ 10140646 w 12312092"/>
              <a:gd name="connsiteY823" fmla="*/ 287988 h 2102575"/>
              <a:gd name="connsiteX824" fmla="*/ 10111183 w 12312092"/>
              <a:gd name="connsiteY824" fmla="*/ 315975 h 2102575"/>
              <a:gd name="connsiteX825" fmla="*/ 9955511 w 12312092"/>
              <a:gd name="connsiteY825" fmla="*/ 312518 h 2102575"/>
              <a:gd name="connsiteX826" fmla="*/ 9764727 w 12312092"/>
              <a:gd name="connsiteY826" fmla="*/ 292848 h 2102575"/>
              <a:gd name="connsiteX827" fmla="*/ 9924433 w 12312092"/>
              <a:gd name="connsiteY827" fmla="*/ 290749 h 2102575"/>
              <a:gd name="connsiteX828" fmla="*/ 10111183 w 12312092"/>
              <a:gd name="connsiteY828" fmla="*/ 315975 h 2102575"/>
              <a:gd name="connsiteX829" fmla="*/ 10533384 w 12312092"/>
              <a:gd name="connsiteY829" fmla="*/ 244213 h 2102575"/>
              <a:gd name="connsiteX830" fmla="*/ 10344752 w 12312092"/>
              <a:gd name="connsiteY830" fmla="*/ 246043 h 2102575"/>
              <a:gd name="connsiteX831" fmla="*/ 10307752 w 12312092"/>
              <a:gd name="connsiteY831" fmla="*/ 238311 h 2102575"/>
              <a:gd name="connsiteX832" fmla="*/ 10140851 w 12312092"/>
              <a:gd name="connsiteY832" fmla="*/ 205949 h 2102575"/>
              <a:gd name="connsiteX833" fmla="*/ 10330760 w 12312092"/>
              <a:gd name="connsiteY833" fmla="*/ 197358 h 2102575"/>
              <a:gd name="connsiteX834" fmla="*/ 10474456 w 12312092"/>
              <a:gd name="connsiteY834" fmla="*/ 229869 h 2102575"/>
              <a:gd name="connsiteX835" fmla="*/ 10533384 w 12312092"/>
              <a:gd name="connsiteY835" fmla="*/ 244213 h 2102575"/>
              <a:gd name="connsiteX836" fmla="*/ 10115015 w 12312092"/>
              <a:gd name="connsiteY836" fmla="*/ 334567 h 2102575"/>
              <a:gd name="connsiteX837" fmla="*/ 9957999 w 12312092"/>
              <a:gd name="connsiteY837" fmla="*/ 327014 h 2102575"/>
              <a:gd name="connsiteX838" fmla="*/ 9795134 w 12312092"/>
              <a:gd name="connsiteY838" fmla="*/ 313163 h 2102575"/>
              <a:gd name="connsiteX839" fmla="*/ 9952282 w 12312092"/>
              <a:gd name="connsiteY839" fmla="*/ 315288 h 2102575"/>
              <a:gd name="connsiteX840" fmla="*/ 10115015 w 12312092"/>
              <a:gd name="connsiteY840" fmla="*/ 334567 h 2102575"/>
              <a:gd name="connsiteX841" fmla="*/ 10342534 w 12312092"/>
              <a:gd name="connsiteY841" fmla="*/ 289289 h 2102575"/>
              <a:gd name="connsiteX842" fmla="*/ 10150734 w 12312092"/>
              <a:gd name="connsiteY842" fmla="*/ 288001 h 2102575"/>
              <a:gd name="connsiteX843" fmla="*/ 9969638 w 12312092"/>
              <a:gd name="connsiteY843" fmla="*/ 260122 h 2102575"/>
              <a:gd name="connsiteX844" fmla="*/ 9953289 w 12312092"/>
              <a:gd name="connsiteY844" fmla="*/ 257828 h 2102575"/>
              <a:gd name="connsiteX845" fmla="*/ 10148047 w 12312092"/>
              <a:gd name="connsiteY845" fmla="*/ 252206 h 2102575"/>
              <a:gd name="connsiteX846" fmla="*/ 10342534 w 12312092"/>
              <a:gd name="connsiteY846" fmla="*/ 289289 h 2102575"/>
              <a:gd name="connsiteX847" fmla="*/ 10122145 w 12312092"/>
              <a:gd name="connsiteY847" fmla="*/ 343958 h 2102575"/>
              <a:gd name="connsiteX848" fmla="*/ 9898263 w 12312092"/>
              <a:gd name="connsiteY848" fmla="*/ 327888 h 2102575"/>
              <a:gd name="connsiteX849" fmla="*/ 10009328 w 12312092"/>
              <a:gd name="connsiteY849" fmla="*/ 332652 h 2102575"/>
              <a:gd name="connsiteX850" fmla="*/ 10122145 w 12312092"/>
              <a:gd name="connsiteY850" fmla="*/ 343958 h 2102575"/>
              <a:gd name="connsiteX851" fmla="*/ 1923911 w 12312092"/>
              <a:gd name="connsiteY851" fmla="*/ 2006309 h 2102575"/>
              <a:gd name="connsiteX852" fmla="*/ 1580656 w 12312092"/>
              <a:gd name="connsiteY852" fmla="*/ 2056453 h 2102575"/>
              <a:gd name="connsiteX853" fmla="*/ 922930 w 12312092"/>
              <a:gd name="connsiteY853" fmla="*/ 2078368 h 2102575"/>
              <a:gd name="connsiteX854" fmla="*/ 834533 w 12312092"/>
              <a:gd name="connsiteY854" fmla="*/ 2067458 h 2102575"/>
              <a:gd name="connsiteX855" fmla="*/ 1407561 w 12312092"/>
              <a:gd name="connsiteY855" fmla="*/ 2037474 h 2102575"/>
              <a:gd name="connsiteX856" fmla="*/ 2889580 w 12312092"/>
              <a:gd name="connsiteY856" fmla="*/ 1677910 h 2102575"/>
              <a:gd name="connsiteX857" fmla="*/ 4121412 w 12312092"/>
              <a:gd name="connsiteY857" fmla="*/ 1220819 h 2102575"/>
              <a:gd name="connsiteX858" fmla="*/ 5160372 w 12312092"/>
              <a:gd name="connsiteY858" fmla="*/ 831309 h 2102575"/>
              <a:gd name="connsiteX859" fmla="*/ 5293506 w 12312092"/>
              <a:gd name="connsiteY859" fmla="*/ 809845 h 2102575"/>
              <a:gd name="connsiteX860" fmla="*/ 4302779 w 12312092"/>
              <a:gd name="connsiteY860" fmla="*/ 1202670 h 2102575"/>
              <a:gd name="connsiteX861" fmla="*/ 3066507 w 12312092"/>
              <a:gd name="connsiteY861" fmla="*/ 1685941 h 2102575"/>
              <a:gd name="connsiteX862" fmla="*/ 1923911 w 12312092"/>
              <a:gd name="connsiteY862" fmla="*/ 2006309 h 2102575"/>
              <a:gd name="connsiteX863" fmla="*/ 10341726 w 12312092"/>
              <a:gd name="connsiteY863" fmla="*/ 323446 h 2102575"/>
              <a:gd name="connsiteX864" fmla="*/ 10156791 w 12312092"/>
              <a:gd name="connsiteY864" fmla="*/ 317224 h 2102575"/>
              <a:gd name="connsiteX865" fmla="*/ 9964053 w 12312092"/>
              <a:gd name="connsiteY865" fmla="*/ 290468 h 2102575"/>
              <a:gd name="connsiteX866" fmla="*/ 10152688 w 12312092"/>
              <a:gd name="connsiteY866" fmla="*/ 289993 h 2102575"/>
              <a:gd name="connsiteX867" fmla="*/ 10341726 w 12312092"/>
              <a:gd name="connsiteY867" fmla="*/ 323446 h 2102575"/>
              <a:gd name="connsiteX868" fmla="*/ 10737286 w 12312092"/>
              <a:gd name="connsiteY868" fmla="*/ 244312 h 2102575"/>
              <a:gd name="connsiteX869" fmla="*/ 10545224 w 12312092"/>
              <a:gd name="connsiteY869" fmla="*/ 244150 h 2102575"/>
              <a:gd name="connsiteX870" fmla="*/ 10478088 w 12312092"/>
              <a:gd name="connsiteY870" fmla="*/ 227779 h 2102575"/>
              <a:gd name="connsiteX871" fmla="*/ 10342062 w 12312092"/>
              <a:gd name="connsiteY871" fmla="*/ 196895 h 2102575"/>
              <a:gd name="connsiteX872" fmla="*/ 10535470 w 12312092"/>
              <a:gd name="connsiteY872" fmla="*/ 190108 h 2102575"/>
              <a:gd name="connsiteX873" fmla="*/ 10737286 w 12312092"/>
              <a:gd name="connsiteY873" fmla="*/ 244312 h 2102575"/>
              <a:gd name="connsiteX874" fmla="*/ 10537553 w 12312092"/>
              <a:gd name="connsiteY874" fmla="*/ 292532 h 2102575"/>
              <a:gd name="connsiteX875" fmla="*/ 10352691 w 12312092"/>
              <a:gd name="connsiteY875" fmla="*/ 289399 h 2102575"/>
              <a:gd name="connsiteX876" fmla="*/ 10155646 w 12312092"/>
              <a:gd name="connsiteY876" fmla="*/ 252018 h 2102575"/>
              <a:gd name="connsiteX877" fmla="*/ 10342399 w 12312092"/>
              <a:gd name="connsiteY877" fmla="*/ 248425 h 2102575"/>
              <a:gd name="connsiteX878" fmla="*/ 10537553 w 12312092"/>
              <a:gd name="connsiteY878" fmla="*/ 292532 h 2102575"/>
              <a:gd name="connsiteX879" fmla="*/ 10304320 w 12312092"/>
              <a:gd name="connsiteY879" fmla="*/ 345629 h 2102575"/>
              <a:gd name="connsiteX880" fmla="*/ 10158071 w 12312092"/>
              <a:gd name="connsiteY880" fmla="*/ 336879 h 2102575"/>
              <a:gd name="connsiteX881" fmla="*/ 9985110 w 12312092"/>
              <a:gd name="connsiteY881" fmla="*/ 315863 h 2102575"/>
              <a:gd name="connsiteX882" fmla="*/ 10134592 w 12312092"/>
              <a:gd name="connsiteY882" fmla="*/ 319355 h 2102575"/>
              <a:gd name="connsiteX883" fmla="*/ 10304320 w 12312092"/>
              <a:gd name="connsiteY883" fmla="*/ 345629 h 2102575"/>
              <a:gd name="connsiteX884" fmla="*/ 10296451 w 12312092"/>
              <a:gd name="connsiteY884" fmla="*/ 358749 h 2102575"/>
              <a:gd name="connsiteX885" fmla="*/ 10161838 w 12312092"/>
              <a:gd name="connsiteY885" fmla="*/ 347160 h 2102575"/>
              <a:gd name="connsiteX886" fmla="*/ 10026149 w 12312092"/>
              <a:gd name="connsiteY886" fmla="*/ 333423 h 2102575"/>
              <a:gd name="connsiteX887" fmla="*/ 10159349 w 12312092"/>
              <a:gd name="connsiteY887" fmla="*/ 340212 h 2102575"/>
              <a:gd name="connsiteX888" fmla="*/ 10296451 w 12312092"/>
              <a:gd name="connsiteY888" fmla="*/ 358749 h 2102575"/>
              <a:gd name="connsiteX889" fmla="*/ 2100474 w 12312092"/>
              <a:gd name="connsiteY889" fmla="*/ 2027506 h 2102575"/>
              <a:gd name="connsiteX890" fmla="*/ 1754489 w 12312092"/>
              <a:gd name="connsiteY890" fmla="*/ 2077493 h 2102575"/>
              <a:gd name="connsiteX891" fmla="*/ 957844 w 12312092"/>
              <a:gd name="connsiteY891" fmla="*/ 2082043 h 2102575"/>
              <a:gd name="connsiteX892" fmla="*/ 1582606 w 12312092"/>
              <a:gd name="connsiteY892" fmla="*/ 2058833 h 2102575"/>
              <a:gd name="connsiteX893" fmla="*/ 3071217 w 12312092"/>
              <a:gd name="connsiteY893" fmla="*/ 1687715 h 2102575"/>
              <a:gd name="connsiteX894" fmla="*/ 4307760 w 12312092"/>
              <a:gd name="connsiteY894" fmla="*/ 1204339 h 2102575"/>
              <a:gd name="connsiteX895" fmla="*/ 5309989 w 12312092"/>
              <a:gd name="connsiteY895" fmla="*/ 807201 h 2102575"/>
              <a:gd name="connsiteX896" fmla="*/ 5440701 w 12312092"/>
              <a:gd name="connsiteY896" fmla="*/ 786299 h 2102575"/>
              <a:gd name="connsiteX897" fmla="*/ 4470692 w 12312092"/>
              <a:gd name="connsiteY897" fmla="*/ 1192163 h 2102575"/>
              <a:gd name="connsiteX898" fmla="*/ 3247943 w 12312092"/>
              <a:gd name="connsiteY898" fmla="*/ 1695779 h 2102575"/>
              <a:gd name="connsiteX899" fmla="*/ 2100474 w 12312092"/>
              <a:gd name="connsiteY899" fmla="*/ 2027506 h 2102575"/>
              <a:gd name="connsiteX900" fmla="*/ 10541458 w 12312092"/>
              <a:gd name="connsiteY900" fmla="*/ 332270 h 2102575"/>
              <a:gd name="connsiteX901" fmla="*/ 10355379 w 12312092"/>
              <a:gd name="connsiteY901" fmla="*/ 323983 h 2102575"/>
              <a:gd name="connsiteX902" fmla="*/ 10162914 w 12312092"/>
              <a:gd name="connsiteY902" fmla="*/ 290007 h 2102575"/>
              <a:gd name="connsiteX903" fmla="*/ 10353028 w 12312092"/>
              <a:gd name="connsiteY903" fmla="*/ 291422 h 2102575"/>
              <a:gd name="connsiteX904" fmla="*/ 10541458 w 12312092"/>
              <a:gd name="connsiteY904" fmla="*/ 332270 h 2102575"/>
              <a:gd name="connsiteX905" fmla="*/ 10736751 w 12312092"/>
              <a:gd name="connsiteY905" fmla="*/ 297965 h 2102575"/>
              <a:gd name="connsiteX906" fmla="*/ 10551143 w 12312092"/>
              <a:gd name="connsiteY906" fmla="*/ 292825 h 2102575"/>
              <a:gd name="connsiteX907" fmla="*/ 10354981 w 12312092"/>
              <a:gd name="connsiteY907" fmla="*/ 248236 h 2102575"/>
              <a:gd name="connsiteX908" fmla="*/ 10542669 w 12312092"/>
              <a:gd name="connsiteY908" fmla="*/ 246515 h 2102575"/>
              <a:gd name="connsiteX909" fmla="*/ 10736751 w 12312092"/>
              <a:gd name="connsiteY909" fmla="*/ 297965 h 2102575"/>
              <a:gd name="connsiteX910" fmla="*/ 10432275 w 12312092"/>
              <a:gd name="connsiteY910" fmla="*/ 378704 h 2102575"/>
              <a:gd name="connsiteX911" fmla="*/ 10245793 w 12312092"/>
              <a:gd name="connsiteY911" fmla="*/ 356353 h 2102575"/>
              <a:gd name="connsiteX912" fmla="*/ 10338497 w 12312092"/>
              <a:gd name="connsiteY912" fmla="*/ 364757 h 2102575"/>
              <a:gd name="connsiteX913" fmla="*/ 10432275 w 12312092"/>
              <a:gd name="connsiteY913" fmla="*/ 378704 h 2102575"/>
              <a:gd name="connsiteX914" fmla="*/ 10535942 w 12312092"/>
              <a:gd name="connsiteY914" fmla="*/ 362044 h 2102575"/>
              <a:gd name="connsiteX915" fmla="*/ 10358141 w 12312092"/>
              <a:gd name="connsiteY915" fmla="*/ 349132 h 2102575"/>
              <a:gd name="connsiteX916" fmla="*/ 10179732 w 12312092"/>
              <a:gd name="connsiteY916" fmla="*/ 320648 h 2102575"/>
              <a:gd name="connsiteX917" fmla="*/ 10359956 w 12312092"/>
              <a:gd name="connsiteY917" fmla="*/ 326879 h 2102575"/>
              <a:gd name="connsiteX918" fmla="*/ 10535942 w 12312092"/>
              <a:gd name="connsiteY918" fmla="*/ 362044 h 2102575"/>
              <a:gd name="connsiteX919" fmla="*/ 10489122 w 12312092"/>
              <a:gd name="connsiteY919" fmla="*/ 377462 h 2102575"/>
              <a:gd name="connsiteX920" fmla="*/ 10359755 w 12312092"/>
              <a:gd name="connsiteY920" fmla="*/ 364655 h 2102575"/>
              <a:gd name="connsiteX921" fmla="*/ 10201666 w 12312092"/>
              <a:gd name="connsiteY921" fmla="*/ 342591 h 2102575"/>
              <a:gd name="connsiteX922" fmla="*/ 10335739 w 12312092"/>
              <a:gd name="connsiteY922" fmla="*/ 350822 h 2102575"/>
              <a:gd name="connsiteX923" fmla="*/ 10489122 w 12312092"/>
              <a:gd name="connsiteY923" fmla="*/ 377462 h 2102575"/>
              <a:gd name="connsiteX924" fmla="*/ 10735677 w 12312092"/>
              <a:gd name="connsiteY924" fmla="*/ 342968 h 2102575"/>
              <a:gd name="connsiteX925" fmla="*/ 10554641 w 12312092"/>
              <a:gd name="connsiteY925" fmla="*/ 332914 h 2102575"/>
              <a:gd name="connsiteX926" fmla="*/ 10363452 w 12312092"/>
              <a:gd name="connsiteY926" fmla="*/ 291576 h 2102575"/>
              <a:gd name="connsiteX927" fmla="*/ 10547377 w 12312092"/>
              <a:gd name="connsiteY927" fmla="*/ 294889 h 2102575"/>
              <a:gd name="connsiteX928" fmla="*/ 10735677 w 12312092"/>
              <a:gd name="connsiteY928" fmla="*/ 342968 h 2102575"/>
              <a:gd name="connsiteX929" fmla="*/ 10938166 w 12312092"/>
              <a:gd name="connsiteY929" fmla="*/ 305697 h 2102575"/>
              <a:gd name="connsiteX930" fmla="*/ 10749399 w 12312092"/>
              <a:gd name="connsiteY930" fmla="*/ 298401 h 2102575"/>
              <a:gd name="connsiteX931" fmla="*/ 10554507 w 12312092"/>
              <a:gd name="connsiteY931" fmla="*/ 246470 h 2102575"/>
              <a:gd name="connsiteX932" fmla="*/ 10745765 w 12312092"/>
              <a:gd name="connsiteY932" fmla="*/ 246737 h 2102575"/>
              <a:gd name="connsiteX933" fmla="*/ 10938166 w 12312092"/>
              <a:gd name="connsiteY933" fmla="*/ 305697 h 2102575"/>
              <a:gd name="connsiteX934" fmla="*/ 10733519 w 12312092"/>
              <a:gd name="connsiteY934" fmla="*/ 378641 h 2102575"/>
              <a:gd name="connsiteX935" fmla="*/ 10554173 w 12312092"/>
              <a:gd name="connsiteY935" fmla="*/ 363494 h 2102575"/>
              <a:gd name="connsiteX936" fmla="*/ 10373681 w 12312092"/>
              <a:gd name="connsiteY936" fmla="*/ 327431 h 2102575"/>
              <a:gd name="connsiteX937" fmla="*/ 10556325 w 12312092"/>
              <a:gd name="connsiteY937" fmla="*/ 335701 h 2102575"/>
              <a:gd name="connsiteX938" fmla="*/ 10733519 w 12312092"/>
              <a:gd name="connsiteY938" fmla="*/ 378641 h 2102575"/>
              <a:gd name="connsiteX939" fmla="*/ 11347314 w 12312092"/>
              <a:gd name="connsiteY939" fmla="*/ 262250 h 2102575"/>
              <a:gd name="connsiteX940" fmla="*/ 11152329 w 12312092"/>
              <a:gd name="connsiteY940" fmla="*/ 254057 h 2102575"/>
              <a:gd name="connsiteX941" fmla="*/ 10944257 w 12312092"/>
              <a:gd name="connsiteY941" fmla="*/ 250270 h 2102575"/>
              <a:gd name="connsiteX942" fmla="*/ 10652862 w 12312092"/>
              <a:gd name="connsiteY942" fmla="*/ 408416 h 2102575"/>
              <a:gd name="connsiteX943" fmla="*/ 10553298 w 12312092"/>
              <a:gd name="connsiteY943" fmla="*/ 394557 h 2102575"/>
              <a:gd name="connsiteX944" fmla="*/ 10399781 w 12312092"/>
              <a:gd name="connsiteY944" fmla="*/ 370574 h 2102575"/>
              <a:gd name="connsiteX945" fmla="*/ 10517104 w 12312092"/>
              <a:gd name="connsiteY945" fmla="*/ 382556 h 2102575"/>
              <a:gd name="connsiteX946" fmla="*/ 10652862 w 12312092"/>
              <a:gd name="connsiteY946" fmla="*/ 408416 h 2102575"/>
              <a:gd name="connsiteX947" fmla="*/ 10932043 w 12312092"/>
              <a:gd name="connsiteY947" fmla="*/ 356009 h 2102575"/>
              <a:gd name="connsiteX948" fmla="*/ 10750271 w 12312092"/>
              <a:gd name="connsiteY948" fmla="*/ 343843 h 2102575"/>
              <a:gd name="connsiteX949" fmla="*/ 10561099 w 12312092"/>
              <a:gd name="connsiteY949" fmla="*/ 295212 h 2102575"/>
              <a:gd name="connsiteX950" fmla="*/ 10745633 w 12312092"/>
              <a:gd name="connsiteY950" fmla="*/ 300473 h 2102575"/>
              <a:gd name="connsiteX951" fmla="*/ 10932043 w 12312092"/>
              <a:gd name="connsiteY951" fmla="*/ 356009 h 2102575"/>
              <a:gd name="connsiteX952" fmla="*/ 10724847 w 12312092"/>
              <a:gd name="connsiteY952" fmla="*/ 403666 h 2102575"/>
              <a:gd name="connsiteX953" fmla="*/ 10557134 w 12312092"/>
              <a:gd name="connsiteY953" fmla="*/ 384622 h 2102575"/>
              <a:gd name="connsiteX954" fmla="*/ 10388951 w 12312092"/>
              <a:gd name="connsiteY954" fmla="*/ 354368 h 2102575"/>
              <a:gd name="connsiteX955" fmla="*/ 10559084 w 12312092"/>
              <a:gd name="connsiteY955" fmla="*/ 366908 h 2102575"/>
              <a:gd name="connsiteX956" fmla="*/ 10724847 w 12312092"/>
              <a:gd name="connsiteY956" fmla="*/ 403666 h 2102575"/>
              <a:gd name="connsiteX957" fmla="*/ 10757269 w 12312092"/>
              <a:gd name="connsiteY957" fmla="*/ 429545 h 2102575"/>
              <a:gd name="connsiteX958" fmla="*/ 10610278 w 12312092"/>
              <a:gd name="connsiteY958" fmla="*/ 403980 h 2102575"/>
              <a:gd name="connsiteX959" fmla="*/ 10684145 w 12312092"/>
              <a:gd name="connsiteY959" fmla="*/ 414637 h 2102575"/>
              <a:gd name="connsiteX960" fmla="*/ 10757269 w 12312092"/>
              <a:gd name="connsiteY960" fmla="*/ 429545 h 2102575"/>
              <a:gd name="connsiteX961" fmla="*/ 10926732 w 12312092"/>
              <a:gd name="connsiteY961" fmla="*/ 397133 h 2102575"/>
              <a:gd name="connsiteX962" fmla="*/ 10750340 w 12312092"/>
              <a:gd name="connsiteY962" fmla="*/ 380153 h 2102575"/>
              <a:gd name="connsiteX963" fmla="*/ 10569644 w 12312092"/>
              <a:gd name="connsiteY963" fmla="*/ 336362 h 2102575"/>
              <a:gd name="connsiteX964" fmla="*/ 10748320 w 12312092"/>
              <a:gd name="connsiteY964" fmla="*/ 346394 h 2102575"/>
              <a:gd name="connsiteX965" fmla="*/ 10926732 w 12312092"/>
              <a:gd name="connsiteY965" fmla="*/ 397133 h 2102575"/>
              <a:gd name="connsiteX966" fmla="*/ 11130165 w 12312092"/>
              <a:gd name="connsiteY966" fmla="*/ 371479 h 2102575"/>
              <a:gd name="connsiteX967" fmla="*/ 10945633 w 12312092"/>
              <a:gd name="connsiteY967" fmla="*/ 357013 h 2102575"/>
              <a:gd name="connsiteX968" fmla="*/ 10758144 w 12312092"/>
              <a:gd name="connsiteY968" fmla="*/ 300883 h 2102575"/>
              <a:gd name="connsiteX969" fmla="*/ 10946237 w 12312092"/>
              <a:gd name="connsiteY969" fmla="*/ 308323 h 2102575"/>
              <a:gd name="connsiteX970" fmla="*/ 11130165 w 12312092"/>
              <a:gd name="connsiteY970" fmla="*/ 371479 h 2102575"/>
              <a:gd name="connsiteX971" fmla="*/ 10920203 w 12312092"/>
              <a:gd name="connsiteY971" fmla="*/ 428257 h 2102575"/>
              <a:gd name="connsiteX972" fmla="*/ 10749264 w 12312092"/>
              <a:gd name="connsiteY972" fmla="*/ 406636 h 2102575"/>
              <a:gd name="connsiteX973" fmla="*/ 10576912 w 12312092"/>
              <a:gd name="connsiteY973" fmla="*/ 368291 h 2102575"/>
              <a:gd name="connsiteX974" fmla="*/ 10751218 w 12312092"/>
              <a:gd name="connsiteY974" fmla="*/ 383137 h 2102575"/>
              <a:gd name="connsiteX975" fmla="*/ 10920203 w 12312092"/>
              <a:gd name="connsiteY975" fmla="*/ 428257 h 2102575"/>
              <a:gd name="connsiteX976" fmla="*/ 10903518 w 12312092"/>
              <a:gd name="connsiteY976" fmla="*/ 446724 h 2102575"/>
              <a:gd name="connsiteX977" fmla="*/ 10820973 w 12312092"/>
              <a:gd name="connsiteY977" fmla="*/ 433574 h 2102575"/>
              <a:gd name="connsiteX978" fmla="*/ 10749060 w 12312092"/>
              <a:gd name="connsiteY978" fmla="*/ 422591 h 2102575"/>
              <a:gd name="connsiteX979" fmla="*/ 10584244 w 12312092"/>
              <a:gd name="connsiteY979" fmla="*/ 389767 h 2102575"/>
              <a:gd name="connsiteX980" fmla="*/ 10744620 w 12312092"/>
              <a:gd name="connsiteY980" fmla="*/ 408265 h 2102575"/>
              <a:gd name="connsiteX981" fmla="*/ 10903518 w 12312092"/>
              <a:gd name="connsiteY981" fmla="*/ 446724 h 2102575"/>
              <a:gd name="connsiteX982" fmla="*/ 11120005 w 12312092"/>
              <a:gd name="connsiteY982" fmla="*/ 417917 h 2102575"/>
              <a:gd name="connsiteX983" fmla="*/ 10942808 w 12312092"/>
              <a:gd name="connsiteY983" fmla="*/ 398747 h 2102575"/>
              <a:gd name="connsiteX984" fmla="*/ 10762920 w 12312092"/>
              <a:gd name="connsiteY984" fmla="*/ 347287 h 2102575"/>
              <a:gd name="connsiteX985" fmla="*/ 10943006 w 12312092"/>
              <a:gd name="connsiteY985" fmla="*/ 359432 h 2102575"/>
              <a:gd name="connsiteX986" fmla="*/ 11120005 w 12312092"/>
              <a:gd name="connsiteY986" fmla="*/ 417917 h 2102575"/>
              <a:gd name="connsiteX987" fmla="*/ 11111799 w 12312092"/>
              <a:gd name="connsiteY987" fmla="*/ 454796 h 2102575"/>
              <a:gd name="connsiteX988" fmla="*/ 10941530 w 12312092"/>
              <a:gd name="connsiteY988" fmla="*/ 431091 h 2102575"/>
              <a:gd name="connsiteX989" fmla="*/ 10768367 w 12312092"/>
              <a:gd name="connsiteY989" fmla="*/ 384731 h 2102575"/>
              <a:gd name="connsiteX990" fmla="*/ 10941260 w 12312092"/>
              <a:gd name="connsiteY990" fmla="*/ 401481 h 2102575"/>
              <a:gd name="connsiteX991" fmla="*/ 11111799 w 12312092"/>
              <a:gd name="connsiteY991" fmla="*/ 454796 h 2102575"/>
              <a:gd name="connsiteX992" fmla="*/ 11098678 w 12312092"/>
              <a:gd name="connsiteY992" fmla="*/ 479866 h 2102575"/>
              <a:gd name="connsiteX993" fmla="*/ 10937156 w 12312092"/>
              <a:gd name="connsiteY993" fmla="*/ 452270 h 2102575"/>
              <a:gd name="connsiteX994" fmla="*/ 10769178 w 12312092"/>
              <a:gd name="connsiteY994" fmla="*/ 411290 h 2102575"/>
              <a:gd name="connsiteX995" fmla="*/ 10935813 w 12312092"/>
              <a:gd name="connsiteY995" fmla="*/ 432611 h 2102575"/>
              <a:gd name="connsiteX996" fmla="*/ 11098678 w 12312092"/>
              <a:gd name="connsiteY996" fmla="*/ 479866 h 2102575"/>
              <a:gd name="connsiteX997" fmla="*/ 11314086 w 12312092"/>
              <a:gd name="connsiteY997" fmla="*/ 441212 h 2102575"/>
              <a:gd name="connsiteX998" fmla="*/ 11134734 w 12312092"/>
              <a:gd name="connsiteY998" fmla="*/ 419629 h 2102575"/>
              <a:gd name="connsiteX999" fmla="*/ 10956463 w 12312092"/>
              <a:gd name="connsiteY999" fmla="*/ 360435 h 2102575"/>
              <a:gd name="connsiteX1000" fmla="*/ 11139513 w 12312092"/>
              <a:gd name="connsiteY1000" fmla="*/ 374876 h 2102575"/>
              <a:gd name="connsiteX1001" fmla="*/ 11314086 w 12312092"/>
              <a:gd name="connsiteY1001" fmla="*/ 441212 h 2102575"/>
              <a:gd name="connsiteX1002" fmla="*/ 11071835 w 12312092"/>
              <a:gd name="connsiteY1002" fmla="*/ 490559 h 2102575"/>
              <a:gd name="connsiteX1003" fmla="*/ 10966284 w 12312092"/>
              <a:gd name="connsiteY1003" fmla="*/ 469094 h 2102575"/>
              <a:gd name="connsiteX1004" fmla="*/ 10939375 w 12312092"/>
              <a:gd name="connsiteY1004" fmla="*/ 463809 h 2102575"/>
              <a:gd name="connsiteX1005" fmla="*/ 10780546 w 12312092"/>
              <a:gd name="connsiteY1005" fmla="*/ 429167 h 2102575"/>
              <a:gd name="connsiteX1006" fmla="*/ 10925515 w 12312092"/>
              <a:gd name="connsiteY1006" fmla="*/ 452294 h 2102575"/>
              <a:gd name="connsiteX1007" fmla="*/ 11071835 w 12312092"/>
              <a:gd name="connsiteY1007" fmla="*/ 490559 h 2102575"/>
              <a:gd name="connsiteX1008" fmla="*/ 11301504 w 12312092"/>
              <a:gd name="connsiteY1008" fmla="*/ 483455 h 2102575"/>
              <a:gd name="connsiteX1009" fmla="*/ 11130096 w 12312092"/>
              <a:gd name="connsiteY1009" fmla="*/ 457430 h 2102575"/>
              <a:gd name="connsiteX1010" fmla="*/ 10957675 w 12312092"/>
              <a:gd name="connsiteY1010" fmla="*/ 403181 h 2102575"/>
              <a:gd name="connsiteX1011" fmla="*/ 11132182 w 12312092"/>
              <a:gd name="connsiteY1011" fmla="*/ 422149 h 2102575"/>
              <a:gd name="connsiteX1012" fmla="*/ 11301504 w 12312092"/>
              <a:gd name="connsiteY1012" fmla="*/ 483455 h 2102575"/>
              <a:gd name="connsiteX1013" fmla="*/ 11198510 w 12312092"/>
              <a:gd name="connsiteY1013" fmla="*/ 525604 h 2102575"/>
              <a:gd name="connsiteX1014" fmla="*/ 11047686 w 12312092"/>
              <a:gd name="connsiteY1014" fmla="*/ 488842 h 2102575"/>
              <a:gd name="connsiteX1015" fmla="*/ 11123302 w 12312092"/>
              <a:gd name="connsiteY1015" fmla="*/ 504586 h 2102575"/>
              <a:gd name="connsiteX1016" fmla="*/ 11198510 w 12312092"/>
              <a:gd name="connsiteY1016" fmla="*/ 525604 h 2102575"/>
              <a:gd name="connsiteX1017" fmla="*/ 12185988 w 12312092"/>
              <a:gd name="connsiteY1017" fmla="*/ 332186 h 2102575"/>
              <a:gd name="connsiteX1018" fmla="*/ 12185174 w 12312092"/>
              <a:gd name="connsiteY1018" fmla="*/ 328171 h 2102575"/>
              <a:gd name="connsiteX1019" fmla="*/ 11929585 w 12312092"/>
              <a:gd name="connsiteY1019" fmla="*/ 297018 h 2102575"/>
              <a:gd name="connsiteX1020" fmla="*/ 11550953 w 12312092"/>
              <a:gd name="connsiteY1020" fmla="*/ 268303 h 2102575"/>
              <a:gd name="connsiteX1021" fmla="*/ 11347314 w 12312092"/>
              <a:gd name="connsiteY1021" fmla="*/ 262250 h 2102575"/>
              <a:gd name="connsiteX1022" fmla="*/ 11549946 w 12312092"/>
              <a:gd name="connsiteY1022" fmla="*/ 270764 h 2102575"/>
              <a:gd name="connsiteX1023" fmla="*/ 11976015 w 12312092"/>
              <a:gd name="connsiteY1023" fmla="*/ 304595 h 2102575"/>
              <a:gd name="connsiteX1024" fmla="*/ 11289261 w 12312092"/>
              <a:gd name="connsiteY1024" fmla="*/ 514873 h 2102575"/>
              <a:gd name="connsiteX1025" fmla="*/ 11125590 w 12312092"/>
              <a:gd name="connsiteY1025" fmla="*/ 484629 h 2102575"/>
              <a:gd name="connsiteX1026" fmla="*/ 10957407 w 12312092"/>
              <a:gd name="connsiteY1026" fmla="*/ 435548 h 2102575"/>
              <a:gd name="connsiteX1027" fmla="*/ 11125118 w 12312092"/>
              <a:gd name="connsiteY1027" fmla="*/ 459135 h 2102575"/>
              <a:gd name="connsiteX1028" fmla="*/ 11289261 w 12312092"/>
              <a:gd name="connsiteY1028" fmla="*/ 514873 h 2102575"/>
              <a:gd name="connsiteX1029" fmla="*/ 11269620 w 12312092"/>
              <a:gd name="connsiteY1029" fmla="*/ 533144 h 2102575"/>
              <a:gd name="connsiteX1030" fmla="*/ 11121279 w 12312092"/>
              <a:gd name="connsiteY1030" fmla="*/ 500855 h 2102575"/>
              <a:gd name="connsiteX1031" fmla="*/ 10959358 w 12312092"/>
              <a:gd name="connsiteY1031" fmla="*/ 457929 h 2102575"/>
              <a:gd name="connsiteX1032" fmla="*/ 11115902 w 12312092"/>
              <a:gd name="connsiteY1032" fmla="*/ 485060 h 2102575"/>
              <a:gd name="connsiteX1033" fmla="*/ 11269620 w 12312092"/>
              <a:gd name="connsiteY1033" fmla="*/ 533144 h 2102575"/>
              <a:gd name="connsiteX1034" fmla="*/ 11490878 w 12312092"/>
              <a:gd name="connsiteY1034" fmla="*/ 514506 h 2102575"/>
              <a:gd name="connsiteX1035" fmla="*/ 11317585 w 12312092"/>
              <a:gd name="connsiteY1035" fmla="*/ 485977 h 2102575"/>
              <a:gd name="connsiteX1036" fmla="*/ 11146775 w 12312092"/>
              <a:gd name="connsiteY1036" fmla="*/ 423830 h 2102575"/>
              <a:gd name="connsiteX1037" fmla="*/ 11324243 w 12312092"/>
              <a:gd name="connsiteY1037" fmla="*/ 445242 h 2102575"/>
              <a:gd name="connsiteX1038" fmla="*/ 11490878 w 12312092"/>
              <a:gd name="connsiteY1038" fmla="*/ 514506 h 2102575"/>
              <a:gd name="connsiteX1039" fmla="*/ 11476011 w 12312092"/>
              <a:gd name="connsiteY1039" fmla="*/ 551833 h 2102575"/>
              <a:gd name="connsiteX1040" fmla="*/ 11310654 w 12312092"/>
              <a:gd name="connsiteY1040" fmla="*/ 519010 h 2102575"/>
              <a:gd name="connsiteX1041" fmla="*/ 11143550 w 12312092"/>
              <a:gd name="connsiteY1041" fmla="*/ 461859 h 2102575"/>
              <a:gd name="connsiteX1042" fmla="*/ 11313079 w 12312092"/>
              <a:gd name="connsiteY1042" fmla="*/ 487842 h 2102575"/>
              <a:gd name="connsiteX1043" fmla="*/ 11476011 w 12312092"/>
              <a:gd name="connsiteY1043" fmla="*/ 551833 h 2102575"/>
              <a:gd name="connsiteX1044" fmla="*/ 11461143 w 12312092"/>
              <a:gd name="connsiteY1044" fmla="*/ 577582 h 2102575"/>
              <a:gd name="connsiteX1045" fmla="*/ 11306352 w 12312092"/>
              <a:gd name="connsiteY1045" fmla="*/ 541474 h 2102575"/>
              <a:gd name="connsiteX1046" fmla="*/ 11143216 w 12312092"/>
              <a:gd name="connsiteY1046" fmla="*/ 489980 h 2102575"/>
              <a:gd name="connsiteX1047" fmla="*/ 11303860 w 12312092"/>
              <a:gd name="connsiteY1047" fmla="*/ 520039 h 2102575"/>
              <a:gd name="connsiteX1048" fmla="*/ 11461143 w 12312092"/>
              <a:gd name="connsiteY1048" fmla="*/ 577582 h 2102575"/>
              <a:gd name="connsiteX1049" fmla="*/ 11426903 w 12312092"/>
              <a:gd name="connsiteY1049" fmla="*/ 585412 h 2102575"/>
              <a:gd name="connsiteX1050" fmla="*/ 11298482 w 12312092"/>
              <a:gd name="connsiteY1050" fmla="*/ 551180 h 2102575"/>
              <a:gd name="connsiteX1051" fmla="*/ 11173218 w 12312092"/>
              <a:gd name="connsiteY1051" fmla="*/ 515229 h 2102575"/>
              <a:gd name="connsiteX1052" fmla="*/ 11302243 w 12312092"/>
              <a:gd name="connsiteY1052" fmla="*/ 543723 h 2102575"/>
              <a:gd name="connsiteX1053" fmla="*/ 11426903 w 12312092"/>
              <a:gd name="connsiteY1053" fmla="*/ 585412 h 2102575"/>
              <a:gd name="connsiteX1054" fmla="*/ 11660675 w 12312092"/>
              <a:gd name="connsiteY1054" fmla="*/ 590842 h 2102575"/>
              <a:gd name="connsiteX1055" fmla="*/ 11494244 w 12312092"/>
              <a:gd name="connsiteY1055" fmla="*/ 555591 h 2102575"/>
              <a:gd name="connsiteX1056" fmla="*/ 11329359 w 12312092"/>
              <a:gd name="connsiteY1056" fmla="*/ 490436 h 2102575"/>
              <a:gd name="connsiteX1057" fmla="*/ 11500969 w 12312092"/>
              <a:gd name="connsiteY1057" fmla="*/ 518901 h 2102575"/>
              <a:gd name="connsiteX1058" fmla="*/ 11660675 w 12312092"/>
              <a:gd name="connsiteY1058" fmla="*/ 590842 h 2102575"/>
              <a:gd name="connsiteX1059" fmla="*/ 11551221 w 12312092"/>
              <a:gd name="connsiteY1059" fmla="*/ 628927 h 2102575"/>
              <a:gd name="connsiteX1060" fmla="*/ 11424481 w 12312092"/>
              <a:gd name="connsiteY1060" fmla="*/ 589084 h 2102575"/>
              <a:gd name="connsiteX1061" fmla="*/ 11487045 w 12312092"/>
              <a:gd name="connsiteY1061" fmla="*/ 606223 h 2102575"/>
              <a:gd name="connsiteX1062" fmla="*/ 11551221 w 12312092"/>
              <a:gd name="connsiteY1062" fmla="*/ 628927 h 2102575"/>
              <a:gd name="connsiteX1063" fmla="*/ 11644127 w 12312092"/>
              <a:gd name="connsiteY1063" fmla="*/ 622736 h 2102575"/>
              <a:gd name="connsiteX1064" fmla="*/ 11486507 w 12312092"/>
              <a:gd name="connsiteY1064" fmla="*/ 583657 h 2102575"/>
              <a:gd name="connsiteX1065" fmla="*/ 11325187 w 12312092"/>
              <a:gd name="connsiteY1065" fmla="*/ 524157 h 2102575"/>
              <a:gd name="connsiteX1066" fmla="*/ 11488320 w 12312092"/>
              <a:gd name="connsiteY1066" fmla="*/ 556871 h 2102575"/>
              <a:gd name="connsiteX1067" fmla="*/ 11644127 w 12312092"/>
              <a:gd name="connsiteY1067" fmla="*/ 622736 h 2102575"/>
              <a:gd name="connsiteX1068" fmla="*/ 11623002 w 12312092"/>
              <a:gd name="connsiteY1068" fmla="*/ 640690 h 2102575"/>
              <a:gd name="connsiteX1069" fmla="*/ 11479981 w 12312092"/>
              <a:gd name="connsiteY1069" fmla="*/ 600027 h 2102575"/>
              <a:gd name="connsiteX1070" fmla="*/ 11337968 w 12312092"/>
              <a:gd name="connsiteY1070" fmla="*/ 551858 h 2102575"/>
              <a:gd name="connsiteX1071" fmla="*/ 11483276 w 12312092"/>
              <a:gd name="connsiteY1071" fmla="*/ 585998 h 2102575"/>
              <a:gd name="connsiteX1072" fmla="*/ 11623002 w 12312092"/>
              <a:gd name="connsiteY1072" fmla="*/ 640690 h 2102575"/>
              <a:gd name="connsiteX1073" fmla="*/ 11823810 w 12312092"/>
              <a:gd name="connsiteY1073" fmla="*/ 669720 h 2102575"/>
              <a:gd name="connsiteX1074" fmla="*/ 11665117 w 12312092"/>
              <a:gd name="connsiteY1074" fmla="*/ 628090 h 2102575"/>
              <a:gd name="connsiteX1075" fmla="*/ 11506622 w 12312092"/>
              <a:gd name="connsiteY1075" fmla="*/ 560641 h 2102575"/>
              <a:gd name="connsiteX1076" fmla="*/ 11671306 w 12312092"/>
              <a:gd name="connsiteY1076" fmla="*/ 595841 h 2102575"/>
              <a:gd name="connsiteX1077" fmla="*/ 11823810 w 12312092"/>
              <a:gd name="connsiteY1077" fmla="*/ 669720 h 2102575"/>
              <a:gd name="connsiteX1078" fmla="*/ 11804639 w 12312092"/>
              <a:gd name="connsiteY1078" fmla="*/ 695108 h 2102575"/>
              <a:gd name="connsiteX1079" fmla="*/ 11656102 w 12312092"/>
              <a:gd name="connsiteY1079" fmla="*/ 650397 h 2102575"/>
              <a:gd name="connsiteX1080" fmla="*/ 11508910 w 12312092"/>
              <a:gd name="connsiteY1080" fmla="*/ 592212 h 2102575"/>
              <a:gd name="connsiteX1081" fmla="*/ 11660813 w 12312092"/>
              <a:gd name="connsiteY1081" fmla="*/ 630080 h 2102575"/>
              <a:gd name="connsiteX1082" fmla="*/ 11804639 w 12312092"/>
              <a:gd name="connsiteY1082" fmla="*/ 695108 h 2102575"/>
              <a:gd name="connsiteX1083" fmla="*/ 11775779 w 12312092"/>
              <a:gd name="connsiteY1083" fmla="*/ 703832 h 2102575"/>
              <a:gd name="connsiteX1084" fmla="*/ 11653815 w 12312092"/>
              <a:gd name="connsiteY1084" fmla="*/ 662489 h 2102575"/>
              <a:gd name="connsiteX1085" fmla="*/ 11538040 w 12312092"/>
              <a:gd name="connsiteY1085" fmla="*/ 620456 h 2102575"/>
              <a:gd name="connsiteX1086" fmla="*/ 11658390 w 12312092"/>
              <a:gd name="connsiteY1086" fmla="*/ 655013 h 2102575"/>
              <a:gd name="connsiteX1087" fmla="*/ 11775779 w 12312092"/>
              <a:gd name="connsiteY1087" fmla="*/ 703832 h 2102575"/>
              <a:gd name="connsiteX1088" fmla="*/ 11894316 w 12312092"/>
              <a:gd name="connsiteY1088" fmla="*/ 755201 h 2102575"/>
              <a:gd name="connsiteX1089" fmla="*/ 11744902 w 12312092"/>
              <a:gd name="connsiteY1089" fmla="*/ 696772 h 2102575"/>
              <a:gd name="connsiteX1090" fmla="*/ 11820513 w 12312092"/>
              <a:gd name="connsiteY1090" fmla="*/ 722978 h 2102575"/>
              <a:gd name="connsiteX1091" fmla="*/ 11894316 w 12312092"/>
              <a:gd name="connsiteY1091" fmla="*/ 755201 h 2102575"/>
              <a:gd name="connsiteX1092" fmla="*/ 11980153 w 12312092"/>
              <a:gd name="connsiteY1092" fmla="*/ 750476 h 2102575"/>
              <a:gd name="connsiteX1093" fmla="*/ 11830066 w 12312092"/>
              <a:gd name="connsiteY1093" fmla="*/ 702939 h 2102575"/>
              <a:gd name="connsiteX1094" fmla="*/ 11682067 w 12312092"/>
              <a:gd name="connsiteY1094" fmla="*/ 635536 h 2102575"/>
              <a:gd name="connsiteX1095" fmla="*/ 11836928 w 12312092"/>
              <a:gd name="connsiteY1095" fmla="*/ 676325 h 2102575"/>
              <a:gd name="connsiteX1096" fmla="*/ 11980153 w 12312092"/>
              <a:gd name="connsiteY1096" fmla="*/ 750476 h 2102575"/>
              <a:gd name="connsiteX1097" fmla="*/ 11958961 w 12312092"/>
              <a:gd name="connsiteY1097" fmla="*/ 768887 h 2102575"/>
              <a:gd name="connsiteX1098" fmla="*/ 11823410 w 12312092"/>
              <a:gd name="connsiteY1098" fmla="*/ 720403 h 2102575"/>
              <a:gd name="connsiteX1099" fmla="*/ 11690544 w 12312092"/>
              <a:gd name="connsiteY1099" fmla="*/ 664465 h 2102575"/>
              <a:gd name="connsiteX1100" fmla="*/ 11828049 w 12312092"/>
              <a:gd name="connsiteY1100" fmla="*/ 706031 h 2102575"/>
              <a:gd name="connsiteX1101" fmla="*/ 11958961 w 12312092"/>
              <a:gd name="connsiteY1101" fmla="*/ 768887 h 2102575"/>
              <a:gd name="connsiteX1102" fmla="*/ 12130643 w 12312092"/>
              <a:gd name="connsiteY1102" fmla="*/ 833030 h 2102575"/>
              <a:gd name="connsiteX1103" fmla="*/ 11991253 w 12312092"/>
              <a:gd name="connsiteY1103" fmla="*/ 780716 h 2102575"/>
              <a:gd name="connsiteX1104" fmla="*/ 11853141 w 12312092"/>
              <a:gd name="connsiteY1104" fmla="*/ 713787 h 2102575"/>
              <a:gd name="connsiteX1105" fmla="*/ 11996772 w 12312092"/>
              <a:gd name="connsiteY1105" fmla="*/ 759391 h 2102575"/>
              <a:gd name="connsiteX1106" fmla="*/ 12130643 w 12312092"/>
              <a:gd name="connsiteY1106" fmla="*/ 833030 h 2102575"/>
              <a:gd name="connsiteX1107" fmla="*/ 12100908 w 12312092"/>
              <a:gd name="connsiteY1107" fmla="*/ 840542 h 2102575"/>
              <a:gd name="connsiteX1108" fmla="*/ 11985401 w 12312092"/>
              <a:gd name="connsiteY1108" fmla="*/ 792161 h 2102575"/>
              <a:gd name="connsiteX1109" fmla="*/ 11867408 w 12312092"/>
              <a:gd name="connsiteY1109" fmla="*/ 739528 h 2102575"/>
              <a:gd name="connsiteX1110" fmla="*/ 11986880 w 12312092"/>
              <a:gd name="connsiteY1110" fmla="*/ 782728 h 2102575"/>
              <a:gd name="connsiteX1111" fmla="*/ 12100908 w 12312092"/>
              <a:gd name="connsiteY1111" fmla="*/ 840542 h 2102575"/>
              <a:gd name="connsiteX1112" fmla="*/ 12210765 w 12312092"/>
              <a:gd name="connsiteY1112" fmla="*/ 898392 h 2102575"/>
              <a:gd name="connsiteX1113" fmla="*/ 12074270 w 12312092"/>
              <a:gd name="connsiteY1113" fmla="*/ 833174 h 2102575"/>
              <a:gd name="connsiteX1114" fmla="*/ 12143424 w 12312092"/>
              <a:gd name="connsiteY1114" fmla="*/ 862675 h 2102575"/>
              <a:gd name="connsiteX1115" fmla="*/ 12210765 w 12312092"/>
              <a:gd name="connsiteY1115" fmla="*/ 898392 h 2102575"/>
              <a:gd name="connsiteX1116" fmla="*/ 12273462 w 12312092"/>
              <a:gd name="connsiteY1116" fmla="*/ 915807 h 2102575"/>
              <a:gd name="connsiteX1117" fmla="*/ 12147530 w 12312092"/>
              <a:gd name="connsiteY1117" fmla="*/ 860523 h 2102575"/>
              <a:gd name="connsiteX1118" fmla="*/ 12018905 w 12312092"/>
              <a:gd name="connsiteY1118" fmla="*/ 794525 h 2102575"/>
              <a:gd name="connsiteX1119" fmla="*/ 12150356 w 12312092"/>
              <a:gd name="connsiteY1119" fmla="*/ 844210 h 2102575"/>
              <a:gd name="connsiteX1120" fmla="*/ 12273462 w 12312092"/>
              <a:gd name="connsiteY1120" fmla="*/ 915807 h 2102575"/>
              <a:gd name="connsiteX1121" fmla="*/ 12312092 w 12312092"/>
              <a:gd name="connsiteY1121" fmla="*/ 954098 h 2102575"/>
              <a:gd name="connsiteX1122" fmla="*/ 12310857 w 12312092"/>
              <a:gd name="connsiteY1122" fmla="*/ 948003 h 2102575"/>
              <a:gd name="connsiteX1123" fmla="*/ 12299498 w 12312092"/>
              <a:gd name="connsiteY1123" fmla="*/ 942230 h 2102575"/>
              <a:gd name="connsiteX1124" fmla="*/ 12189372 w 12312092"/>
              <a:gd name="connsiteY1124" fmla="*/ 882600 h 2102575"/>
              <a:gd name="connsiteX1125" fmla="*/ 12299970 w 12312092"/>
              <a:gd name="connsiteY1125" fmla="*/ 931610 h 2102575"/>
              <a:gd name="connsiteX1126" fmla="*/ 12308594 w 12312092"/>
              <a:gd name="connsiteY1126" fmla="*/ 936847 h 2102575"/>
              <a:gd name="connsiteX1127" fmla="*/ 12307414 w 12312092"/>
              <a:gd name="connsiteY1127" fmla="*/ 931025 h 2102575"/>
              <a:gd name="connsiteX1128" fmla="*/ 12305354 w 12312092"/>
              <a:gd name="connsiteY1128" fmla="*/ 930072 h 2102575"/>
              <a:gd name="connsiteX1129" fmla="*/ 12174437 w 12312092"/>
              <a:gd name="connsiteY1129" fmla="*/ 853499 h 2102575"/>
              <a:gd name="connsiteX1130" fmla="*/ 12302006 w 12312092"/>
              <a:gd name="connsiteY1130" fmla="*/ 904356 h 2102575"/>
              <a:gd name="connsiteX1131" fmla="*/ 12301228 w 12312092"/>
              <a:gd name="connsiteY1131" fmla="*/ 900517 h 2102575"/>
              <a:gd name="connsiteX1132" fmla="*/ 12154660 w 12312092"/>
              <a:gd name="connsiteY1132" fmla="*/ 842245 h 2102575"/>
              <a:gd name="connsiteX1133" fmla="*/ 12015875 w 12312092"/>
              <a:gd name="connsiteY1133" fmla="*/ 765611 h 2102575"/>
              <a:gd name="connsiteX1134" fmla="*/ 12292895 w 12312092"/>
              <a:gd name="connsiteY1134" fmla="*/ 859421 h 2102575"/>
              <a:gd name="connsiteX1135" fmla="*/ 12292161 w 12312092"/>
              <a:gd name="connsiteY1135" fmla="*/ 855803 h 2102575"/>
              <a:gd name="connsiteX1136" fmla="*/ 11999126 w 12312092"/>
              <a:gd name="connsiteY1136" fmla="*/ 756642 h 2102575"/>
              <a:gd name="connsiteX1137" fmla="*/ 11852540 w 12312092"/>
              <a:gd name="connsiteY1137" fmla="*/ 680560 h 2102575"/>
              <a:gd name="connsiteX1138" fmla="*/ 12191996 w 12312092"/>
              <a:gd name="connsiteY1138" fmla="*/ 777147 h 2102575"/>
              <a:gd name="connsiteX1139" fmla="*/ 12282071 w 12312092"/>
              <a:gd name="connsiteY1139" fmla="*/ 806041 h 2102575"/>
              <a:gd name="connsiteX1140" fmla="*/ 12281356 w 12312092"/>
              <a:gd name="connsiteY1140" fmla="*/ 802515 h 2102575"/>
              <a:gd name="connsiteX1141" fmla="*/ 12196234 w 12312092"/>
              <a:gd name="connsiteY1141" fmla="*/ 775211 h 2102575"/>
              <a:gd name="connsiteX1142" fmla="*/ 11839285 w 12312092"/>
              <a:gd name="connsiteY1142" fmla="*/ 673918 h 2102575"/>
              <a:gd name="connsiteX1143" fmla="*/ 11684358 w 12312092"/>
              <a:gd name="connsiteY1143" fmla="*/ 598709 h 2102575"/>
              <a:gd name="connsiteX1144" fmla="*/ 12084965 w 12312092"/>
              <a:gd name="connsiteY1144" fmla="*/ 692770 h 2102575"/>
              <a:gd name="connsiteX1145" fmla="*/ 12269298 w 12312092"/>
              <a:gd name="connsiteY1145" fmla="*/ 743046 h 2102575"/>
              <a:gd name="connsiteX1146" fmla="*/ 12268538 w 12312092"/>
              <a:gd name="connsiteY1146" fmla="*/ 739300 h 2102575"/>
              <a:gd name="connsiteX1147" fmla="*/ 12088731 w 12312092"/>
              <a:gd name="connsiteY1147" fmla="*/ 690707 h 2102575"/>
              <a:gd name="connsiteX1148" fmla="*/ 11673658 w 12312092"/>
              <a:gd name="connsiteY1148" fmla="*/ 593670 h 2102575"/>
              <a:gd name="connsiteX1149" fmla="*/ 11512271 w 12312092"/>
              <a:gd name="connsiteY1149" fmla="*/ 520837 h 2102575"/>
              <a:gd name="connsiteX1150" fmla="*/ 11977938 w 12312092"/>
              <a:gd name="connsiteY1150" fmla="*/ 608386 h 2102575"/>
              <a:gd name="connsiteX1151" fmla="*/ 12254780 w 12312092"/>
              <a:gd name="connsiteY1151" fmla="*/ 671448 h 2102575"/>
              <a:gd name="connsiteX1152" fmla="*/ 12254005 w 12312092"/>
              <a:gd name="connsiteY1152" fmla="*/ 667626 h 2102575"/>
              <a:gd name="connsiteX1153" fmla="*/ 11981163 w 12312092"/>
              <a:gd name="connsiteY1153" fmla="*/ 606210 h 2102575"/>
              <a:gd name="connsiteX1154" fmla="*/ 11502180 w 12312092"/>
              <a:gd name="connsiteY1154" fmla="*/ 516463 h 2102575"/>
              <a:gd name="connsiteX1155" fmla="*/ 11334403 w 12312092"/>
              <a:gd name="connsiteY1155" fmla="*/ 446519 h 2102575"/>
              <a:gd name="connsiteX1156" fmla="*/ 11870906 w 12312092"/>
              <a:gd name="connsiteY1156" fmla="*/ 523995 h 2102575"/>
              <a:gd name="connsiteX1157" fmla="*/ 12237388 w 12312092"/>
              <a:gd name="connsiteY1157" fmla="*/ 592286 h 2102575"/>
              <a:gd name="connsiteX1158" fmla="*/ 12238796 w 12312092"/>
              <a:gd name="connsiteY1158" fmla="*/ 592619 h 2102575"/>
              <a:gd name="connsiteX1159" fmla="*/ 12238292 w 12312092"/>
              <a:gd name="connsiteY1159" fmla="*/ 590133 h 2102575"/>
              <a:gd name="connsiteX1160" fmla="*/ 12204746 w 12312092"/>
              <a:gd name="connsiteY1160" fmla="*/ 582462 h 2102575"/>
              <a:gd name="connsiteX1161" fmla="*/ 11873663 w 12312092"/>
              <a:gd name="connsiteY1161" fmla="*/ 521718 h 2102575"/>
              <a:gd name="connsiteX1162" fmla="*/ 11324243 w 12312092"/>
              <a:gd name="connsiteY1162" fmla="*/ 442508 h 2102575"/>
              <a:gd name="connsiteX1163" fmla="*/ 11187141 w 12312092"/>
              <a:gd name="connsiteY1163" fmla="*/ 389738 h 2102575"/>
              <a:gd name="connsiteX1164" fmla="*/ 11148729 w 12312092"/>
              <a:gd name="connsiteY1164" fmla="*/ 375650 h 2102575"/>
              <a:gd name="connsiteX1165" fmla="*/ 11763939 w 12312092"/>
              <a:gd name="connsiteY1165" fmla="*/ 439594 h 2102575"/>
              <a:gd name="connsiteX1166" fmla="*/ 12150603 w 12312092"/>
              <a:gd name="connsiteY1166" fmla="*/ 496832 h 2102575"/>
              <a:gd name="connsiteX1167" fmla="*/ 12222257 w 12312092"/>
              <a:gd name="connsiteY1167" fmla="*/ 511055 h 2102575"/>
              <a:gd name="connsiteX1168" fmla="*/ 12221677 w 12312092"/>
              <a:gd name="connsiteY1168" fmla="*/ 508195 h 2102575"/>
              <a:gd name="connsiteX1169" fmla="*/ 12113139 w 12312092"/>
              <a:gd name="connsiteY1169" fmla="*/ 487526 h 2102575"/>
              <a:gd name="connsiteX1170" fmla="*/ 11766094 w 12312092"/>
              <a:gd name="connsiteY1170" fmla="*/ 437234 h 2102575"/>
              <a:gd name="connsiteX1171" fmla="*/ 11139312 w 12312092"/>
              <a:gd name="connsiteY1171" fmla="*/ 372248 h 2102575"/>
              <a:gd name="connsiteX1172" fmla="*/ 10954510 w 12312092"/>
              <a:gd name="connsiteY1172" fmla="*/ 308704 h 2102575"/>
              <a:gd name="connsiteX1173" fmla="*/ 11656974 w 12312092"/>
              <a:gd name="connsiteY1173" fmla="*/ 355183 h 2102575"/>
              <a:gd name="connsiteX1174" fmla="*/ 12063466 w 12312092"/>
              <a:gd name="connsiteY1174" fmla="*/ 400906 h 2102575"/>
              <a:gd name="connsiteX1175" fmla="*/ 12204608 w 12312092"/>
              <a:gd name="connsiteY1175" fmla="*/ 424014 h 2102575"/>
              <a:gd name="connsiteX1176" fmla="*/ 12203925 w 12312092"/>
              <a:gd name="connsiteY1176" fmla="*/ 420643 h 2102575"/>
              <a:gd name="connsiteX1177" fmla="*/ 12021425 w 12312092"/>
              <a:gd name="connsiteY1177" fmla="*/ 392371 h 2102575"/>
              <a:gd name="connsiteX1178" fmla="*/ 11658522 w 12312092"/>
              <a:gd name="connsiteY1178" fmla="*/ 352763 h 2102575"/>
              <a:gd name="connsiteX1179" fmla="*/ 10946306 w 12312092"/>
              <a:gd name="connsiteY1179" fmla="*/ 306057 h 2102575"/>
              <a:gd name="connsiteX1180" fmla="*/ 10753301 w 12312092"/>
              <a:gd name="connsiteY1180" fmla="*/ 246794 h 2102575"/>
              <a:gd name="connsiteX1181" fmla="*/ 10944257 w 12312092"/>
              <a:gd name="connsiteY1181" fmla="*/ 250270 h 2102575"/>
              <a:gd name="connsiteX1182" fmla="*/ 10744894 w 12312092"/>
              <a:gd name="connsiteY1182" fmla="*/ 244344 h 2102575"/>
              <a:gd name="connsiteX1183" fmla="*/ 10542738 w 12312092"/>
              <a:gd name="connsiteY1183" fmla="*/ 189874 h 2102575"/>
              <a:gd name="connsiteX1184" fmla="*/ 11442982 w 12312092"/>
              <a:gd name="connsiteY1184" fmla="*/ 186330 h 2102575"/>
              <a:gd name="connsiteX1185" fmla="*/ 11888357 w 12312092"/>
              <a:gd name="connsiteY1185" fmla="*/ 207953 h 2102575"/>
              <a:gd name="connsiteX1186" fmla="*/ 12166511 w 12312092"/>
              <a:gd name="connsiteY1186" fmla="*/ 236127 h 2102575"/>
              <a:gd name="connsiteX1187" fmla="*/ 12165548 w 12312092"/>
              <a:gd name="connsiteY1187" fmla="*/ 231379 h 2102575"/>
              <a:gd name="connsiteX1188" fmla="*/ 11837562 w 12312092"/>
              <a:gd name="connsiteY1188" fmla="*/ 201500 h 2102575"/>
              <a:gd name="connsiteX1189" fmla="*/ 11443385 w 12312092"/>
              <a:gd name="connsiteY1189" fmla="*/ 183852 h 2102575"/>
              <a:gd name="connsiteX1190" fmla="*/ 10533922 w 12312092"/>
              <a:gd name="connsiteY1190" fmla="*/ 187661 h 2102575"/>
              <a:gd name="connsiteX1191" fmla="*/ 9733646 w 12312092"/>
              <a:gd name="connsiteY1191" fmla="*/ 42148 h 2102575"/>
              <a:gd name="connsiteX1192" fmla="*/ 8524280 w 12312092"/>
              <a:gd name="connsiteY1192" fmla="*/ 15424 h 2102575"/>
              <a:gd name="connsiteX1193" fmla="*/ 7162409 w 12312092"/>
              <a:gd name="connsiteY1193" fmla="*/ 229597 h 2102575"/>
              <a:gd name="connsiteX1194" fmla="*/ 6619993 w 12312092"/>
              <a:gd name="connsiteY1194" fmla="*/ 375804 h 2102575"/>
              <a:gd name="connsiteX1195" fmla="*/ 6418040 w 12312092"/>
              <a:gd name="connsiteY1195" fmla="*/ 432664 h 2102575"/>
              <a:gd name="connsiteX1196" fmla="*/ 6200275 w 12312092"/>
              <a:gd name="connsiteY1196" fmla="*/ 492830 h 2102575"/>
              <a:gd name="connsiteX1197" fmla="*/ 5982988 w 12312092"/>
              <a:gd name="connsiteY1197" fmla="*/ 551749 h 2102575"/>
              <a:gd name="connsiteX1198" fmla="*/ 5760853 w 12312092"/>
              <a:gd name="connsiteY1198" fmla="*/ 610647 h 2102575"/>
              <a:gd name="connsiteX1199" fmla="*/ 5528964 w 12312092"/>
              <a:gd name="connsiteY1199" fmla="*/ 670563 h 2102575"/>
              <a:gd name="connsiteX1200" fmla="*/ 5288528 w 12312092"/>
              <a:gd name="connsiteY1200" fmla="*/ 730845 h 2102575"/>
              <a:gd name="connsiteX1201" fmla="*/ 5040495 w 12312092"/>
              <a:gd name="connsiteY1201" fmla="*/ 790904 h 2102575"/>
              <a:gd name="connsiteX1202" fmla="*/ 4784385 w 12312092"/>
              <a:gd name="connsiteY1202" fmla="*/ 850500 h 2102575"/>
              <a:gd name="connsiteX1203" fmla="*/ 4519667 w 12312092"/>
              <a:gd name="connsiteY1203" fmla="*/ 909356 h 2102575"/>
              <a:gd name="connsiteX1204" fmla="*/ 4246340 w 12312092"/>
              <a:gd name="connsiteY1204" fmla="*/ 967066 h 2102575"/>
              <a:gd name="connsiteX1205" fmla="*/ 3948992 w 12312092"/>
              <a:gd name="connsiteY1205" fmla="*/ 1026258 h 2102575"/>
              <a:gd name="connsiteX1206" fmla="*/ 3694768 w 12312092"/>
              <a:gd name="connsiteY1206" fmla="*/ 1073650 h 2102575"/>
              <a:gd name="connsiteX1207" fmla="*/ 1495216 w 12312092"/>
              <a:gd name="connsiteY1207" fmla="*/ 1460171 h 2102575"/>
              <a:gd name="connsiteX1208" fmla="*/ 0 w 12312092"/>
              <a:gd name="connsiteY1208" fmla="*/ 1724067 h 2102575"/>
              <a:gd name="connsiteX1209" fmla="*/ 540 w 12312092"/>
              <a:gd name="connsiteY1209" fmla="*/ 1726730 h 2102575"/>
              <a:gd name="connsiteX1210" fmla="*/ 1498111 w 12312092"/>
              <a:gd name="connsiteY1210" fmla="*/ 1462415 h 2102575"/>
              <a:gd name="connsiteX1211" fmla="*/ 3520532 w 12312092"/>
              <a:gd name="connsiteY1211" fmla="*/ 1106409 h 2102575"/>
              <a:gd name="connsiteX1212" fmla="*/ 2112380 w 12312092"/>
              <a:gd name="connsiteY1212" fmla="*/ 1376780 h 2102575"/>
              <a:gd name="connsiteX1213" fmla="*/ 1070523 w 12312092"/>
              <a:gd name="connsiteY1213" fmla="*/ 1577645 h 2102575"/>
              <a:gd name="connsiteX1214" fmla="*/ 443787 w 12312092"/>
              <a:gd name="connsiteY1214" fmla="*/ 1695441 h 2102575"/>
              <a:gd name="connsiteX1215" fmla="*/ 9806 w 12312092"/>
              <a:gd name="connsiteY1215" fmla="*/ 1772429 h 2102575"/>
              <a:gd name="connsiteX1216" fmla="*/ 10347 w 12312092"/>
              <a:gd name="connsiteY1216" fmla="*/ 1775093 h 2102575"/>
              <a:gd name="connsiteX1217" fmla="*/ 447882 w 12312092"/>
              <a:gd name="connsiteY1217" fmla="*/ 1697468 h 2102575"/>
              <a:gd name="connsiteX1218" fmla="*/ 1073619 w 12312092"/>
              <a:gd name="connsiteY1218" fmla="*/ 1579851 h 2102575"/>
              <a:gd name="connsiteX1219" fmla="*/ 2115539 w 12312092"/>
              <a:gd name="connsiteY1219" fmla="*/ 1378986 h 2102575"/>
              <a:gd name="connsiteX1220" fmla="*/ 3697663 w 12312092"/>
              <a:gd name="connsiteY1220" fmla="*/ 1075892 h 2102575"/>
              <a:gd name="connsiteX1221" fmla="*/ 3735402 w 12312092"/>
              <a:gd name="connsiteY1221" fmla="*/ 1069409 h 2102575"/>
              <a:gd name="connsiteX1222" fmla="*/ 2325633 w 12312092"/>
              <a:gd name="connsiteY1222" fmla="*/ 1362843 h 2102575"/>
              <a:gd name="connsiteX1223" fmla="*/ 1251956 w 12312092"/>
              <a:gd name="connsiteY1223" fmla="*/ 1587486 h 2102575"/>
              <a:gd name="connsiteX1224" fmla="*/ 302974 w 12312092"/>
              <a:gd name="connsiteY1224" fmla="*/ 1771603 h 2102575"/>
              <a:gd name="connsiteX1225" fmla="*/ 19534 w 12312092"/>
              <a:gd name="connsiteY1225" fmla="*/ 1820403 h 2102575"/>
              <a:gd name="connsiteX1226" fmla="*/ 20074 w 12312092"/>
              <a:gd name="connsiteY1226" fmla="*/ 1823068 h 2102575"/>
              <a:gd name="connsiteX1227" fmla="*/ 307492 w 12312092"/>
              <a:gd name="connsiteY1227" fmla="*/ 1773563 h 2102575"/>
              <a:gd name="connsiteX1228" fmla="*/ 1255259 w 12312092"/>
              <a:gd name="connsiteY1228" fmla="*/ 1589660 h 2102575"/>
              <a:gd name="connsiteX1229" fmla="*/ 2328997 w 12312092"/>
              <a:gd name="connsiteY1229" fmla="*/ 1365004 h 2102575"/>
              <a:gd name="connsiteX1230" fmla="*/ 3825816 w 12312092"/>
              <a:gd name="connsiteY1230" fmla="*/ 1053907 h 2102575"/>
              <a:gd name="connsiteX1231" fmla="*/ 3913877 w 12312092"/>
              <a:gd name="connsiteY1231" fmla="*/ 1038866 h 2102575"/>
              <a:gd name="connsiteX1232" fmla="*/ 2572858 w 12312092"/>
              <a:gd name="connsiteY1232" fmla="*/ 1340221 h 2102575"/>
              <a:gd name="connsiteX1233" fmla="*/ 1433394 w 12312092"/>
              <a:gd name="connsiteY1233" fmla="*/ 1597331 h 2102575"/>
              <a:gd name="connsiteX1234" fmla="*/ 41519 w 12312092"/>
              <a:gd name="connsiteY1234" fmla="*/ 1865133 h 2102575"/>
              <a:gd name="connsiteX1235" fmla="*/ 27550 w 12312092"/>
              <a:gd name="connsiteY1235" fmla="*/ 1859938 h 2102575"/>
              <a:gd name="connsiteX1236" fmla="*/ 28327 w 12312092"/>
              <a:gd name="connsiteY1236" fmla="*/ 1863766 h 2102575"/>
              <a:gd name="connsiteX1237" fmla="*/ 34795 w 12312092"/>
              <a:gd name="connsiteY1237" fmla="*/ 1866174 h 2102575"/>
              <a:gd name="connsiteX1238" fmla="*/ 28993 w 12312092"/>
              <a:gd name="connsiteY1238" fmla="*/ 1867054 h 2102575"/>
              <a:gd name="connsiteX1239" fmla="*/ 29521 w 12312092"/>
              <a:gd name="connsiteY1239" fmla="*/ 1869655 h 2102575"/>
              <a:gd name="connsiteX1240" fmla="*/ 39974 w 12312092"/>
              <a:gd name="connsiteY1240" fmla="*/ 1868069 h 2102575"/>
              <a:gd name="connsiteX1241" fmla="*/ 121443 w 12312092"/>
              <a:gd name="connsiteY1241" fmla="*/ 1897348 h 2102575"/>
              <a:gd name="connsiteX1242" fmla="*/ 145995 w 12312092"/>
              <a:gd name="connsiteY1242" fmla="*/ 1905902 h 2102575"/>
              <a:gd name="connsiteX1243" fmla="*/ 40022 w 12312092"/>
              <a:gd name="connsiteY1243" fmla="*/ 1921445 h 2102575"/>
              <a:gd name="connsiteX1244" fmla="*/ 40480 w 12312092"/>
              <a:gd name="connsiteY1244" fmla="*/ 1923702 h 2102575"/>
              <a:gd name="connsiteX1245" fmla="*/ 150639 w 12312092"/>
              <a:gd name="connsiteY1245" fmla="*/ 1907488 h 2102575"/>
              <a:gd name="connsiteX1246" fmla="*/ 214075 w 12312092"/>
              <a:gd name="connsiteY1246" fmla="*/ 1928564 h 2102575"/>
              <a:gd name="connsiteX1247" fmla="*/ 86190 w 12312092"/>
              <a:gd name="connsiteY1247" fmla="*/ 1944137 h 2102575"/>
              <a:gd name="connsiteX1248" fmla="*/ 42051 w 12312092"/>
              <a:gd name="connsiteY1248" fmla="*/ 1931449 h 2102575"/>
              <a:gd name="connsiteX1249" fmla="*/ 42719 w 12312092"/>
              <a:gd name="connsiteY1249" fmla="*/ 1934746 h 2102575"/>
              <a:gd name="connsiteX1250" fmla="*/ 78453 w 12312092"/>
              <a:gd name="connsiteY1250" fmla="*/ 1945018 h 2102575"/>
              <a:gd name="connsiteX1251" fmla="*/ 45521 w 12312092"/>
              <a:gd name="connsiteY1251" fmla="*/ 1948566 h 2102575"/>
              <a:gd name="connsiteX1252" fmla="*/ 46150 w 12312092"/>
              <a:gd name="connsiteY1252" fmla="*/ 1951664 h 2102575"/>
              <a:gd name="connsiteX1253" fmla="*/ 86526 w 12312092"/>
              <a:gd name="connsiteY1253" fmla="*/ 1947273 h 2102575"/>
              <a:gd name="connsiteX1254" fmla="*/ 179294 w 12312092"/>
              <a:gd name="connsiteY1254" fmla="*/ 1971595 h 2102575"/>
              <a:gd name="connsiteX1255" fmla="*/ 57667 w 12312092"/>
              <a:gd name="connsiteY1255" fmla="*/ 1982038 h 2102575"/>
              <a:gd name="connsiteX1256" fmla="*/ 52059 w 12312092"/>
              <a:gd name="connsiteY1256" fmla="*/ 1980806 h 2102575"/>
              <a:gd name="connsiteX1257" fmla="*/ 52806 w 12312092"/>
              <a:gd name="connsiteY1257" fmla="*/ 1984490 h 2102575"/>
              <a:gd name="connsiteX1258" fmla="*/ 55647 w 12312092"/>
              <a:gd name="connsiteY1258" fmla="*/ 1984290 h 2102575"/>
              <a:gd name="connsiteX1259" fmla="*/ 150164 w 12312092"/>
              <a:gd name="connsiteY1259" fmla="*/ 2002560 h 2102575"/>
              <a:gd name="connsiteX1260" fmla="*/ 57259 w 12312092"/>
              <a:gd name="connsiteY1260" fmla="*/ 2006455 h 2102575"/>
              <a:gd name="connsiteX1261" fmla="*/ 57770 w 12312092"/>
              <a:gd name="connsiteY1261" fmla="*/ 2008975 h 2102575"/>
              <a:gd name="connsiteX1262" fmla="*/ 160528 w 12312092"/>
              <a:gd name="connsiteY1262" fmla="*/ 2004408 h 2102575"/>
              <a:gd name="connsiteX1263" fmla="*/ 252758 w 12312092"/>
              <a:gd name="connsiteY1263" fmla="*/ 2019765 h 2102575"/>
              <a:gd name="connsiteX1264" fmla="*/ 145859 w 12312092"/>
              <a:gd name="connsiteY1264" fmla="*/ 2021126 h 2102575"/>
              <a:gd name="connsiteX1265" fmla="*/ 58011 w 12312092"/>
              <a:gd name="connsiteY1265" fmla="*/ 2010161 h 2102575"/>
              <a:gd name="connsiteX1266" fmla="*/ 58572 w 12312092"/>
              <a:gd name="connsiteY1266" fmla="*/ 2012930 h 2102575"/>
              <a:gd name="connsiteX1267" fmla="*/ 121909 w 12312092"/>
              <a:gd name="connsiteY1267" fmla="*/ 2021153 h 2102575"/>
              <a:gd name="connsiteX1268" fmla="*/ 60114 w 12312092"/>
              <a:gd name="connsiteY1268" fmla="*/ 2020531 h 2102575"/>
              <a:gd name="connsiteX1269" fmla="*/ 60969 w 12312092"/>
              <a:gd name="connsiteY1269" fmla="*/ 2024748 h 2102575"/>
              <a:gd name="connsiteX1270" fmla="*/ 256525 w 12312092"/>
              <a:gd name="connsiteY1270" fmla="*/ 2034983 h 2102575"/>
              <a:gd name="connsiteX1271" fmla="*/ 486126 w 12312092"/>
              <a:gd name="connsiteY1271" fmla="*/ 2049006 h 2102575"/>
              <a:gd name="connsiteX1272" fmla="*/ 619125 w 12312092"/>
              <a:gd name="connsiteY1272" fmla="*/ 2059588 h 2102575"/>
              <a:gd name="connsiteX1273" fmla="*/ 703954 w 12312092"/>
              <a:gd name="connsiteY1273" fmla="*/ 2063993 h 2102575"/>
              <a:gd name="connsiteX1274" fmla="*/ 786902 w 12312092"/>
              <a:gd name="connsiteY1274" fmla="*/ 2071770 h 2102575"/>
              <a:gd name="connsiteX1275" fmla="*/ 922859 w 12312092"/>
              <a:gd name="connsiteY1275" fmla="*/ 2080538 h 2102575"/>
              <a:gd name="connsiteX1276" fmla="*/ 953735 w 12312092"/>
              <a:gd name="connsiteY1276" fmla="*/ 2083822 h 2102575"/>
              <a:gd name="connsiteX1277" fmla="*/ 1756371 w 12312092"/>
              <a:gd name="connsiteY1277" fmla="*/ 2079877 h 2102575"/>
              <a:gd name="connsiteX1278" fmla="*/ 3252783 w 12312092"/>
              <a:gd name="connsiteY1278" fmla="*/ 1697514 h 2102575"/>
              <a:gd name="connsiteX1279" fmla="*/ 4475807 w 12312092"/>
              <a:gd name="connsiteY1279" fmla="*/ 1193776 h 2102575"/>
              <a:gd name="connsiteX1280" fmla="*/ 5456173 w 12312092"/>
              <a:gd name="connsiteY1280" fmla="*/ 783827 h 2102575"/>
              <a:gd name="connsiteX1281" fmla="*/ 5639355 w 12312092"/>
              <a:gd name="connsiteY1281" fmla="*/ 754805 h 2102575"/>
              <a:gd name="connsiteX1282" fmla="*/ 5806395 w 12312092"/>
              <a:gd name="connsiteY1282" fmla="*/ 728478 h 2102575"/>
              <a:gd name="connsiteX1283" fmla="*/ 6964890 w 12312092"/>
              <a:gd name="connsiteY1283" fmla="*/ 549310 h 2102575"/>
              <a:gd name="connsiteX1284" fmla="*/ 7440989 w 12312092"/>
              <a:gd name="connsiteY1284" fmla="*/ 480822 h 2102575"/>
              <a:gd name="connsiteX1285" fmla="*/ 6898279 w 12312092"/>
              <a:gd name="connsiteY1285" fmla="*/ 556575 h 2102575"/>
              <a:gd name="connsiteX1286" fmla="*/ 5803771 w 12312092"/>
              <a:gd name="connsiteY1286" fmla="*/ 726197 h 2102575"/>
              <a:gd name="connsiteX1287" fmla="*/ 5636730 w 12312092"/>
              <a:gd name="connsiteY1287" fmla="*/ 752524 h 2102575"/>
              <a:gd name="connsiteX1288" fmla="*/ 5467678 w 12312092"/>
              <a:gd name="connsiteY1288" fmla="*/ 779291 h 2102575"/>
              <a:gd name="connsiteX1289" fmla="*/ 5551901 w 12312092"/>
              <a:gd name="connsiteY1289" fmla="*/ 746355 h 2102575"/>
              <a:gd name="connsiteX1290" fmla="*/ 5784999 w 12312092"/>
              <a:gd name="connsiteY1290" fmla="*/ 708328 h 2102575"/>
              <a:gd name="connsiteX1291" fmla="*/ 8035681 w 12312092"/>
              <a:gd name="connsiteY1291" fmla="*/ 397812 h 2102575"/>
              <a:gd name="connsiteX1292" fmla="*/ 7625124 w 12312092"/>
              <a:gd name="connsiteY1292" fmla="*/ 455120 h 2102575"/>
              <a:gd name="connsiteX1293" fmla="*/ 8170360 w 12312092"/>
              <a:gd name="connsiteY1293" fmla="*/ 383573 h 2102575"/>
              <a:gd name="connsiteX1294" fmla="*/ 8536054 w 12312092"/>
              <a:gd name="connsiteY1294" fmla="*/ 347953 h 2102575"/>
              <a:gd name="connsiteX1295" fmla="*/ 8867309 w 12312092"/>
              <a:gd name="connsiteY1295" fmla="*/ 326549 h 2102575"/>
              <a:gd name="connsiteX1296" fmla="*/ 9316356 w 12312092"/>
              <a:gd name="connsiteY1296" fmla="*/ 314670 h 2102575"/>
              <a:gd name="connsiteX1297" fmla="*/ 9811480 w 12312092"/>
              <a:gd name="connsiteY1297" fmla="*/ 324667 h 2102575"/>
              <a:gd name="connsiteX1298" fmla="*/ 10203815 w 12312092"/>
              <a:gd name="connsiteY1298" fmla="*/ 352721 h 2102575"/>
              <a:gd name="connsiteX1299" fmla="*/ 10483940 w 12312092"/>
              <a:gd name="connsiteY1299" fmla="*/ 386697 h 2102575"/>
              <a:gd name="connsiteX1300" fmla="*/ 10879099 w 12312092"/>
              <a:gd name="connsiteY1300" fmla="*/ 455485 h 2102575"/>
              <a:gd name="connsiteX1301" fmla="*/ 11332046 w 12312092"/>
              <a:gd name="connsiteY1301" fmla="*/ 564437 h 2102575"/>
              <a:gd name="connsiteX1302" fmla="*/ 11645606 w 12312092"/>
              <a:gd name="connsiteY1302" fmla="*/ 663274 h 2102575"/>
              <a:gd name="connsiteX1303" fmla="*/ 11984794 w 12312092"/>
              <a:gd name="connsiteY1303" fmla="*/ 795836 h 2102575"/>
              <a:gd name="connsiteX1304" fmla="*/ 12293983 w 12312092"/>
              <a:gd name="connsiteY1304" fmla="*/ 943655 h 210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Lst>
            <a:rect l="l" t="t" r="r" b="b"/>
            <a:pathLst>
              <a:path w="12312092" h="2102575">
                <a:moveTo>
                  <a:pt x="6387698" y="444668"/>
                </a:moveTo>
                <a:cubicBezTo>
                  <a:pt x="6399133" y="441315"/>
                  <a:pt x="6410573" y="437978"/>
                  <a:pt x="6422077" y="434647"/>
                </a:cubicBezTo>
                <a:cubicBezTo>
                  <a:pt x="6432233" y="431915"/>
                  <a:pt x="6442457" y="429207"/>
                  <a:pt x="6452685" y="426491"/>
                </a:cubicBezTo>
                <a:cubicBezTo>
                  <a:pt x="6442529" y="429664"/>
                  <a:pt x="6432299" y="432853"/>
                  <a:pt x="6422143" y="436043"/>
                </a:cubicBezTo>
                <a:cubicBezTo>
                  <a:pt x="6410639" y="438901"/>
                  <a:pt x="6399133" y="441789"/>
                  <a:pt x="6387698" y="444668"/>
                </a:cubicBezTo>
                <a:close/>
                <a:moveTo>
                  <a:pt x="6261695" y="482239"/>
                </a:moveTo>
                <a:cubicBezTo>
                  <a:pt x="6280535" y="476521"/>
                  <a:pt x="6299437" y="470861"/>
                  <a:pt x="6318409" y="465198"/>
                </a:cubicBezTo>
                <a:cubicBezTo>
                  <a:pt x="6337716" y="460254"/>
                  <a:pt x="6357158" y="455338"/>
                  <a:pt x="6376597" y="450447"/>
                </a:cubicBezTo>
                <a:cubicBezTo>
                  <a:pt x="6358706" y="456142"/>
                  <a:pt x="6340809" y="461856"/>
                  <a:pt x="6323048" y="467604"/>
                </a:cubicBezTo>
                <a:cubicBezTo>
                  <a:pt x="6302535" y="472453"/>
                  <a:pt x="6282084" y="477332"/>
                  <a:pt x="6261695" y="482239"/>
                </a:cubicBezTo>
                <a:close/>
                <a:moveTo>
                  <a:pt x="6173706" y="503645"/>
                </a:moveTo>
                <a:cubicBezTo>
                  <a:pt x="6183862" y="500717"/>
                  <a:pt x="6194022" y="497764"/>
                  <a:pt x="6204246" y="494850"/>
                </a:cubicBezTo>
                <a:cubicBezTo>
                  <a:pt x="6217968" y="491221"/>
                  <a:pt x="6231692" y="487571"/>
                  <a:pt x="6245483" y="483970"/>
                </a:cubicBezTo>
                <a:cubicBezTo>
                  <a:pt x="6234386" y="487362"/>
                  <a:pt x="6223282" y="490773"/>
                  <a:pt x="6212184" y="494185"/>
                </a:cubicBezTo>
                <a:cubicBezTo>
                  <a:pt x="6199334" y="497324"/>
                  <a:pt x="6186486" y="500485"/>
                  <a:pt x="6173706" y="503645"/>
                </a:cubicBezTo>
                <a:close/>
                <a:moveTo>
                  <a:pt x="6149689" y="516836"/>
                </a:moveTo>
                <a:cubicBezTo>
                  <a:pt x="6171818" y="509918"/>
                  <a:pt x="6193951" y="503034"/>
                  <a:pt x="6216221" y="496187"/>
                </a:cubicBezTo>
                <a:cubicBezTo>
                  <a:pt x="6240641" y="490245"/>
                  <a:pt x="6265058" y="484327"/>
                  <a:pt x="6289619" y="478459"/>
                </a:cubicBezTo>
                <a:cubicBezTo>
                  <a:pt x="6268022" y="485507"/>
                  <a:pt x="6246496" y="492589"/>
                  <a:pt x="6225031" y="499709"/>
                </a:cubicBezTo>
                <a:cubicBezTo>
                  <a:pt x="6199874" y="505391"/>
                  <a:pt x="6174716" y="511078"/>
                  <a:pt x="6149689" y="516836"/>
                </a:cubicBezTo>
                <a:close/>
                <a:moveTo>
                  <a:pt x="6044071" y="541492"/>
                </a:moveTo>
                <a:cubicBezTo>
                  <a:pt x="6063242" y="535783"/>
                  <a:pt x="6082546" y="530108"/>
                  <a:pt x="6101859" y="524451"/>
                </a:cubicBezTo>
                <a:cubicBezTo>
                  <a:pt x="6122711" y="519213"/>
                  <a:pt x="6143701" y="514040"/>
                  <a:pt x="6164689" y="508857"/>
                </a:cubicBezTo>
                <a:cubicBezTo>
                  <a:pt x="6146259" y="514608"/>
                  <a:pt x="6127894" y="520386"/>
                  <a:pt x="6109594" y="526182"/>
                </a:cubicBezTo>
                <a:cubicBezTo>
                  <a:pt x="6087731" y="531266"/>
                  <a:pt x="6065801" y="536352"/>
                  <a:pt x="6044071" y="541492"/>
                </a:cubicBezTo>
                <a:close/>
                <a:moveTo>
                  <a:pt x="5954395" y="562886"/>
                </a:moveTo>
                <a:cubicBezTo>
                  <a:pt x="5965295" y="559826"/>
                  <a:pt x="5976189" y="556764"/>
                  <a:pt x="5987088" y="553719"/>
                </a:cubicBezTo>
                <a:cubicBezTo>
                  <a:pt x="5999671" y="550470"/>
                  <a:pt x="6012250" y="547218"/>
                  <a:pt x="6024829" y="543992"/>
                </a:cubicBezTo>
                <a:cubicBezTo>
                  <a:pt x="6013798" y="547289"/>
                  <a:pt x="6002829" y="550633"/>
                  <a:pt x="5991868" y="553945"/>
                </a:cubicBezTo>
                <a:cubicBezTo>
                  <a:pt x="5979354" y="556929"/>
                  <a:pt x="5966843" y="559886"/>
                  <a:pt x="5954395" y="562886"/>
                </a:cubicBezTo>
                <a:close/>
                <a:moveTo>
                  <a:pt x="6040637" y="551495"/>
                </a:moveTo>
                <a:cubicBezTo>
                  <a:pt x="6064860" y="543688"/>
                  <a:pt x="6089144" y="535915"/>
                  <a:pt x="6113561" y="528193"/>
                </a:cubicBezTo>
                <a:cubicBezTo>
                  <a:pt x="6141411" y="521715"/>
                  <a:pt x="6169398" y="515284"/>
                  <a:pt x="6197449" y="508901"/>
                </a:cubicBezTo>
                <a:cubicBezTo>
                  <a:pt x="6173976" y="516763"/>
                  <a:pt x="6150561" y="524680"/>
                  <a:pt x="6127220" y="532625"/>
                </a:cubicBezTo>
                <a:cubicBezTo>
                  <a:pt x="6098291" y="538867"/>
                  <a:pt x="6069431" y="545162"/>
                  <a:pt x="6040637" y="551495"/>
                </a:cubicBezTo>
                <a:close/>
                <a:moveTo>
                  <a:pt x="5926880" y="576832"/>
                </a:moveTo>
                <a:cubicBezTo>
                  <a:pt x="5949754" y="569834"/>
                  <a:pt x="5972761" y="562887"/>
                  <a:pt x="5995766" y="555960"/>
                </a:cubicBezTo>
                <a:cubicBezTo>
                  <a:pt x="6022074" y="549682"/>
                  <a:pt x="6048306" y="543433"/>
                  <a:pt x="6074748" y="537235"/>
                </a:cubicBezTo>
                <a:cubicBezTo>
                  <a:pt x="6052544" y="544317"/>
                  <a:pt x="6030412" y="551421"/>
                  <a:pt x="6008415" y="558571"/>
                </a:cubicBezTo>
                <a:cubicBezTo>
                  <a:pt x="5981169" y="564611"/>
                  <a:pt x="5953993" y="570712"/>
                  <a:pt x="5926880" y="576832"/>
                </a:cubicBezTo>
                <a:close/>
                <a:moveTo>
                  <a:pt x="5820658" y="601086"/>
                </a:moveTo>
                <a:cubicBezTo>
                  <a:pt x="5839964" y="595485"/>
                  <a:pt x="5859271" y="589882"/>
                  <a:pt x="5878714" y="584326"/>
                </a:cubicBezTo>
                <a:cubicBezTo>
                  <a:pt x="5900239" y="579038"/>
                  <a:pt x="5921834" y="573778"/>
                  <a:pt x="5943430" y="568541"/>
                </a:cubicBezTo>
                <a:cubicBezTo>
                  <a:pt x="5924593" y="574279"/>
                  <a:pt x="5905820" y="580077"/>
                  <a:pt x="5887054" y="585866"/>
                </a:cubicBezTo>
                <a:cubicBezTo>
                  <a:pt x="5864923" y="590916"/>
                  <a:pt x="5842723" y="595983"/>
                  <a:pt x="5820658" y="601086"/>
                </a:cubicBezTo>
                <a:close/>
                <a:moveTo>
                  <a:pt x="5726612" y="623054"/>
                </a:moveTo>
                <a:cubicBezTo>
                  <a:pt x="5739255" y="619575"/>
                  <a:pt x="5752039" y="616131"/>
                  <a:pt x="5764754" y="612668"/>
                </a:cubicBezTo>
                <a:cubicBezTo>
                  <a:pt x="5776862" y="609625"/>
                  <a:pt x="5788969" y="606614"/>
                  <a:pt x="5801080" y="603587"/>
                </a:cubicBezTo>
                <a:cubicBezTo>
                  <a:pt x="5789510" y="606959"/>
                  <a:pt x="5777941" y="610349"/>
                  <a:pt x="5766437" y="613735"/>
                </a:cubicBezTo>
                <a:cubicBezTo>
                  <a:pt x="5753115" y="616839"/>
                  <a:pt x="5739796" y="619931"/>
                  <a:pt x="5726612" y="623054"/>
                </a:cubicBezTo>
                <a:close/>
                <a:moveTo>
                  <a:pt x="5934954" y="585993"/>
                </a:moveTo>
                <a:cubicBezTo>
                  <a:pt x="5960648" y="577488"/>
                  <a:pt x="5986419" y="569012"/>
                  <a:pt x="6012319" y="560598"/>
                </a:cubicBezTo>
                <a:cubicBezTo>
                  <a:pt x="6042994" y="553810"/>
                  <a:pt x="6073670" y="547066"/>
                  <a:pt x="6104546" y="540382"/>
                </a:cubicBezTo>
                <a:cubicBezTo>
                  <a:pt x="6079525" y="548958"/>
                  <a:pt x="6054631" y="557591"/>
                  <a:pt x="6029808" y="566258"/>
                </a:cubicBezTo>
                <a:cubicBezTo>
                  <a:pt x="5998124" y="572788"/>
                  <a:pt x="5966504" y="579363"/>
                  <a:pt x="5934954" y="585993"/>
                </a:cubicBezTo>
                <a:close/>
                <a:moveTo>
                  <a:pt x="5815208" y="611487"/>
                </a:moveTo>
                <a:cubicBezTo>
                  <a:pt x="5840365" y="603583"/>
                  <a:pt x="5865662" y="595716"/>
                  <a:pt x="5891026" y="587887"/>
                </a:cubicBezTo>
                <a:cubicBezTo>
                  <a:pt x="5920626" y="581138"/>
                  <a:pt x="5950356" y="574441"/>
                  <a:pt x="5980225" y="567784"/>
                </a:cubicBezTo>
                <a:cubicBezTo>
                  <a:pt x="5955740" y="575789"/>
                  <a:pt x="5931319" y="583815"/>
                  <a:pt x="5906967" y="591896"/>
                </a:cubicBezTo>
                <a:cubicBezTo>
                  <a:pt x="5876294" y="598382"/>
                  <a:pt x="5845749" y="604913"/>
                  <a:pt x="5815208" y="611487"/>
                </a:cubicBezTo>
                <a:close/>
                <a:moveTo>
                  <a:pt x="5698892" y="636849"/>
                </a:moveTo>
                <a:cubicBezTo>
                  <a:pt x="5722639" y="629777"/>
                  <a:pt x="5746454" y="622761"/>
                  <a:pt x="5770337" y="615753"/>
                </a:cubicBezTo>
                <a:cubicBezTo>
                  <a:pt x="5796842" y="609568"/>
                  <a:pt x="5823348" y="603413"/>
                  <a:pt x="5849986" y="597296"/>
                </a:cubicBezTo>
                <a:cubicBezTo>
                  <a:pt x="5827250" y="604363"/>
                  <a:pt x="5804712" y="611490"/>
                  <a:pt x="5782110" y="618624"/>
                </a:cubicBezTo>
                <a:cubicBezTo>
                  <a:pt x="5754325" y="624661"/>
                  <a:pt x="5726540" y="630740"/>
                  <a:pt x="5698892" y="636849"/>
                </a:cubicBezTo>
                <a:close/>
                <a:moveTo>
                  <a:pt x="5589508" y="661212"/>
                </a:moveTo>
                <a:cubicBezTo>
                  <a:pt x="5609554" y="655562"/>
                  <a:pt x="5629600" y="649908"/>
                  <a:pt x="5649716" y="644300"/>
                </a:cubicBezTo>
                <a:cubicBezTo>
                  <a:pt x="5672455" y="638853"/>
                  <a:pt x="5695126" y="633400"/>
                  <a:pt x="5717998" y="628003"/>
                </a:cubicBezTo>
                <a:cubicBezTo>
                  <a:pt x="5698219" y="633872"/>
                  <a:pt x="5678506" y="639774"/>
                  <a:pt x="5658800" y="645684"/>
                </a:cubicBezTo>
                <a:cubicBezTo>
                  <a:pt x="5635660" y="650830"/>
                  <a:pt x="5612584" y="656020"/>
                  <a:pt x="5589508" y="661212"/>
                </a:cubicBezTo>
                <a:close/>
                <a:moveTo>
                  <a:pt x="5491895" y="683392"/>
                </a:moveTo>
                <a:cubicBezTo>
                  <a:pt x="5505484" y="679778"/>
                  <a:pt x="5519140" y="676204"/>
                  <a:pt x="5532798" y="672606"/>
                </a:cubicBezTo>
                <a:cubicBezTo>
                  <a:pt x="5545445" y="669508"/>
                  <a:pt x="5558091" y="666450"/>
                  <a:pt x="5570805" y="663368"/>
                </a:cubicBezTo>
                <a:cubicBezTo>
                  <a:pt x="5558560" y="666830"/>
                  <a:pt x="5546316" y="670290"/>
                  <a:pt x="5534142" y="673766"/>
                </a:cubicBezTo>
                <a:cubicBezTo>
                  <a:pt x="5520015" y="676970"/>
                  <a:pt x="5505953" y="680175"/>
                  <a:pt x="5491895" y="683392"/>
                </a:cubicBezTo>
                <a:close/>
                <a:moveTo>
                  <a:pt x="5706223" y="646121"/>
                </a:moveTo>
                <a:cubicBezTo>
                  <a:pt x="5732732" y="637595"/>
                  <a:pt x="5759302" y="629105"/>
                  <a:pt x="5786012" y="620662"/>
                </a:cubicBezTo>
                <a:cubicBezTo>
                  <a:pt x="5818572" y="613604"/>
                  <a:pt x="5851194" y="606599"/>
                  <a:pt x="5883893" y="599645"/>
                </a:cubicBezTo>
                <a:cubicBezTo>
                  <a:pt x="5858129" y="608269"/>
                  <a:pt x="5832432" y="616927"/>
                  <a:pt x="5806863" y="625635"/>
                </a:cubicBezTo>
                <a:cubicBezTo>
                  <a:pt x="5773230" y="632415"/>
                  <a:pt x="5739727" y="639246"/>
                  <a:pt x="5706223" y="646121"/>
                </a:cubicBezTo>
                <a:close/>
                <a:moveTo>
                  <a:pt x="5932802" y="600565"/>
                </a:moveTo>
                <a:cubicBezTo>
                  <a:pt x="5898691" y="607273"/>
                  <a:pt x="5864722" y="614030"/>
                  <a:pt x="5830748" y="620838"/>
                </a:cubicBezTo>
                <a:cubicBezTo>
                  <a:pt x="5857390" y="611818"/>
                  <a:pt x="5884095" y="602854"/>
                  <a:pt x="5910937" y="593924"/>
                </a:cubicBezTo>
                <a:cubicBezTo>
                  <a:pt x="5943833" y="586971"/>
                  <a:pt x="5976865" y="580069"/>
                  <a:pt x="6009893" y="573223"/>
                </a:cubicBezTo>
                <a:cubicBezTo>
                  <a:pt x="5984130" y="582292"/>
                  <a:pt x="5958367" y="591404"/>
                  <a:pt x="5932802" y="600565"/>
                </a:cubicBezTo>
                <a:close/>
                <a:moveTo>
                  <a:pt x="5583923" y="671570"/>
                </a:moveTo>
                <a:cubicBezTo>
                  <a:pt x="5610092" y="663580"/>
                  <a:pt x="5636396" y="655632"/>
                  <a:pt x="5662704" y="647717"/>
                </a:cubicBezTo>
                <a:cubicBezTo>
                  <a:pt x="5692706" y="641048"/>
                  <a:pt x="5722774" y="634432"/>
                  <a:pt x="5752983" y="627847"/>
                </a:cubicBezTo>
                <a:cubicBezTo>
                  <a:pt x="5727619" y="635905"/>
                  <a:pt x="5702391" y="643994"/>
                  <a:pt x="5677229" y="652128"/>
                </a:cubicBezTo>
                <a:cubicBezTo>
                  <a:pt x="5646085" y="658572"/>
                  <a:pt x="5614938" y="665050"/>
                  <a:pt x="5583923" y="671570"/>
                </a:cubicBezTo>
                <a:close/>
                <a:moveTo>
                  <a:pt x="5463910" y="697050"/>
                </a:moveTo>
                <a:cubicBezTo>
                  <a:pt x="5488530" y="689939"/>
                  <a:pt x="5513221" y="682868"/>
                  <a:pt x="5537978" y="675816"/>
                </a:cubicBezTo>
                <a:cubicBezTo>
                  <a:pt x="5565490" y="669551"/>
                  <a:pt x="5593073" y="663326"/>
                  <a:pt x="5620721" y="657129"/>
                </a:cubicBezTo>
                <a:cubicBezTo>
                  <a:pt x="5597043" y="664291"/>
                  <a:pt x="5573498" y="671498"/>
                  <a:pt x="5550019" y="678720"/>
                </a:cubicBezTo>
                <a:cubicBezTo>
                  <a:pt x="5521226" y="684799"/>
                  <a:pt x="5492567" y="690907"/>
                  <a:pt x="5463910" y="697050"/>
                </a:cubicBezTo>
                <a:close/>
                <a:moveTo>
                  <a:pt x="5350957" y="721486"/>
                </a:moveTo>
                <a:cubicBezTo>
                  <a:pt x="5371948" y="715757"/>
                  <a:pt x="5392868" y="710030"/>
                  <a:pt x="5413993" y="704339"/>
                </a:cubicBezTo>
                <a:cubicBezTo>
                  <a:pt x="5437337" y="698900"/>
                  <a:pt x="5460748" y="693464"/>
                  <a:pt x="5484227" y="688071"/>
                </a:cubicBezTo>
                <a:cubicBezTo>
                  <a:pt x="5463708" y="693980"/>
                  <a:pt x="5443256" y="699911"/>
                  <a:pt x="5422804" y="705859"/>
                </a:cubicBezTo>
                <a:cubicBezTo>
                  <a:pt x="5398787" y="711041"/>
                  <a:pt x="5374908" y="716263"/>
                  <a:pt x="5350957" y="721486"/>
                </a:cubicBezTo>
                <a:close/>
                <a:moveTo>
                  <a:pt x="5250254" y="743654"/>
                </a:moveTo>
                <a:cubicBezTo>
                  <a:pt x="5264177" y="740060"/>
                  <a:pt x="5278232" y="736502"/>
                  <a:pt x="5292228" y="732926"/>
                </a:cubicBezTo>
                <a:cubicBezTo>
                  <a:pt x="5305814" y="729701"/>
                  <a:pt x="5319407" y="726503"/>
                  <a:pt x="5333063" y="723291"/>
                </a:cubicBezTo>
                <a:cubicBezTo>
                  <a:pt x="5320144" y="726821"/>
                  <a:pt x="5307228" y="730345"/>
                  <a:pt x="5294449" y="733889"/>
                </a:cubicBezTo>
                <a:cubicBezTo>
                  <a:pt x="5279719" y="737136"/>
                  <a:pt x="5264983" y="740392"/>
                  <a:pt x="5250254" y="743654"/>
                </a:cubicBezTo>
                <a:close/>
                <a:moveTo>
                  <a:pt x="8210645" y="146656"/>
                </a:moveTo>
                <a:lnTo>
                  <a:pt x="8174253" y="148412"/>
                </a:lnTo>
                <a:lnTo>
                  <a:pt x="8104009" y="154752"/>
                </a:lnTo>
                <a:close/>
                <a:moveTo>
                  <a:pt x="5441641" y="712315"/>
                </a:moveTo>
                <a:cubicBezTo>
                  <a:pt x="5409352" y="718796"/>
                  <a:pt x="5377127" y="725309"/>
                  <a:pt x="5344970" y="731859"/>
                </a:cubicBezTo>
                <a:cubicBezTo>
                  <a:pt x="5372083" y="723844"/>
                  <a:pt x="5399325" y="715867"/>
                  <a:pt x="5426640" y="707918"/>
                </a:cubicBezTo>
                <a:cubicBezTo>
                  <a:pt x="5457651" y="701211"/>
                  <a:pt x="5488801" y="694533"/>
                  <a:pt x="5520015" y="687899"/>
                </a:cubicBezTo>
                <a:cubicBezTo>
                  <a:pt x="5493776" y="696001"/>
                  <a:pt x="5467679" y="704145"/>
                  <a:pt x="5441641" y="712315"/>
                </a:cubicBezTo>
                <a:close/>
                <a:moveTo>
                  <a:pt x="5221259" y="757300"/>
                </a:moveTo>
                <a:cubicBezTo>
                  <a:pt x="5246818" y="750155"/>
                  <a:pt x="5272518" y="743044"/>
                  <a:pt x="5298216" y="735956"/>
                </a:cubicBezTo>
                <a:cubicBezTo>
                  <a:pt x="5326739" y="729665"/>
                  <a:pt x="5355330" y="723408"/>
                  <a:pt x="5383989" y="717179"/>
                </a:cubicBezTo>
                <a:cubicBezTo>
                  <a:pt x="5359368" y="724408"/>
                  <a:pt x="5334809" y="731677"/>
                  <a:pt x="5310258" y="738961"/>
                </a:cubicBezTo>
                <a:cubicBezTo>
                  <a:pt x="5280589" y="745047"/>
                  <a:pt x="5250921" y="751160"/>
                  <a:pt x="5221259" y="757300"/>
                </a:cubicBezTo>
                <a:close/>
                <a:moveTo>
                  <a:pt x="5573361" y="686105"/>
                </a:moveTo>
                <a:cubicBezTo>
                  <a:pt x="5539186" y="692825"/>
                  <a:pt x="5505147" y="699584"/>
                  <a:pt x="5471106" y="706384"/>
                </a:cubicBezTo>
                <a:cubicBezTo>
                  <a:pt x="5498623" y="697803"/>
                  <a:pt x="5526203" y="689264"/>
                  <a:pt x="5553852" y="680765"/>
                </a:cubicBezTo>
                <a:cubicBezTo>
                  <a:pt x="5586887" y="673786"/>
                  <a:pt x="5619981" y="666850"/>
                  <a:pt x="5653215" y="659959"/>
                </a:cubicBezTo>
                <a:cubicBezTo>
                  <a:pt x="5626507" y="668639"/>
                  <a:pt x="5599869" y="677350"/>
                  <a:pt x="5573361" y="686105"/>
                </a:cubicBezTo>
                <a:close/>
                <a:moveTo>
                  <a:pt x="5104405" y="781723"/>
                </a:moveTo>
                <a:cubicBezTo>
                  <a:pt x="5126331" y="775944"/>
                  <a:pt x="5148267" y="770171"/>
                  <a:pt x="5170265" y="764430"/>
                </a:cubicBezTo>
                <a:cubicBezTo>
                  <a:pt x="5194483" y="758988"/>
                  <a:pt x="5218702" y="753557"/>
                  <a:pt x="5242986" y="748155"/>
                </a:cubicBezTo>
                <a:cubicBezTo>
                  <a:pt x="5221593" y="754109"/>
                  <a:pt x="5200265" y="760085"/>
                  <a:pt x="5179008" y="766076"/>
                </a:cubicBezTo>
                <a:cubicBezTo>
                  <a:pt x="5154120" y="771268"/>
                  <a:pt x="5129228" y="776493"/>
                  <a:pt x="5104405" y="781723"/>
                </a:cubicBezTo>
                <a:close/>
                <a:moveTo>
                  <a:pt x="5706295" y="660271"/>
                </a:moveTo>
                <a:cubicBezTo>
                  <a:pt x="5670167" y="667228"/>
                  <a:pt x="5634044" y="674228"/>
                  <a:pt x="5598050" y="681279"/>
                </a:cubicBezTo>
                <a:cubicBezTo>
                  <a:pt x="5625705" y="672201"/>
                  <a:pt x="5653350" y="663159"/>
                  <a:pt x="5681133" y="654167"/>
                </a:cubicBezTo>
                <a:cubicBezTo>
                  <a:pt x="5716115" y="646939"/>
                  <a:pt x="5751231" y="639758"/>
                  <a:pt x="5786411" y="632635"/>
                </a:cubicBezTo>
                <a:cubicBezTo>
                  <a:pt x="5759574" y="641803"/>
                  <a:pt x="5732865" y="651013"/>
                  <a:pt x="5706295" y="660271"/>
                </a:cubicBezTo>
                <a:close/>
                <a:moveTo>
                  <a:pt x="5000332" y="803804"/>
                </a:moveTo>
                <a:cubicBezTo>
                  <a:pt x="5014863" y="800186"/>
                  <a:pt x="5029532" y="796597"/>
                  <a:pt x="5044127" y="792993"/>
                </a:cubicBezTo>
                <a:cubicBezTo>
                  <a:pt x="5058589" y="789695"/>
                  <a:pt x="5073051" y="786418"/>
                  <a:pt x="5087451" y="783133"/>
                </a:cubicBezTo>
                <a:cubicBezTo>
                  <a:pt x="5073929" y="786714"/>
                  <a:pt x="5060407" y="790293"/>
                  <a:pt x="5046818" y="793889"/>
                </a:cubicBezTo>
                <a:cubicBezTo>
                  <a:pt x="5031344" y="797186"/>
                  <a:pt x="5015804" y="800491"/>
                  <a:pt x="5000332" y="803804"/>
                </a:cubicBezTo>
                <a:close/>
                <a:moveTo>
                  <a:pt x="5836132" y="635548"/>
                </a:moveTo>
                <a:cubicBezTo>
                  <a:pt x="5800074" y="642340"/>
                  <a:pt x="5764081" y="649181"/>
                  <a:pt x="5728157" y="656070"/>
                </a:cubicBezTo>
                <a:cubicBezTo>
                  <a:pt x="5755604" y="646556"/>
                  <a:pt x="5783121" y="637087"/>
                  <a:pt x="5810832" y="627664"/>
                </a:cubicBezTo>
                <a:cubicBezTo>
                  <a:pt x="5845682" y="620637"/>
                  <a:pt x="5880595" y="613656"/>
                  <a:pt x="5915644" y="606736"/>
                </a:cubicBezTo>
                <a:cubicBezTo>
                  <a:pt x="5889006" y="616295"/>
                  <a:pt x="5862502" y="625899"/>
                  <a:pt x="5836132" y="635548"/>
                </a:cubicBezTo>
                <a:close/>
                <a:moveTo>
                  <a:pt x="8030490" y="194849"/>
                </a:moveTo>
                <a:lnTo>
                  <a:pt x="8000471" y="196606"/>
                </a:lnTo>
                <a:lnTo>
                  <a:pt x="7950115" y="201451"/>
                </a:lnTo>
                <a:close/>
                <a:moveTo>
                  <a:pt x="4742003" y="863476"/>
                </a:moveTo>
                <a:cubicBezTo>
                  <a:pt x="4757275" y="859845"/>
                  <a:pt x="4772615" y="856236"/>
                  <a:pt x="4787950" y="852616"/>
                </a:cubicBezTo>
                <a:cubicBezTo>
                  <a:pt x="4803224" y="849274"/>
                  <a:pt x="4818493" y="845949"/>
                  <a:pt x="4833767" y="842618"/>
                </a:cubicBezTo>
                <a:cubicBezTo>
                  <a:pt x="4819501" y="846239"/>
                  <a:pt x="4805238" y="849862"/>
                  <a:pt x="4790981" y="853496"/>
                </a:cubicBezTo>
                <a:cubicBezTo>
                  <a:pt x="4774632" y="856816"/>
                  <a:pt x="4758355" y="860146"/>
                  <a:pt x="4742003" y="863476"/>
                </a:cubicBezTo>
                <a:close/>
                <a:moveTo>
                  <a:pt x="4927072" y="826043"/>
                </a:moveTo>
                <a:cubicBezTo>
                  <a:pt x="4901173" y="831227"/>
                  <a:pt x="4875341" y="836433"/>
                  <a:pt x="4849509" y="841648"/>
                </a:cubicBezTo>
                <a:cubicBezTo>
                  <a:pt x="4872446" y="835846"/>
                  <a:pt x="4895387" y="830050"/>
                  <a:pt x="4918322" y="824280"/>
                </a:cubicBezTo>
                <a:cubicBezTo>
                  <a:pt x="4943486" y="818849"/>
                  <a:pt x="4968716" y="813430"/>
                  <a:pt x="4993942" y="808037"/>
                </a:cubicBezTo>
                <a:cubicBezTo>
                  <a:pt x="4971605" y="814020"/>
                  <a:pt x="4949340" y="820026"/>
                  <a:pt x="4927072" y="826043"/>
                </a:cubicBezTo>
                <a:close/>
                <a:moveTo>
                  <a:pt x="5062559" y="799137"/>
                </a:moveTo>
                <a:cubicBezTo>
                  <a:pt x="5031750" y="805206"/>
                  <a:pt x="5001006" y="811296"/>
                  <a:pt x="4970328" y="817414"/>
                </a:cubicBezTo>
                <a:cubicBezTo>
                  <a:pt x="4996967" y="810244"/>
                  <a:pt x="5023742" y="803107"/>
                  <a:pt x="5050518" y="795988"/>
                </a:cubicBezTo>
                <a:cubicBezTo>
                  <a:pt x="5080050" y="789708"/>
                  <a:pt x="5109716" y="783458"/>
                  <a:pt x="5139387" y="777234"/>
                </a:cubicBezTo>
                <a:cubicBezTo>
                  <a:pt x="5113687" y="784505"/>
                  <a:pt x="5088122" y="791812"/>
                  <a:pt x="5062559" y="799137"/>
                </a:cubicBezTo>
                <a:close/>
                <a:moveTo>
                  <a:pt x="5198047" y="772613"/>
                </a:moveTo>
                <a:cubicBezTo>
                  <a:pt x="5164679" y="779089"/>
                  <a:pt x="5131314" y="785593"/>
                  <a:pt x="5098081" y="792128"/>
                </a:cubicBezTo>
                <a:cubicBezTo>
                  <a:pt x="5126201" y="784106"/>
                  <a:pt x="5154390" y="776118"/>
                  <a:pt x="5182708" y="768157"/>
                </a:cubicBezTo>
                <a:cubicBezTo>
                  <a:pt x="5214863" y="761450"/>
                  <a:pt x="5247088" y="754775"/>
                  <a:pt x="5279312" y="748133"/>
                </a:cubicBezTo>
                <a:cubicBezTo>
                  <a:pt x="5252135" y="756260"/>
                  <a:pt x="5225025" y="764427"/>
                  <a:pt x="5198047" y="772613"/>
                </a:cubicBezTo>
                <a:close/>
                <a:moveTo>
                  <a:pt x="5333598" y="746524"/>
                </a:moveTo>
                <a:cubicBezTo>
                  <a:pt x="5298351" y="753257"/>
                  <a:pt x="5263098" y="760018"/>
                  <a:pt x="5227917" y="766819"/>
                </a:cubicBezTo>
                <a:cubicBezTo>
                  <a:pt x="5256572" y="758187"/>
                  <a:pt x="5285230" y="749592"/>
                  <a:pt x="5314024" y="741033"/>
                </a:cubicBezTo>
                <a:cubicBezTo>
                  <a:pt x="5348132" y="734048"/>
                  <a:pt x="5382373" y="727099"/>
                  <a:pt x="5416617" y="720191"/>
                </a:cubicBezTo>
                <a:cubicBezTo>
                  <a:pt x="5388831" y="728934"/>
                  <a:pt x="5361181" y="737711"/>
                  <a:pt x="5333598" y="746524"/>
                </a:cubicBezTo>
                <a:close/>
                <a:moveTo>
                  <a:pt x="5469158" y="720912"/>
                </a:moveTo>
                <a:cubicBezTo>
                  <a:pt x="5432359" y="727802"/>
                  <a:pt x="5395694" y="734734"/>
                  <a:pt x="5359031" y="741701"/>
                </a:cubicBezTo>
                <a:cubicBezTo>
                  <a:pt x="5387755" y="732553"/>
                  <a:pt x="5416546" y="723441"/>
                  <a:pt x="5445477" y="714371"/>
                </a:cubicBezTo>
                <a:cubicBezTo>
                  <a:pt x="5481067" y="707223"/>
                  <a:pt x="5516720" y="700116"/>
                  <a:pt x="5552439" y="693059"/>
                </a:cubicBezTo>
                <a:cubicBezTo>
                  <a:pt x="5524590" y="702305"/>
                  <a:pt x="5496806" y="711590"/>
                  <a:pt x="5469158" y="720912"/>
                </a:cubicBezTo>
                <a:close/>
                <a:moveTo>
                  <a:pt x="4526665" y="912340"/>
                </a:moveTo>
                <a:cubicBezTo>
                  <a:pt x="4509443" y="915665"/>
                  <a:pt x="4492285" y="918999"/>
                  <a:pt x="4475068" y="922334"/>
                </a:cubicBezTo>
                <a:cubicBezTo>
                  <a:pt x="4491076" y="918717"/>
                  <a:pt x="4507087" y="915110"/>
                  <a:pt x="4523100" y="911502"/>
                </a:cubicBezTo>
                <a:cubicBezTo>
                  <a:pt x="4539313" y="908124"/>
                  <a:pt x="4555526" y="904766"/>
                  <a:pt x="4571735" y="901399"/>
                </a:cubicBezTo>
                <a:cubicBezTo>
                  <a:pt x="4556671" y="905042"/>
                  <a:pt x="4541667" y="908690"/>
                  <a:pt x="4526665" y="912340"/>
                </a:cubicBezTo>
                <a:close/>
                <a:moveTo>
                  <a:pt x="3971665" y="1026276"/>
                </a:moveTo>
                <a:cubicBezTo>
                  <a:pt x="3952626" y="1029516"/>
                  <a:pt x="3933589" y="1032756"/>
                  <a:pt x="3914550" y="1036002"/>
                </a:cubicBezTo>
                <a:cubicBezTo>
                  <a:pt x="3927130" y="1033482"/>
                  <a:pt x="3939640" y="1030965"/>
                  <a:pt x="3952154" y="1028450"/>
                </a:cubicBezTo>
                <a:cubicBezTo>
                  <a:pt x="3973213" y="1024549"/>
                  <a:pt x="3994266" y="1020657"/>
                  <a:pt x="4015325" y="1016766"/>
                </a:cubicBezTo>
                <a:cubicBezTo>
                  <a:pt x="4000795" y="1019929"/>
                  <a:pt x="3986193" y="1023107"/>
                  <a:pt x="3971665" y="1026276"/>
                </a:cubicBezTo>
                <a:close/>
                <a:moveTo>
                  <a:pt x="4666726" y="885453"/>
                </a:moveTo>
                <a:cubicBezTo>
                  <a:pt x="4639815" y="890594"/>
                  <a:pt x="4612906" y="895753"/>
                  <a:pt x="4586000" y="900921"/>
                </a:cubicBezTo>
                <a:cubicBezTo>
                  <a:pt x="4609949" y="895130"/>
                  <a:pt x="4633895" y="889345"/>
                  <a:pt x="4657847" y="883582"/>
                </a:cubicBezTo>
                <a:cubicBezTo>
                  <a:pt x="4684082" y="878186"/>
                  <a:pt x="4710321" y="872801"/>
                  <a:pt x="4736553" y="867436"/>
                </a:cubicBezTo>
                <a:cubicBezTo>
                  <a:pt x="4713212" y="873424"/>
                  <a:pt x="4689935" y="879431"/>
                  <a:pt x="4666726" y="885453"/>
                </a:cubicBezTo>
                <a:close/>
                <a:moveTo>
                  <a:pt x="5606124" y="695486"/>
                </a:moveTo>
                <a:cubicBezTo>
                  <a:pt x="5567848" y="702517"/>
                  <a:pt x="5529703" y="709602"/>
                  <a:pt x="5491558" y="716721"/>
                </a:cubicBezTo>
                <a:cubicBezTo>
                  <a:pt x="5520015" y="707158"/>
                  <a:pt x="5548604" y="697637"/>
                  <a:pt x="5577265" y="688162"/>
                </a:cubicBezTo>
                <a:cubicBezTo>
                  <a:pt x="5614193" y="680897"/>
                  <a:pt x="5651263" y="673687"/>
                  <a:pt x="5688329" y="666519"/>
                </a:cubicBezTo>
                <a:cubicBezTo>
                  <a:pt x="5660814" y="676134"/>
                  <a:pt x="5633436" y="685790"/>
                  <a:pt x="5606124" y="695486"/>
                </a:cubicBezTo>
                <a:close/>
                <a:moveTo>
                  <a:pt x="4250038" y="970903"/>
                </a:moveTo>
                <a:cubicBezTo>
                  <a:pt x="4231204" y="974329"/>
                  <a:pt x="4212434" y="977761"/>
                  <a:pt x="4193665" y="981196"/>
                </a:cubicBezTo>
                <a:cubicBezTo>
                  <a:pt x="4212302" y="977200"/>
                  <a:pt x="4231002" y="973211"/>
                  <a:pt x="4249635" y="969224"/>
                </a:cubicBezTo>
                <a:cubicBezTo>
                  <a:pt x="4266857" y="965832"/>
                  <a:pt x="4284079" y="962450"/>
                  <a:pt x="4301303" y="959067"/>
                </a:cubicBezTo>
                <a:cubicBezTo>
                  <a:pt x="4284214" y="963005"/>
                  <a:pt x="4267126" y="966957"/>
                  <a:pt x="4250038" y="970903"/>
                </a:cubicBezTo>
                <a:close/>
                <a:moveTo>
                  <a:pt x="4806453" y="858940"/>
                </a:moveTo>
                <a:cubicBezTo>
                  <a:pt x="4774631" y="864937"/>
                  <a:pt x="4742878" y="870953"/>
                  <a:pt x="4711126" y="876990"/>
                </a:cubicBezTo>
                <a:cubicBezTo>
                  <a:pt x="4738910" y="869839"/>
                  <a:pt x="4766693" y="862716"/>
                  <a:pt x="4794543" y="855613"/>
                </a:cubicBezTo>
                <a:cubicBezTo>
                  <a:pt x="4825154" y="849390"/>
                  <a:pt x="4855826" y="843196"/>
                  <a:pt x="4886574" y="837016"/>
                </a:cubicBezTo>
                <a:cubicBezTo>
                  <a:pt x="4859801" y="844300"/>
                  <a:pt x="4833093" y="851611"/>
                  <a:pt x="4806453" y="858940"/>
                </a:cubicBezTo>
                <a:close/>
                <a:moveTo>
                  <a:pt x="5739995" y="671115"/>
                </a:moveTo>
                <a:cubicBezTo>
                  <a:pt x="5735218" y="671972"/>
                  <a:pt x="5730444" y="672830"/>
                  <a:pt x="5725668" y="673687"/>
                </a:cubicBezTo>
                <a:cubicBezTo>
                  <a:pt x="5692501" y="679675"/>
                  <a:pt x="5659407" y="685701"/>
                  <a:pt x="5626372" y="691758"/>
                </a:cubicBezTo>
                <a:cubicBezTo>
                  <a:pt x="5654222" y="681898"/>
                  <a:pt x="5682140" y="672084"/>
                  <a:pt x="5710194" y="662317"/>
                </a:cubicBezTo>
                <a:cubicBezTo>
                  <a:pt x="5746860" y="655261"/>
                  <a:pt x="5783586" y="648258"/>
                  <a:pt x="5820453" y="641306"/>
                </a:cubicBezTo>
                <a:cubicBezTo>
                  <a:pt x="5793481" y="651198"/>
                  <a:pt x="5766705" y="661136"/>
                  <a:pt x="5739995" y="671115"/>
                </a:cubicBezTo>
                <a:close/>
                <a:moveTo>
                  <a:pt x="4946113" y="832739"/>
                </a:moveTo>
                <a:cubicBezTo>
                  <a:pt x="4911600" y="839164"/>
                  <a:pt x="4877157" y="845616"/>
                  <a:pt x="4842713" y="852088"/>
                </a:cubicBezTo>
                <a:cubicBezTo>
                  <a:pt x="4871978" y="844084"/>
                  <a:pt x="4901305" y="836105"/>
                  <a:pt x="4930638" y="828151"/>
                </a:cubicBezTo>
                <a:cubicBezTo>
                  <a:pt x="4964006" y="821476"/>
                  <a:pt x="4997372" y="814823"/>
                  <a:pt x="5030872" y="808201"/>
                </a:cubicBezTo>
                <a:cubicBezTo>
                  <a:pt x="5002550" y="816353"/>
                  <a:pt x="4974298" y="824532"/>
                  <a:pt x="4946113" y="832739"/>
                </a:cubicBezTo>
                <a:close/>
                <a:moveTo>
                  <a:pt x="4395752" y="944423"/>
                </a:moveTo>
                <a:cubicBezTo>
                  <a:pt x="4367298" y="949566"/>
                  <a:pt x="4338907" y="954726"/>
                  <a:pt x="4310450" y="959888"/>
                </a:cubicBezTo>
                <a:cubicBezTo>
                  <a:pt x="4336619" y="953878"/>
                  <a:pt x="4362786" y="947874"/>
                  <a:pt x="4389026" y="941891"/>
                </a:cubicBezTo>
                <a:cubicBezTo>
                  <a:pt x="4416203" y="936580"/>
                  <a:pt x="4443449" y="931275"/>
                  <a:pt x="4470691" y="925985"/>
                </a:cubicBezTo>
                <a:cubicBezTo>
                  <a:pt x="4445667" y="932118"/>
                  <a:pt x="4420710" y="938268"/>
                  <a:pt x="4395752" y="944423"/>
                </a:cubicBezTo>
                <a:close/>
                <a:moveTo>
                  <a:pt x="4120000" y="1001084"/>
                </a:moveTo>
                <a:cubicBezTo>
                  <a:pt x="4090870" y="1006009"/>
                  <a:pt x="4061809" y="1010944"/>
                  <a:pt x="4032751" y="1015883"/>
                </a:cubicBezTo>
                <a:cubicBezTo>
                  <a:pt x="4056963" y="1010628"/>
                  <a:pt x="4081251" y="1005380"/>
                  <a:pt x="4105535" y="1000141"/>
                </a:cubicBezTo>
                <a:cubicBezTo>
                  <a:pt x="4134599" y="994793"/>
                  <a:pt x="4163726" y="989455"/>
                  <a:pt x="4192790" y="984125"/>
                </a:cubicBezTo>
                <a:cubicBezTo>
                  <a:pt x="4168503" y="989767"/>
                  <a:pt x="4144218" y="995426"/>
                  <a:pt x="4120000" y="1001084"/>
                </a:cubicBezTo>
                <a:close/>
                <a:moveTo>
                  <a:pt x="5085904" y="806892"/>
                </a:moveTo>
                <a:cubicBezTo>
                  <a:pt x="5049442" y="813600"/>
                  <a:pt x="5012979" y="820331"/>
                  <a:pt x="4976520" y="827093"/>
                </a:cubicBezTo>
                <a:cubicBezTo>
                  <a:pt x="5006319" y="818439"/>
                  <a:pt x="5036255" y="809817"/>
                  <a:pt x="5066191" y="801228"/>
                </a:cubicBezTo>
                <a:cubicBezTo>
                  <a:pt x="5101508" y="794264"/>
                  <a:pt x="5136899" y="787333"/>
                  <a:pt x="5172281" y="780437"/>
                </a:cubicBezTo>
                <a:cubicBezTo>
                  <a:pt x="5143419" y="789224"/>
                  <a:pt x="5114628" y="798042"/>
                  <a:pt x="5085904" y="806892"/>
                </a:cubicBezTo>
                <a:close/>
                <a:moveTo>
                  <a:pt x="4540389" y="918381"/>
                </a:moveTo>
                <a:cubicBezTo>
                  <a:pt x="4507291" y="924309"/>
                  <a:pt x="4474259" y="930253"/>
                  <a:pt x="4441227" y="936211"/>
                </a:cubicBezTo>
                <a:cubicBezTo>
                  <a:pt x="4470827" y="928947"/>
                  <a:pt x="4500431" y="921706"/>
                  <a:pt x="4530096" y="914481"/>
                </a:cubicBezTo>
                <a:cubicBezTo>
                  <a:pt x="4561779" y="908361"/>
                  <a:pt x="4593534" y="902264"/>
                  <a:pt x="4625287" y="896180"/>
                </a:cubicBezTo>
                <a:cubicBezTo>
                  <a:pt x="4596897" y="903559"/>
                  <a:pt x="4568641" y="910962"/>
                  <a:pt x="4540389" y="918381"/>
                </a:cubicBezTo>
                <a:close/>
                <a:moveTo>
                  <a:pt x="5225561" y="781417"/>
                </a:moveTo>
                <a:cubicBezTo>
                  <a:pt x="5187621" y="788298"/>
                  <a:pt x="5149679" y="795209"/>
                  <a:pt x="5111737" y="802155"/>
                </a:cubicBezTo>
                <a:cubicBezTo>
                  <a:pt x="5141672" y="792965"/>
                  <a:pt x="5171677" y="783814"/>
                  <a:pt x="5201748" y="774694"/>
                </a:cubicBezTo>
                <a:cubicBezTo>
                  <a:pt x="5238545" y="767561"/>
                  <a:pt x="5275345" y="760456"/>
                  <a:pt x="5312274" y="753398"/>
                </a:cubicBezTo>
                <a:cubicBezTo>
                  <a:pt x="5283283" y="762701"/>
                  <a:pt x="5254353" y="772042"/>
                  <a:pt x="5225561" y="781417"/>
                </a:cubicBezTo>
                <a:close/>
                <a:moveTo>
                  <a:pt x="4268202" y="976040"/>
                </a:moveTo>
                <a:cubicBezTo>
                  <a:pt x="4234230" y="981768"/>
                  <a:pt x="4200260" y="987500"/>
                  <a:pt x="4166281" y="993244"/>
                </a:cubicBezTo>
                <a:cubicBezTo>
                  <a:pt x="4195211" y="986505"/>
                  <a:pt x="4224272" y="979781"/>
                  <a:pt x="4253337" y="973069"/>
                </a:cubicBezTo>
                <a:cubicBezTo>
                  <a:pt x="4286706" y="966981"/>
                  <a:pt x="4320069" y="960905"/>
                  <a:pt x="4353503" y="954843"/>
                </a:cubicBezTo>
                <a:cubicBezTo>
                  <a:pt x="4325047" y="961896"/>
                  <a:pt x="4296590" y="968958"/>
                  <a:pt x="4268202" y="976040"/>
                </a:cubicBezTo>
                <a:close/>
                <a:moveTo>
                  <a:pt x="4685093" y="892552"/>
                </a:moveTo>
                <a:cubicBezTo>
                  <a:pt x="4649169" y="898929"/>
                  <a:pt x="4613312" y="905321"/>
                  <a:pt x="4577458" y="911736"/>
                </a:cubicBezTo>
                <a:cubicBezTo>
                  <a:pt x="4608265" y="903661"/>
                  <a:pt x="4639213" y="895609"/>
                  <a:pt x="4670222" y="887583"/>
                </a:cubicBezTo>
                <a:cubicBezTo>
                  <a:pt x="4704802" y="880979"/>
                  <a:pt x="4739448" y="874393"/>
                  <a:pt x="4774091" y="867830"/>
                </a:cubicBezTo>
                <a:cubicBezTo>
                  <a:pt x="4744360" y="876047"/>
                  <a:pt x="4714691" y="884286"/>
                  <a:pt x="4685093" y="892552"/>
                </a:cubicBezTo>
                <a:close/>
                <a:moveTo>
                  <a:pt x="5365220" y="756300"/>
                </a:moveTo>
                <a:cubicBezTo>
                  <a:pt x="5326268" y="763248"/>
                  <a:pt x="5287317" y="770241"/>
                  <a:pt x="5248502" y="777264"/>
                </a:cubicBezTo>
                <a:cubicBezTo>
                  <a:pt x="5278037" y="767667"/>
                  <a:pt x="5307705" y="758110"/>
                  <a:pt x="5337436" y="748595"/>
                </a:cubicBezTo>
                <a:cubicBezTo>
                  <a:pt x="5375112" y="741411"/>
                  <a:pt x="5412850" y="734274"/>
                  <a:pt x="5450656" y="727170"/>
                </a:cubicBezTo>
                <a:cubicBezTo>
                  <a:pt x="5422068" y="736842"/>
                  <a:pt x="5393611" y="746552"/>
                  <a:pt x="5365220" y="756300"/>
                </a:cubicBezTo>
                <a:close/>
                <a:moveTo>
                  <a:pt x="4829393" y="867061"/>
                </a:moveTo>
                <a:cubicBezTo>
                  <a:pt x="4791522" y="873720"/>
                  <a:pt x="4753644" y="880396"/>
                  <a:pt x="4715836" y="887098"/>
                </a:cubicBezTo>
                <a:cubicBezTo>
                  <a:pt x="4747119" y="878392"/>
                  <a:pt x="4778534" y="869716"/>
                  <a:pt x="4809951" y="861063"/>
                </a:cubicBezTo>
                <a:cubicBezTo>
                  <a:pt x="4846548" y="854163"/>
                  <a:pt x="4883213" y="847286"/>
                  <a:pt x="4919874" y="840440"/>
                </a:cubicBezTo>
                <a:cubicBezTo>
                  <a:pt x="4889601" y="849285"/>
                  <a:pt x="4859464" y="858158"/>
                  <a:pt x="4829393" y="867061"/>
                </a:cubicBezTo>
                <a:close/>
                <a:moveTo>
                  <a:pt x="4416673" y="951108"/>
                </a:moveTo>
                <a:cubicBezTo>
                  <a:pt x="4379606" y="957307"/>
                  <a:pt x="4342604" y="963515"/>
                  <a:pt x="4305606" y="969736"/>
                </a:cubicBezTo>
                <a:cubicBezTo>
                  <a:pt x="4336754" y="961997"/>
                  <a:pt x="4367902" y="954278"/>
                  <a:pt x="4399119" y="946577"/>
                </a:cubicBezTo>
                <a:cubicBezTo>
                  <a:pt x="4435241" y="940041"/>
                  <a:pt x="4471436" y="933523"/>
                  <a:pt x="4507625" y="927022"/>
                </a:cubicBezTo>
                <a:cubicBezTo>
                  <a:pt x="4477219" y="935030"/>
                  <a:pt x="4446876" y="943058"/>
                  <a:pt x="4416673" y="951108"/>
                </a:cubicBezTo>
                <a:close/>
                <a:moveTo>
                  <a:pt x="8441105" y="135545"/>
                </a:moveTo>
                <a:lnTo>
                  <a:pt x="8306089" y="139411"/>
                </a:lnTo>
                <a:lnTo>
                  <a:pt x="8210645" y="146656"/>
                </a:lnTo>
                <a:close/>
                <a:moveTo>
                  <a:pt x="5505953" y="731414"/>
                </a:moveTo>
                <a:cubicBezTo>
                  <a:pt x="5465860" y="738455"/>
                  <a:pt x="5425767" y="745524"/>
                  <a:pt x="5385738" y="752644"/>
                </a:cubicBezTo>
                <a:cubicBezTo>
                  <a:pt x="5414734" y="742714"/>
                  <a:pt x="5443860" y="732825"/>
                  <a:pt x="5473057" y="722976"/>
                </a:cubicBezTo>
                <a:cubicBezTo>
                  <a:pt x="5511871" y="715700"/>
                  <a:pt x="5550822" y="708468"/>
                  <a:pt x="5589775" y="701287"/>
                </a:cubicBezTo>
                <a:cubicBezTo>
                  <a:pt x="5561724" y="711287"/>
                  <a:pt x="5533806" y="721330"/>
                  <a:pt x="5505953" y="731414"/>
                </a:cubicBezTo>
                <a:close/>
                <a:moveTo>
                  <a:pt x="4973420" y="841877"/>
                </a:moveTo>
                <a:cubicBezTo>
                  <a:pt x="4934136" y="848709"/>
                  <a:pt x="4894916" y="855563"/>
                  <a:pt x="4855696" y="862444"/>
                </a:cubicBezTo>
                <a:cubicBezTo>
                  <a:pt x="4886980" y="853212"/>
                  <a:pt x="4918322" y="844010"/>
                  <a:pt x="4949742" y="834845"/>
                </a:cubicBezTo>
                <a:cubicBezTo>
                  <a:pt x="4987752" y="827766"/>
                  <a:pt x="5025828" y="820714"/>
                  <a:pt x="5063907" y="813697"/>
                </a:cubicBezTo>
                <a:cubicBezTo>
                  <a:pt x="5033633" y="823057"/>
                  <a:pt x="5003494" y="832452"/>
                  <a:pt x="4973420" y="841877"/>
                </a:cubicBezTo>
                <a:close/>
                <a:moveTo>
                  <a:pt x="5643729" y="707413"/>
                </a:moveTo>
                <a:cubicBezTo>
                  <a:pt x="5623140" y="710967"/>
                  <a:pt x="5602556" y="714518"/>
                  <a:pt x="5582041" y="718095"/>
                </a:cubicBezTo>
                <a:cubicBezTo>
                  <a:pt x="5562864" y="721424"/>
                  <a:pt x="5543764" y="724787"/>
                  <a:pt x="5524656" y="728134"/>
                </a:cubicBezTo>
                <a:cubicBezTo>
                  <a:pt x="5553046" y="717893"/>
                  <a:pt x="5581503" y="707694"/>
                  <a:pt x="5610092" y="697538"/>
                </a:cubicBezTo>
                <a:cubicBezTo>
                  <a:pt x="5648504" y="690473"/>
                  <a:pt x="5687051" y="683443"/>
                  <a:pt x="5725599" y="676472"/>
                </a:cubicBezTo>
                <a:cubicBezTo>
                  <a:pt x="5698219" y="686743"/>
                  <a:pt x="5670908" y="697057"/>
                  <a:pt x="5643729" y="707413"/>
                </a:cubicBezTo>
                <a:close/>
                <a:moveTo>
                  <a:pt x="4564876" y="926351"/>
                </a:moveTo>
                <a:cubicBezTo>
                  <a:pt x="4525790" y="932854"/>
                  <a:pt x="4486772" y="939367"/>
                  <a:pt x="4447686" y="945897"/>
                </a:cubicBezTo>
                <a:cubicBezTo>
                  <a:pt x="4479708" y="937415"/>
                  <a:pt x="4511730" y="928957"/>
                  <a:pt x="4543887" y="920521"/>
                </a:cubicBezTo>
                <a:cubicBezTo>
                  <a:pt x="4581898" y="913700"/>
                  <a:pt x="4619973" y="906901"/>
                  <a:pt x="4658049" y="900122"/>
                </a:cubicBezTo>
                <a:cubicBezTo>
                  <a:pt x="4626902" y="908840"/>
                  <a:pt x="4595889" y="917582"/>
                  <a:pt x="4564876" y="926351"/>
                </a:cubicBezTo>
                <a:close/>
                <a:moveTo>
                  <a:pt x="5117319" y="816971"/>
                </a:moveTo>
                <a:cubicBezTo>
                  <a:pt x="5077087" y="823885"/>
                  <a:pt x="5036929" y="830836"/>
                  <a:pt x="4996833" y="837806"/>
                </a:cubicBezTo>
                <a:cubicBezTo>
                  <a:pt x="5027644" y="828167"/>
                  <a:pt x="5058589" y="818558"/>
                  <a:pt x="5089604" y="808989"/>
                </a:cubicBezTo>
                <a:cubicBezTo>
                  <a:pt x="5128489" y="801841"/>
                  <a:pt x="5167438" y="794734"/>
                  <a:pt x="5206455" y="787657"/>
                </a:cubicBezTo>
                <a:cubicBezTo>
                  <a:pt x="5176654" y="797395"/>
                  <a:pt x="5146918" y="807163"/>
                  <a:pt x="5117319" y="816971"/>
                </a:cubicBezTo>
                <a:close/>
                <a:moveTo>
                  <a:pt x="4713008" y="901774"/>
                </a:moveTo>
                <a:cubicBezTo>
                  <a:pt x="4672582" y="908455"/>
                  <a:pt x="4632146" y="915153"/>
                  <a:pt x="4591781" y="921867"/>
                </a:cubicBezTo>
                <a:cubicBezTo>
                  <a:pt x="4624007" y="912780"/>
                  <a:pt x="4656231" y="903716"/>
                  <a:pt x="4688588" y="894683"/>
                </a:cubicBezTo>
                <a:cubicBezTo>
                  <a:pt x="4727948" y="887698"/>
                  <a:pt x="4767300" y="880731"/>
                  <a:pt x="4806723" y="873797"/>
                </a:cubicBezTo>
                <a:cubicBezTo>
                  <a:pt x="4775371" y="883094"/>
                  <a:pt x="4744158" y="892420"/>
                  <a:pt x="4713008" y="901774"/>
                </a:cubicBezTo>
                <a:close/>
                <a:moveTo>
                  <a:pt x="8278766" y="180328"/>
                </a:moveTo>
                <a:lnTo>
                  <a:pt x="8141817" y="185706"/>
                </a:lnTo>
                <a:lnTo>
                  <a:pt x="8030490" y="194849"/>
                </a:lnTo>
                <a:close/>
                <a:moveTo>
                  <a:pt x="5260879" y="792454"/>
                </a:moveTo>
                <a:cubicBezTo>
                  <a:pt x="5219978" y="799399"/>
                  <a:pt x="5179143" y="806370"/>
                  <a:pt x="5138312" y="813378"/>
                </a:cubicBezTo>
                <a:cubicBezTo>
                  <a:pt x="5168581" y="803381"/>
                  <a:pt x="5198923" y="793422"/>
                  <a:pt x="5229396" y="783501"/>
                </a:cubicBezTo>
                <a:cubicBezTo>
                  <a:pt x="5268953" y="776327"/>
                  <a:pt x="5308640" y="769187"/>
                  <a:pt x="5348333" y="762088"/>
                </a:cubicBezTo>
                <a:cubicBezTo>
                  <a:pt x="5319074" y="772173"/>
                  <a:pt x="5289941" y="782296"/>
                  <a:pt x="5260879" y="792454"/>
                </a:cubicBezTo>
                <a:close/>
                <a:moveTo>
                  <a:pt x="4860874" y="877402"/>
                </a:moveTo>
                <a:cubicBezTo>
                  <a:pt x="4819501" y="884201"/>
                  <a:pt x="4778127" y="891020"/>
                  <a:pt x="4736757" y="897854"/>
                </a:cubicBezTo>
                <a:cubicBezTo>
                  <a:pt x="4768714" y="888264"/>
                  <a:pt x="4800801" y="878705"/>
                  <a:pt x="4833027" y="869178"/>
                </a:cubicBezTo>
                <a:cubicBezTo>
                  <a:pt x="4873186" y="862110"/>
                  <a:pt x="4913417" y="855073"/>
                  <a:pt x="4953714" y="848060"/>
                </a:cubicBezTo>
                <a:cubicBezTo>
                  <a:pt x="4922700" y="857811"/>
                  <a:pt x="4891757" y="867589"/>
                  <a:pt x="4860874" y="877402"/>
                </a:cubicBezTo>
                <a:close/>
                <a:moveTo>
                  <a:pt x="5405853" y="767963"/>
                </a:moveTo>
                <a:cubicBezTo>
                  <a:pt x="5363874" y="775009"/>
                  <a:pt x="5321962" y="782088"/>
                  <a:pt x="5279985" y="789203"/>
                </a:cubicBezTo>
                <a:cubicBezTo>
                  <a:pt x="5309588" y="778888"/>
                  <a:pt x="5339252" y="768613"/>
                  <a:pt x="5369053" y="758373"/>
                </a:cubicBezTo>
                <a:cubicBezTo>
                  <a:pt x="5409686" y="751127"/>
                  <a:pt x="5450389" y="743924"/>
                  <a:pt x="5491086" y="736760"/>
                </a:cubicBezTo>
                <a:cubicBezTo>
                  <a:pt x="5462566" y="747124"/>
                  <a:pt x="5434173" y="757526"/>
                  <a:pt x="5405853" y="767963"/>
                </a:cubicBezTo>
                <a:close/>
                <a:moveTo>
                  <a:pt x="5008673" y="853225"/>
                </a:moveTo>
                <a:cubicBezTo>
                  <a:pt x="4966558" y="860096"/>
                  <a:pt x="4924382" y="866990"/>
                  <a:pt x="4882269" y="873900"/>
                </a:cubicBezTo>
                <a:cubicBezTo>
                  <a:pt x="4913754" y="863895"/>
                  <a:pt x="4945370" y="853923"/>
                  <a:pt x="4977124" y="843986"/>
                </a:cubicBezTo>
                <a:cubicBezTo>
                  <a:pt x="5018026" y="836869"/>
                  <a:pt x="5058995" y="829776"/>
                  <a:pt x="5099963" y="822716"/>
                </a:cubicBezTo>
                <a:cubicBezTo>
                  <a:pt x="5069420" y="832852"/>
                  <a:pt x="5039012" y="843019"/>
                  <a:pt x="5008673" y="853225"/>
                </a:cubicBezTo>
                <a:close/>
                <a:moveTo>
                  <a:pt x="5547933" y="744286"/>
                </a:moveTo>
                <a:cubicBezTo>
                  <a:pt x="5511337" y="750336"/>
                  <a:pt x="5474737" y="756409"/>
                  <a:pt x="5438346" y="762504"/>
                </a:cubicBezTo>
                <a:cubicBezTo>
                  <a:pt x="5433367" y="763336"/>
                  <a:pt x="5428455" y="764173"/>
                  <a:pt x="5423480" y="765006"/>
                </a:cubicBezTo>
                <a:cubicBezTo>
                  <a:pt x="5452139" y="754457"/>
                  <a:pt x="5480932" y="743952"/>
                  <a:pt x="5509859" y="733485"/>
                </a:cubicBezTo>
                <a:cubicBezTo>
                  <a:pt x="5534816" y="729096"/>
                  <a:pt x="5559842" y="724702"/>
                  <a:pt x="5584933" y="720345"/>
                </a:cubicBezTo>
                <a:cubicBezTo>
                  <a:pt x="5600137" y="717694"/>
                  <a:pt x="5615409" y="715068"/>
                  <a:pt x="5630677" y="712429"/>
                </a:cubicBezTo>
                <a:cubicBezTo>
                  <a:pt x="5602962" y="723008"/>
                  <a:pt x="5575381" y="733627"/>
                  <a:pt x="5547933" y="744286"/>
                </a:cubicBezTo>
                <a:close/>
                <a:moveTo>
                  <a:pt x="5156539" y="829207"/>
                </a:moveTo>
                <a:cubicBezTo>
                  <a:pt x="5113753" y="836132"/>
                  <a:pt x="5070964" y="843079"/>
                  <a:pt x="5028182" y="850046"/>
                </a:cubicBezTo>
                <a:cubicBezTo>
                  <a:pt x="5059061" y="839685"/>
                  <a:pt x="5090003" y="829360"/>
                  <a:pt x="5121085" y="819062"/>
                </a:cubicBezTo>
                <a:cubicBezTo>
                  <a:pt x="5162526" y="811937"/>
                  <a:pt x="5204032" y="804846"/>
                  <a:pt x="5245544" y="797784"/>
                </a:cubicBezTo>
                <a:cubicBezTo>
                  <a:pt x="5215807" y="808220"/>
                  <a:pt x="5186138" y="818700"/>
                  <a:pt x="5156539" y="829207"/>
                </a:cubicBezTo>
                <a:close/>
                <a:moveTo>
                  <a:pt x="8600615" y="130977"/>
                </a:moveTo>
                <a:lnTo>
                  <a:pt x="8527747" y="131367"/>
                </a:lnTo>
                <a:lnTo>
                  <a:pt x="8441105" y="135545"/>
                </a:lnTo>
                <a:close/>
                <a:moveTo>
                  <a:pt x="5306089" y="805114"/>
                </a:moveTo>
                <a:cubicBezTo>
                  <a:pt x="5262157" y="812163"/>
                  <a:pt x="5218298" y="819232"/>
                  <a:pt x="5174365" y="826328"/>
                </a:cubicBezTo>
                <a:cubicBezTo>
                  <a:pt x="5204368" y="815693"/>
                  <a:pt x="5234508" y="805103"/>
                  <a:pt x="5264646" y="794540"/>
                </a:cubicBezTo>
                <a:cubicBezTo>
                  <a:pt x="5307228" y="787308"/>
                  <a:pt x="5349812" y="780114"/>
                  <a:pt x="5392463" y="772955"/>
                </a:cubicBezTo>
                <a:cubicBezTo>
                  <a:pt x="5363540" y="783638"/>
                  <a:pt x="5334746" y="794359"/>
                  <a:pt x="5306089" y="805114"/>
                </a:cubicBezTo>
                <a:close/>
                <a:moveTo>
                  <a:pt x="8414239" y="175008"/>
                </a:moveTo>
                <a:lnTo>
                  <a:pt x="8346258" y="176381"/>
                </a:lnTo>
                <a:lnTo>
                  <a:pt x="8278766" y="180328"/>
                </a:lnTo>
                <a:close/>
                <a:moveTo>
                  <a:pt x="5452204" y="781757"/>
                </a:moveTo>
                <a:cubicBezTo>
                  <a:pt x="5408946" y="788639"/>
                  <a:pt x="5365758" y="795544"/>
                  <a:pt x="5322570" y="802473"/>
                </a:cubicBezTo>
                <a:cubicBezTo>
                  <a:pt x="5351496" y="791628"/>
                  <a:pt x="5380625" y="780811"/>
                  <a:pt x="5409823" y="770038"/>
                </a:cubicBezTo>
                <a:cubicBezTo>
                  <a:pt x="5420249" y="768285"/>
                  <a:pt x="5430674" y="766518"/>
                  <a:pt x="5441170" y="764770"/>
                </a:cubicBezTo>
                <a:cubicBezTo>
                  <a:pt x="5472584" y="759502"/>
                  <a:pt x="5504137" y="754253"/>
                  <a:pt x="5535760" y="749018"/>
                </a:cubicBezTo>
                <a:cubicBezTo>
                  <a:pt x="5507772" y="759893"/>
                  <a:pt x="5479916" y="770809"/>
                  <a:pt x="5452204" y="781757"/>
                </a:cubicBezTo>
                <a:close/>
                <a:moveTo>
                  <a:pt x="8824255" y="129780"/>
                </a:moveTo>
                <a:lnTo>
                  <a:pt x="8703563" y="128029"/>
                </a:lnTo>
                <a:lnTo>
                  <a:pt x="8600615" y="130977"/>
                </a:lnTo>
                <a:close/>
                <a:moveTo>
                  <a:pt x="8653742" y="170169"/>
                </a:moveTo>
                <a:lnTo>
                  <a:pt x="8534980" y="170265"/>
                </a:lnTo>
                <a:lnTo>
                  <a:pt x="8414239" y="175008"/>
                </a:lnTo>
                <a:close/>
                <a:moveTo>
                  <a:pt x="8727476" y="170110"/>
                </a:moveTo>
                <a:lnTo>
                  <a:pt x="8690555" y="169425"/>
                </a:lnTo>
                <a:lnTo>
                  <a:pt x="8653742" y="170169"/>
                </a:lnTo>
                <a:close/>
                <a:moveTo>
                  <a:pt x="8924844" y="131240"/>
                </a:moveTo>
                <a:lnTo>
                  <a:pt x="8878962" y="129487"/>
                </a:lnTo>
                <a:lnTo>
                  <a:pt x="8824255" y="129780"/>
                </a:lnTo>
                <a:close/>
                <a:moveTo>
                  <a:pt x="894908" y="1768941"/>
                </a:moveTo>
                <a:cubicBezTo>
                  <a:pt x="651078" y="1819826"/>
                  <a:pt x="403549" y="1866401"/>
                  <a:pt x="152791" y="1904850"/>
                </a:cubicBezTo>
                <a:cubicBezTo>
                  <a:pt x="143909" y="1901781"/>
                  <a:pt x="134960" y="1898689"/>
                  <a:pt x="126081" y="1895547"/>
                </a:cubicBezTo>
                <a:cubicBezTo>
                  <a:pt x="99374" y="1886132"/>
                  <a:pt x="72937" y="1876603"/>
                  <a:pt x="46701" y="1867019"/>
                </a:cubicBezTo>
                <a:cubicBezTo>
                  <a:pt x="558848" y="1786931"/>
                  <a:pt x="1031711" y="1689041"/>
                  <a:pt x="1436824" y="1599465"/>
                </a:cubicBezTo>
                <a:cubicBezTo>
                  <a:pt x="1819203" y="1514915"/>
                  <a:pt x="2204138" y="1427183"/>
                  <a:pt x="2576357" y="1342338"/>
                </a:cubicBezTo>
                <a:cubicBezTo>
                  <a:pt x="3034756" y="1237851"/>
                  <a:pt x="3500281" y="1131763"/>
                  <a:pt x="3974827" y="1028474"/>
                </a:cubicBezTo>
                <a:cubicBezTo>
                  <a:pt x="4009068" y="1022647"/>
                  <a:pt x="4043307" y="1016820"/>
                  <a:pt x="4077484" y="1011008"/>
                </a:cubicBezTo>
                <a:cubicBezTo>
                  <a:pt x="3641086" y="1113183"/>
                  <a:pt x="3213904" y="1218123"/>
                  <a:pt x="2792911" y="1321559"/>
                </a:cubicBezTo>
                <a:cubicBezTo>
                  <a:pt x="2408580" y="1415991"/>
                  <a:pt x="2011132" y="1513641"/>
                  <a:pt x="1614827" y="1607174"/>
                </a:cubicBezTo>
                <a:cubicBezTo>
                  <a:pt x="1378867" y="1662862"/>
                  <a:pt x="1138737" y="1718057"/>
                  <a:pt x="894908" y="1768941"/>
                </a:cubicBezTo>
                <a:close/>
                <a:moveTo>
                  <a:pt x="8978888" y="174767"/>
                </a:moveTo>
                <a:lnTo>
                  <a:pt x="8832217" y="170025"/>
                </a:lnTo>
                <a:lnTo>
                  <a:pt x="8727476" y="170110"/>
                </a:lnTo>
                <a:close/>
                <a:moveTo>
                  <a:pt x="9155994" y="140066"/>
                </a:moveTo>
                <a:lnTo>
                  <a:pt x="9010925" y="132487"/>
                </a:lnTo>
                <a:lnTo>
                  <a:pt x="8924844" y="131240"/>
                </a:lnTo>
                <a:close/>
                <a:moveTo>
                  <a:pt x="1058029" y="1786689"/>
                </a:moveTo>
                <a:cubicBezTo>
                  <a:pt x="793949" y="1840700"/>
                  <a:pt x="513438" y="1889926"/>
                  <a:pt x="221205" y="1927643"/>
                </a:cubicBezTo>
                <a:cubicBezTo>
                  <a:pt x="199948" y="1920785"/>
                  <a:pt x="178756" y="1913717"/>
                  <a:pt x="157499" y="1906448"/>
                </a:cubicBezTo>
                <a:cubicBezTo>
                  <a:pt x="161130" y="1905895"/>
                  <a:pt x="164697" y="1905360"/>
                  <a:pt x="168326" y="1904800"/>
                </a:cubicBezTo>
                <a:cubicBezTo>
                  <a:pt x="672744" y="1826805"/>
                  <a:pt x="1163360" y="1716670"/>
                  <a:pt x="1618461" y="1609268"/>
                </a:cubicBezTo>
                <a:cubicBezTo>
                  <a:pt x="2014836" y="1515728"/>
                  <a:pt x="2412281" y="1418069"/>
                  <a:pt x="2796674" y="1323629"/>
                </a:cubicBezTo>
                <a:cubicBezTo>
                  <a:pt x="3231125" y="1216879"/>
                  <a:pt x="3672167" y="1108527"/>
                  <a:pt x="4123231" y="1003272"/>
                </a:cubicBezTo>
                <a:cubicBezTo>
                  <a:pt x="4160363" y="996970"/>
                  <a:pt x="4197566" y="990678"/>
                  <a:pt x="4234840" y="984399"/>
                </a:cubicBezTo>
                <a:cubicBezTo>
                  <a:pt x="3814043" y="1089689"/>
                  <a:pt x="3403344" y="1198066"/>
                  <a:pt x="2998565" y="1304912"/>
                </a:cubicBezTo>
                <a:cubicBezTo>
                  <a:pt x="2606900" y="1408305"/>
                  <a:pt x="2201853" y="1515218"/>
                  <a:pt x="1796262" y="1617020"/>
                </a:cubicBezTo>
                <a:cubicBezTo>
                  <a:pt x="1569756" y="1673880"/>
                  <a:pt x="1322108" y="1732677"/>
                  <a:pt x="1058029" y="1786689"/>
                </a:cubicBezTo>
                <a:close/>
                <a:moveTo>
                  <a:pt x="7625124" y="455120"/>
                </a:moveTo>
                <a:lnTo>
                  <a:pt x="7562884" y="463287"/>
                </a:lnTo>
                <a:lnTo>
                  <a:pt x="7440989" y="480822"/>
                </a:lnTo>
                <a:close/>
                <a:moveTo>
                  <a:pt x="8506751" y="276949"/>
                </a:moveTo>
                <a:lnTo>
                  <a:pt x="8462722" y="277483"/>
                </a:lnTo>
                <a:cubicBezTo>
                  <a:pt x="8354348" y="280186"/>
                  <a:pt x="8246031" y="284278"/>
                  <a:pt x="8137742" y="289757"/>
                </a:cubicBezTo>
                <a:lnTo>
                  <a:pt x="8108868" y="291588"/>
                </a:lnTo>
                <a:close/>
                <a:moveTo>
                  <a:pt x="9063790" y="177511"/>
                </a:moveTo>
                <a:lnTo>
                  <a:pt x="9033759" y="175783"/>
                </a:lnTo>
                <a:lnTo>
                  <a:pt x="8978888" y="174767"/>
                </a:lnTo>
                <a:close/>
                <a:moveTo>
                  <a:pt x="310679" y="1958211"/>
                </a:moveTo>
                <a:cubicBezTo>
                  <a:pt x="269775" y="1962720"/>
                  <a:pt x="228741" y="1966922"/>
                  <a:pt x="187500" y="1970827"/>
                </a:cubicBezTo>
                <a:cubicBezTo>
                  <a:pt x="156356" y="1963084"/>
                  <a:pt x="125341" y="1954926"/>
                  <a:pt x="94327" y="1946374"/>
                </a:cubicBezTo>
                <a:cubicBezTo>
                  <a:pt x="136310" y="1941492"/>
                  <a:pt x="178555" y="1936309"/>
                  <a:pt x="221004" y="1930809"/>
                </a:cubicBezTo>
                <a:cubicBezTo>
                  <a:pt x="250807" y="1940339"/>
                  <a:pt x="280677" y="1949461"/>
                  <a:pt x="310679" y="1958211"/>
                </a:cubicBezTo>
                <a:close/>
                <a:moveTo>
                  <a:pt x="9262147" y="145611"/>
                </a:moveTo>
                <a:lnTo>
                  <a:pt x="9228301" y="142827"/>
                </a:lnTo>
                <a:lnTo>
                  <a:pt x="9155994" y="140066"/>
                </a:lnTo>
                <a:close/>
                <a:moveTo>
                  <a:pt x="8662397" y="275062"/>
                </a:moveTo>
                <a:lnTo>
                  <a:pt x="8571399" y="274570"/>
                </a:lnTo>
                <a:lnTo>
                  <a:pt x="8506751" y="276949"/>
                </a:lnTo>
                <a:close/>
                <a:moveTo>
                  <a:pt x="8279344" y="367647"/>
                </a:moveTo>
                <a:cubicBezTo>
                  <a:pt x="8231581" y="373396"/>
                  <a:pt x="8183949" y="379236"/>
                  <a:pt x="8136390" y="385157"/>
                </a:cubicBezTo>
                <a:cubicBezTo>
                  <a:pt x="7427469" y="459255"/>
                  <a:pt x="6666278" y="563171"/>
                  <a:pt x="5782311" y="706048"/>
                </a:cubicBezTo>
                <a:cubicBezTo>
                  <a:pt x="5709993" y="717677"/>
                  <a:pt x="5637000" y="729591"/>
                  <a:pt x="5564078" y="741622"/>
                </a:cubicBezTo>
                <a:cubicBezTo>
                  <a:pt x="5591861" y="730865"/>
                  <a:pt x="5619714" y="720146"/>
                  <a:pt x="5647765" y="709473"/>
                </a:cubicBezTo>
                <a:cubicBezTo>
                  <a:pt x="5742015" y="693216"/>
                  <a:pt x="5836868" y="677230"/>
                  <a:pt x="5930716" y="661844"/>
                </a:cubicBezTo>
                <a:cubicBezTo>
                  <a:pt x="6743033" y="527315"/>
                  <a:pt x="7526898" y="429227"/>
                  <a:pt x="8279344" y="367647"/>
                </a:cubicBezTo>
                <a:close/>
                <a:moveTo>
                  <a:pt x="278254" y="1994852"/>
                </a:moveTo>
                <a:cubicBezTo>
                  <a:pt x="239304" y="1997589"/>
                  <a:pt x="200218" y="1999948"/>
                  <a:pt x="160994" y="2002002"/>
                </a:cubicBezTo>
                <a:cubicBezTo>
                  <a:pt x="128906" y="1996245"/>
                  <a:pt x="96954" y="1990100"/>
                  <a:pt x="64998" y="1983559"/>
                </a:cubicBezTo>
                <a:cubicBezTo>
                  <a:pt x="104889" y="1980393"/>
                  <a:pt x="144916" y="1976887"/>
                  <a:pt x="185147" y="1973058"/>
                </a:cubicBezTo>
                <a:cubicBezTo>
                  <a:pt x="216092" y="1980714"/>
                  <a:pt x="247107" y="1987972"/>
                  <a:pt x="278254" y="1994852"/>
                </a:cubicBezTo>
                <a:close/>
                <a:moveTo>
                  <a:pt x="1186443" y="1816834"/>
                </a:moveTo>
                <a:cubicBezTo>
                  <a:pt x="909220" y="1874466"/>
                  <a:pt x="619157" y="1923862"/>
                  <a:pt x="318079" y="1957380"/>
                </a:cubicBezTo>
                <a:cubicBezTo>
                  <a:pt x="288074" y="1948619"/>
                  <a:pt x="258139" y="1939453"/>
                  <a:pt x="228203" y="1929881"/>
                </a:cubicBezTo>
                <a:cubicBezTo>
                  <a:pt x="267625" y="1924748"/>
                  <a:pt x="307249" y="1919349"/>
                  <a:pt x="347140" y="1913684"/>
                </a:cubicBezTo>
                <a:cubicBezTo>
                  <a:pt x="786499" y="1851225"/>
                  <a:pt x="1248189" y="1757611"/>
                  <a:pt x="1800095" y="1619076"/>
                </a:cubicBezTo>
                <a:cubicBezTo>
                  <a:pt x="2205686" y="1517259"/>
                  <a:pt x="2610733" y="1410337"/>
                  <a:pt x="3002463" y="1306936"/>
                </a:cubicBezTo>
                <a:cubicBezTo>
                  <a:pt x="3417805" y="1197314"/>
                  <a:pt x="3839270" y="1086066"/>
                  <a:pt x="4271500" y="978214"/>
                </a:cubicBezTo>
                <a:cubicBezTo>
                  <a:pt x="4310648" y="971619"/>
                  <a:pt x="4349872" y="965037"/>
                  <a:pt x="4389027" y="958467"/>
                </a:cubicBezTo>
                <a:cubicBezTo>
                  <a:pt x="3981891" y="1067052"/>
                  <a:pt x="3585784" y="1179030"/>
                  <a:pt x="3195270" y="1289446"/>
                </a:cubicBezTo>
                <a:cubicBezTo>
                  <a:pt x="2799166" y="1401431"/>
                  <a:pt x="2389610" y="1517227"/>
                  <a:pt x="1977764" y="1626864"/>
                </a:cubicBezTo>
                <a:cubicBezTo>
                  <a:pt x="1728048" y="1693332"/>
                  <a:pt x="1463666" y="1759201"/>
                  <a:pt x="1186443" y="1816834"/>
                </a:cubicBezTo>
                <a:close/>
                <a:moveTo>
                  <a:pt x="8468514" y="345353"/>
                </a:moveTo>
                <a:cubicBezTo>
                  <a:pt x="8422569" y="350635"/>
                  <a:pt x="8376687" y="356028"/>
                  <a:pt x="8330871" y="361484"/>
                </a:cubicBezTo>
                <a:cubicBezTo>
                  <a:pt x="7559319" y="422970"/>
                  <a:pt x="6753260" y="522896"/>
                  <a:pt x="5927957" y="659572"/>
                </a:cubicBezTo>
                <a:cubicBezTo>
                  <a:pt x="5839493" y="674085"/>
                  <a:pt x="5750022" y="689122"/>
                  <a:pt x="5661018" y="704424"/>
                </a:cubicBezTo>
                <a:cubicBezTo>
                  <a:pt x="5688534" y="693960"/>
                  <a:pt x="5716179" y="683538"/>
                  <a:pt x="5743962" y="673159"/>
                </a:cubicBezTo>
                <a:cubicBezTo>
                  <a:pt x="5846824" y="654610"/>
                  <a:pt x="5955673" y="635673"/>
                  <a:pt x="6076359" y="615362"/>
                </a:cubicBezTo>
                <a:cubicBezTo>
                  <a:pt x="6879059" y="480239"/>
                  <a:pt x="7681286" y="390098"/>
                  <a:pt x="8468514" y="345353"/>
                </a:cubicBezTo>
                <a:close/>
                <a:moveTo>
                  <a:pt x="8437499" y="355194"/>
                </a:moveTo>
                <a:cubicBezTo>
                  <a:pt x="8380318" y="360603"/>
                  <a:pt x="8322801" y="366207"/>
                  <a:pt x="8264949" y="372007"/>
                </a:cubicBezTo>
                <a:cubicBezTo>
                  <a:pt x="8292261" y="368709"/>
                  <a:pt x="8319503" y="365444"/>
                  <a:pt x="8346818" y="362205"/>
                </a:cubicBezTo>
                <a:cubicBezTo>
                  <a:pt x="8377090" y="359809"/>
                  <a:pt x="8407362" y="357471"/>
                  <a:pt x="8437499" y="355194"/>
                </a:cubicBezTo>
                <a:close/>
                <a:moveTo>
                  <a:pt x="405935" y="1984611"/>
                </a:moveTo>
                <a:cubicBezTo>
                  <a:pt x="366450" y="1988138"/>
                  <a:pt x="326892" y="1991351"/>
                  <a:pt x="287067" y="1994200"/>
                </a:cubicBezTo>
                <a:cubicBezTo>
                  <a:pt x="255782" y="1987299"/>
                  <a:pt x="224569" y="1979988"/>
                  <a:pt x="193356" y="1972279"/>
                </a:cubicBezTo>
                <a:cubicBezTo>
                  <a:pt x="233854" y="1968385"/>
                  <a:pt x="274485" y="1964147"/>
                  <a:pt x="315389" y="1959581"/>
                </a:cubicBezTo>
                <a:cubicBezTo>
                  <a:pt x="345457" y="1968314"/>
                  <a:pt x="375594" y="1976668"/>
                  <a:pt x="405935" y="1984611"/>
                </a:cubicBezTo>
                <a:close/>
                <a:moveTo>
                  <a:pt x="210577" y="2030729"/>
                </a:moveTo>
                <a:cubicBezTo>
                  <a:pt x="164962" y="2028994"/>
                  <a:pt x="119218" y="2026606"/>
                  <a:pt x="73207" y="2023546"/>
                </a:cubicBezTo>
                <a:cubicBezTo>
                  <a:pt x="90900" y="2023721"/>
                  <a:pt x="108659" y="2023814"/>
                  <a:pt x="126487" y="2023814"/>
                </a:cubicBezTo>
                <a:cubicBezTo>
                  <a:pt x="132541" y="2023814"/>
                  <a:pt x="138664" y="2023757"/>
                  <a:pt x="144715" y="2023737"/>
                </a:cubicBezTo>
                <a:cubicBezTo>
                  <a:pt x="166645" y="2026223"/>
                  <a:pt x="188579" y="2028574"/>
                  <a:pt x="210577" y="2030729"/>
                </a:cubicBezTo>
                <a:close/>
                <a:moveTo>
                  <a:pt x="8671003" y="322725"/>
                </a:moveTo>
                <a:cubicBezTo>
                  <a:pt x="8619810" y="328290"/>
                  <a:pt x="8568682" y="333983"/>
                  <a:pt x="8517555" y="339779"/>
                </a:cubicBezTo>
                <a:cubicBezTo>
                  <a:pt x="7711562" y="383767"/>
                  <a:pt x="6891506" y="475417"/>
                  <a:pt x="6073534" y="613097"/>
                </a:cubicBezTo>
                <a:cubicBezTo>
                  <a:pt x="5959578" y="632285"/>
                  <a:pt x="5856109" y="650245"/>
                  <a:pt x="5758295" y="667812"/>
                </a:cubicBezTo>
                <a:cubicBezTo>
                  <a:pt x="5785477" y="657691"/>
                  <a:pt x="5812784" y="647611"/>
                  <a:pt x="5840166" y="637582"/>
                </a:cubicBezTo>
                <a:cubicBezTo>
                  <a:pt x="5850933" y="635558"/>
                  <a:pt x="5861628" y="633512"/>
                  <a:pt x="5872392" y="631495"/>
                </a:cubicBezTo>
                <a:cubicBezTo>
                  <a:pt x="5981169" y="611080"/>
                  <a:pt x="6095534" y="590596"/>
                  <a:pt x="6222007" y="568878"/>
                </a:cubicBezTo>
                <a:cubicBezTo>
                  <a:pt x="7030959" y="429949"/>
                  <a:pt x="7852899" y="347891"/>
                  <a:pt x="8671003" y="322725"/>
                </a:cubicBezTo>
                <a:close/>
                <a:moveTo>
                  <a:pt x="9037174" y="250950"/>
                </a:moveTo>
                <a:lnTo>
                  <a:pt x="8968139" y="248234"/>
                </a:lnTo>
                <a:lnTo>
                  <a:pt x="8937645" y="247931"/>
                </a:lnTo>
                <a:close/>
                <a:moveTo>
                  <a:pt x="9342913" y="193578"/>
                </a:moveTo>
                <a:lnTo>
                  <a:pt x="9129803" y="179645"/>
                </a:lnTo>
                <a:lnTo>
                  <a:pt x="9063790" y="177511"/>
                </a:lnTo>
                <a:close/>
                <a:moveTo>
                  <a:pt x="8651029" y="335783"/>
                </a:moveTo>
                <a:cubicBezTo>
                  <a:pt x="8644299" y="336372"/>
                  <a:pt x="8637571" y="336932"/>
                  <a:pt x="8630844" y="337524"/>
                </a:cubicBezTo>
                <a:cubicBezTo>
                  <a:pt x="8600635" y="340177"/>
                  <a:pt x="8570367" y="342900"/>
                  <a:pt x="8540093" y="345661"/>
                </a:cubicBezTo>
                <a:cubicBezTo>
                  <a:pt x="8492327" y="349064"/>
                  <a:pt x="8444362" y="352651"/>
                  <a:pt x="8396264" y="356354"/>
                </a:cubicBezTo>
                <a:cubicBezTo>
                  <a:pt x="8435080" y="351806"/>
                  <a:pt x="8473964" y="347338"/>
                  <a:pt x="8512849" y="342916"/>
                </a:cubicBezTo>
                <a:cubicBezTo>
                  <a:pt x="8558925" y="340390"/>
                  <a:pt x="8605009" y="337994"/>
                  <a:pt x="8651029" y="335783"/>
                </a:cubicBezTo>
                <a:close/>
                <a:moveTo>
                  <a:pt x="378353" y="2015572"/>
                </a:moveTo>
                <a:cubicBezTo>
                  <a:pt x="341086" y="2017226"/>
                  <a:pt x="303681" y="2018520"/>
                  <a:pt x="266075" y="2019447"/>
                </a:cubicBezTo>
                <a:cubicBezTo>
                  <a:pt x="234392" y="2014621"/>
                  <a:pt x="202773" y="2009405"/>
                  <a:pt x="171157" y="2003817"/>
                </a:cubicBezTo>
                <a:cubicBezTo>
                  <a:pt x="209230" y="2001736"/>
                  <a:pt x="247441" y="1999303"/>
                  <a:pt x="285853" y="1996528"/>
                </a:cubicBezTo>
                <a:cubicBezTo>
                  <a:pt x="316597" y="2003257"/>
                  <a:pt x="347411" y="2009604"/>
                  <a:pt x="378353" y="2015572"/>
                </a:cubicBezTo>
                <a:close/>
                <a:moveTo>
                  <a:pt x="9384560" y="196301"/>
                </a:moveTo>
                <a:lnTo>
                  <a:pt x="9376259" y="195497"/>
                </a:lnTo>
                <a:lnTo>
                  <a:pt x="9342913" y="193578"/>
                </a:lnTo>
                <a:close/>
                <a:moveTo>
                  <a:pt x="9532814" y="167875"/>
                </a:moveTo>
                <a:lnTo>
                  <a:pt x="9317970" y="148527"/>
                </a:lnTo>
                <a:lnTo>
                  <a:pt x="9262147" y="145611"/>
                </a:lnTo>
                <a:close/>
                <a:moveTo>
                  <a:pt x="8895964" y="299125"/>
                </a:moveTo>
                <a:cubicBezTo>
                  <a:pt x="8836093" y="305180"/>
                  <a:pt x="8776221" y="311416"/>
                  <a:pt x="8716482" y="317820"/>
                </a:cubicBezTo>
                <a:cubicBezTo>
                  <a:pt x="7882705" y="341486"/>
                  <a:pt x="7044548" y="424881"/>
                  <a:pt x="6219182" y="566621"/>
                </a:cubicBezTo>
                <a:cubicBezTo>
                  <a:pt x="6092639" y="588352"/>
                  <a:pt x="5978211" y="608847"/>
                  <a:pt x="5869362" y="629277"/>
                </a:cubicBezTo>
                <a:cubicBezTo>
                  <a:pt x="5864856" y="630117"/>
                  <a:pt x="5860413" y="630975"/>
                  <a:pt x="5855906" y="631817"/>
                </a:cubicBezTo>
                <a:cubicBezTo>
                  <a:pt x="5882753" y="622030"/>
                  <a:pt x="5909725" y="612286"/>
                  <a:pt x="5936770" y="602592"/>
                </a:cubicBezTo>
                <a:cubicBezTo>
                  <a:pt x="5963210" y="597395"/>
                  <a:pt x="5989643" y="592205"/>
                  <a:pt x="6016151" y="587070"/>
                </a:cubicBezTo>
                <a:cubicBezTo>
                  <a:pt x="6126411" y="565656"/>
                  <a:pt x="6241381" y="544500"/>
                  <a:pt x="6367651" y="522391"/>
                </a:cubicBezTo>
                <a:cubicBezTo>
                  <a:pt x="7204861" y="375851"/>
                  <a:pt x="8049270" y="301463"/>
                  <a:pt x="8895964" y="299125"/>
                </a:cubicBezTo>
                <a:close/>
                <a:moveTo>
                  <a:pt x="353597" y="2034076"/>
                </a:moveTo>
                <a:cubicBezTo>
                  <a:pt x="321307" y="2033786"/>
                  <a:pt x="288883" y="2033179"/>
                  <a:pt x="256320" y="2032247"/>
                </a:cubicBezTo>
                <a:cubicBezTo>
                  <a:pt x="227124" y="2029679"/>
                  <a:pt x="197862" y="2026810"/>
                  <a:pt x="168530" y="2023635"/>
                </a:cubicBezTo>
                <a:cubicBezTo>
                  <a:pt x="201360" y="2023384"/>
                  <a:pt x="234323" y="2022840"/>
                  <a:pt x="267355" y="2021993"/>
                </a:cubicBezTo>
                <a:cubicBezTo>
                  <a:pt x="296082" y="2026326"/>
                  <a:pt x="324806" y="2030358"/>
                  <a:pt x="353597" y="2034076"/>
                </a:cubicBezTo>
                <a:close/>
                <a:moveTo>
                  <a:pt x="8768890" y="330486"/>
                </a:moveTo>
                <a:cubicBezTo>
                  <a:pt x="8724688" y="333212"/>
                  <a:pt x="8680421" y="336047"/>
                  <a:pt x="8636026" y="339034"/>
                </a:cubicBezTo>
                <a:cubicBezTo>
                  <a:pt x="8657146" y="337183"/>
                  <a:pt x="8678335" y="335345"/>
                  <a:pt x="8699529" y="333540"/>
                </a:cubicBezTo>
                <a:cubicBezTo>
                  <a:pt x="8722671" y="332482"/>
                  <a:pt x="8745813" y="331466"/>
                  <a:pt x="8768890" y="330486"/>
                </a:cubicBezTo>
                <a:close/>
                <a:moveTo>
                  <a:pt x="503146" y="2008683"/>
                </a:moveTo>
                <a:cubicBezTo>
                  <a:pt x="465139" y="2011189"/>
                  <a:pt x="426925" y="2013330"/>
                  <a:pt x="388582" y="2015099"/>
                </a:cubicBezTo>
                <a:cubicBezTo>
                  <a:pt x="357228" y="2009097"/>
                  <a:pt x="325951" y="2002688"/>
                  <a:pt x="294802" y="1995879"/>
                </a:cubicBezTo>
                <a:cubicBezTo>
                  <a:pt x="333683" y="1993011"/>
                  <a:pt x="372840" y="1989804"/>
                  <a:pt x="412125" y="1986223"/>
                </a:cubicBezTo>
                <a:cubicBezTo>
                  <a:pt x="442400" y="1994104"/>
                  <a:pt x="472738" y="2001599"/>
                  <a:pt x="503146" y="2008683"/>
                </a:cubicBezTo>
                <a:close/>
                <a:moveTo>
                  <a:pt x="1328685" y="1843925"/>
                </a:moveTo>
                <a:cubicBezTo>
                  <a:pt x="1037125" y="1905131"/>
                  <a:pt x="731505" y="1955131"/>
                  <a:pt x="413808" y="1983913"/>
                </a:cubicBezTo>
                <a:cubicBezTo>
                  <a:pt x="383403" y="1975935"/>
                  <a:pt x="353062" y="1967559"/>
                  <a:pt x="322789" y="1958758"/>
                </a:cubicBezTo>
                <a:cubicBezTo>
                  <a:pt x="389589" y="1951230"/>
                  <a:pt x="456997" y="1942815"/>
                  <a:pt x="525077" y="1933492"/>
                </a:cubicBezTo>
                <a:cubicBezTo>
                  <a:pt x="964030" y="1873344"/>
                  <a:pt x="1426934" y="1776554"/>
                  <a:pt x="1981669" y="1628882"/>
                </a:cubicBezTo>
                <a:cubicBezTo>
                  <a:pt x="2393644" y="1519224"/>
                  <a:pt x="2803203" y="1403416"/>
                  <a:pt x="3199307" y="1291419"/>
                </a:cubicBezTo>
                <a:cubicBezTo>
                  <a:pt x="3598502" y="1178570"/>
                  <a:pt x="4003482" y="1064085"/>
                  <a:pt x="4420035" y="953266"/>
                </a:cubicBezTo>
                <a:cubicBezTo>
                  <a:pt x="4460465" y="946492"/>
                  <a:pt x="4500967" y="939733"/>
                  <a:pt x="4541465" y="932987"/>
                </a:cubicBezTo>
                <a:cubicBezTo>
                  <a:pt x="4146641" y="1044971"/>
                  <a:pt x="3763657" y="1160630"/>
                  <a:pt x="3386051" y="1274692"/>
                </a:cubicBezTo>
                <a:cubicBezTo>
                  <a:pt x="2987530" y="1395057"/>
                  <a:pt x="2575485" y="1519518"/>
                  <a:pt x="2159202" y="1636708"/>
                </a:cubicBezTo>
                <a:cubicBezTo>
                  <a:pt x="1897746" y="1710309"/>
                  <a:pt x="1620245" y="1782719"/>
                  <a:pt x="1328685" y="1843925"/>
                </a:cubicBezTo>
                <a:close/>
                <a:moveTo>
                  <a:pt x="9060723" y="277213"/>
                </a:moveTo>
                <a:lnTo>
                  <a:pt x="8788030" y="273538"/>
                </a:lnTo>
                <a:lnTo>
                  <a:pt x="8662397" y="275062"/>
                </a:lnTo>
                <a:close/>
                <a:moveTo>
                  <a:pt x="8867979" y="317754"/>
                </a:moveTo>
                <a:cubicBezTo>
                  <a:pt x="8819479" y="321588"/>
                  <a:pt x="8770904" y="325532"/>
                  <a:pt x="8722064" y="329663"/>
                </a:cubicBezTo>
                <a:cubicBezTo>
                  <a:pt x="8668178" y="332070"/>
                  <a:pt x="8614225" y="334705"/>
                  <a:pt x="8560209" y="337541"/>
                </a:cubicBezTo>
                <a:cubicBezTo>
                  <a:pt x="8608306" y="332145"/>
                  <a:pt x="8656406" y="326877"/>
                  <a:pt x="8704642" y="321689"/>
                </a:cubicBezTo>
                <a:cubicBezTo>
                  <a:pt x="8759064" y="320118"/>
                  <a:pt x="8813554" y="318821"/>
                  <a:pt x="8867979" y="317754"/>
                </a:cubicBezTo>
                <a:close/>
                <a:moveTo>
                  <a:pt x="9585414" y="172612"/>
                </a:moveTo>
                <a:lnTo>
                  <a:pt x="9576184" y="171443"/>
                </a:lnTo>
                <a:lnTo>
                  <a:pt x="9532814" y="167875"/>
                </a:lnTo>
                <a:close/>
                <a:moveTo>
                  <a:pt x="479129" y="2033645"/>
                </a:moveTo>
                <a:cubicBezTo>
                  <a:pt x="443879" y="2034204"/>
                  <a:pt x="408493" y="2034404"/>
                  <a:pt x="372907" y="2034222"/>
                </a:cubicBezTo>
                <a:cubicBezTo>
                  <a:pt x="342093" y="2030372"/>
                  <a:pt x="311283" y="2026169"/>
                  <a:pt x="280608" y="2021611"/>
                </a:cubicBezTo>
                <a:cubicBezTo>
                  <a:pt x="316462" y="2020609"/>
                  <a:pt x="352521" y="2019261"/>
                  <a:pt x="388715" y="2017563"/>
                </a:cubicBezTo>
                <a:cubicBezTo>
                  <a:pt x="418789" y="2023284"/>
                  <a:pt x="448926" y="2028646"/>
                  <a:pt x="479129" y="2033645"/>
                </a:cubicBezTo>
                <a:close/>
                <a:moveTo>
                  <a:pt x="444014" y="2044734"/>
                </a:moveTo>
                <a:cubicBezTo>
                  <a:pt x="397053" y="2042602"/>
                  <a:pt x="349897" y="2039735"/>
                  <a:pt x="302473" y="2036067"/>
                </a:cubicBezTo>
                <a:cubicBezTo>
                  <a:pt x="326892" y="2036526"/>
                  <a:pt x="351381" y="2036796"/>
                  <a:pt x="375934" y="2036892"/>
                </a:cubicBezTo>
                <a:cubicBezTo>
                  <a:pt x="398604" y="2039695"/>
                  <a:pt x="421275" y="2042311"/>
                  <a:pt x="444014" y="2044734"/>
                </a:cubicBezTo>
                <a:close/>
                <a:moveTo>
                  <a:pt x="763250" y="1985869"/>
                </a:moveTo>
                <a:lnTo>
                  <a:pt x="750274" y="1987151"/>
                </a:lnTo>
                <a:lnTo>
                  <a:pt x="759651" y="1986327"/>
                </a:lnTo>
                <a:close/>
                <a:moveTo>
                  <a:pt x="9104777" y="300044"/>
                </a:moveTo>
                <a:cubicBezTo>
                  <a:pt x="9045916" y="304165"/>
                  <a:pt x="8986784" y="308527"/>
                  <a:pt x="8927379" y="313096"/>
                </a:cubicBezTo>
                <a:cubicBezTo>
                  <a:pt x="8868048" y="314063"/>
                  <a:pt x="8808643" y="315326"/>
                  <a:pt x="8749240" y="316901"/>
                </a:cubicBezTo>
                <a:cubicBezTo>
                  <a:pt x="8806629" y="310812"/>
                  <a:pt x="8864080" y="304870"/>
                  <a:pt x="8921532" y="299101"/>
                </a:cubicBezTo>
                <a:cubicBezTo>
                  <a:pt x="8982615" y="299038"/>
                  <a:pt x="9043695" y="299358"/>
                  <a:pt x="9104777" y="300044"/>
                </a:cubicBezTo>
                <a:close/>
                <a:moveTo>
                  <a:pt x="9043361" y="315193"/>
                </a:moveTo>
                <a:cubicBezTo>
                  <a:pt x="9000172" y="317342"/>
                  <a:pt x="8956914" y="319606"/>
                  <a:pt x="8913590" y="322011"/>
                </a:cubicBezTo>
                <a:cubicBezTo>
                  <a:pt x="8866299" y="323680"/>
                  <a:pt x="8819007" y="325496"/>
                  <a:pt x="8771643" y="327497"/>
                </a:cubicBezTo>
                <a:cubicBezTo>
                  <a:pt x="8814769" y="323934"/>
                  <a:pt x="8858024" y="320464"/>
                  <a:pt x="8901347" y="317099"/>
                </a:cubicBezTo>
                <a:cubicBezTo>
                  <a:pt x="8948708" y="316261"/>
                  <a:pt x="8996000" y="315649"/>
                  <a:pt x="9043361" y="315193"/>
                </a:cubicBezTo>
                <a:close/>
                <a:moveTo>
                  <a:pt x="601971" y="2030230"/>
                </a:moveTo>
                <a:cubicBezTo>
                  <a:pt x="565440" y="2031678"/>
                  <a:pt x="528846" y="2032757"/>
                  <a:pt x="492045" y="2033433"/>
                </a:cubicBezTo>
                <a:cubicBezTo>
                  <a:pt x="460964" y="2028374"/>
                  <a:pt x="429953" y="2022930"/>
                  <a:pt x="399007" y="2017092"/>
                </a:cubicBezTo>
                <a:cubicBezTo>
                  <a:pt x="436211" y="2015280"/>
                  <a:pt x="473616" y="2013076"/>
                  <a:pt x="511081" y="2010527"/>
                </a:cubicBezTo>
                <a:cubicBezTo>
                  <a:pt x="541291" y="2017489"/>
                  <a:pt x="571632" y="2024052"/>
                  <a:pt x="601971" y="2030230"/>
                </a:cubicBezTo>
                <a:close/>
                <a:moveTo>
                  <a:pt x="579162" y="2048849"/>
                </a:moveTo>
                <a:cubicBezTo>
                  <a:pt x="546807" y="2048344"/>
                  <a:pt x="514313" y="2047505"/>
                  <a:pt x="481753" y="2046298"/>
                </a:cubicBezTo>
                <a:cubicBezTo>
                  <a:pt x="452824" y="2043490"/>
                  <a:pt x="424034" y="2040371"/>
                  <a:pt x="395307" y="2036950"/>
                </a:cubicBezTo>
                <a:cubicBezTo>
                  <a:pt x="395373" y="2036950"/>
                  <a:pt x="395445" y="2036950"/>
                  <a:pt x="395508" y="2036949"/>
                </a:cubicBezTo>
                <a:cubicBezTo>
                  <a:pt x="428002" y="2036950"/>
                  <a:pt x="460564" y="2036591"/>
                  <a:pt x="493257" y="2035957"/>
                </a:cubicBezTo>
                <a:cubicBezTo>
                  <a:pt x="521848" y="2040578"/>
                  <a:pt x="550507" y="2044882"/>
                  <a:pt x="579162" y="2048849"/>
                </a:cubicBezTo>
                <a:close/>
                <a:moveTo>
                  <a:pt x="9490590" y="245480"/>
                </a:moveTo>
                <a:cubicBezTo>
                  <a:pt x="9433607" y="249967"/>
                  <a:pt x="9376627" y="254653"/>
                  <a:pt x="9319716" y="259521"/>
                </a:cubicBezTo>
                <a:lnTo>
                  <a:pt x="9037174" y="250950"/>
                </a:lnTo>
                <a:lnTo>
                  <a:pt x="9299264" y="261262"/>
                </a:lnTo>
                <a:cubicBezTo>
                  <a:pt x="9238855" y="266479"/>
                  <a:pt x="9178443" y="271903"/>
                  <a:pt x="9118099" y="277524"/>
                </a:cubicBezTo>
                <a:lnTo>
                  <a:pt x="9060723" y="277213"/>
                </a:lnTo>
                <a:lnTo>
                  <a:pt x="9113799" y="277928"/>
                </a:lnTo>
                <a:cubicBezTo>
                  <a:pt x="9048137" y="284056"/>
                  <a:pt x="8982545" y="290400"/>
                  <a:pt x="8917023" y="296981"/>
                </a:cubicBezTo>
                <a:cubicBezTo>
                  <a:pt x="8061916" y="298234"/>
                  <a:pt x="7205060" y="373066"/>
                  <a:pt x="6364760" y="520146"/>
                </a:cubicBezTo>
                <a:cubicBezTo>
                  <a:pt x="6238421" y="542266"/>
                  <a:pt x="6123318" y="563439"/>
                  <a:pt x="6013053" y="584868"/>
                </a:cubicBezTo>
                <a:cubicBezTo>
                  <a:pt x="5993412" y="588668"/>
                  <a:pt x="5973907" y="592521"/>
                  <a:pt x="5954327" y="596355"/>
                </a:cubicBezTo>
                <a:cubicBezTo>
                  <a:pt x="5980697" y="586948"/>
                  <a:pt x="6007206" y="577585"/>
                  <a:pt x="6033845" y="568274"/>
                </a:cubicBezTo>
                <a:cubicBezTo>
                  <a:pt x="6075756" y="559652"/>
                  <a:pt x="6117733" y="551087"/>
                  <a:pt x="6159911" y="542644"/>
                </a:cubicBezTo>
                <a:cubicBezTo>
                  <a:pt x="6271920" y="520158"/>
                  <a:pt x="6387497" y="498328"/>
                  <a:pt x="6513299" y="475912"/>
                </a:cubicBezTo>
                <a:cubicBezTo>
                  <a:pt x="6947243" y="398572"/>
                  <a:pt x="7380008" y="343370"/>
                  <a:pt x="7812967" y="310356"/>
                </a:cubicBezTo>
                <a:lnTo>
                  <a:pt x="8108868" y="291588"/>
                </a:lnTo>
                <a:lnTo>
                  <a:pt x="8027475" y="294583"/>
                </a:lnTo>
                <a:cubicBezTo>
                  <a:pt x="7522590" y="323978"/>
                  <a:pt x="7012193" y="384232"/>
                  <a:pt x="6510405" y="473669"/>
                </a:cubicBezTo>
                <a:cubicBezTo>
                  <a:pt x="6384538" y="496102"/>
                  <a:pt x="6268827" y="517949"/>
                  <a:pt x="6156683" y="540456"/>
                </a:cubicBezTo>
                <a:cubicBezTo>
                  <a:pt x="6122374" y="547329"/>
                  <a:pt x="6088131" y="554267"/>
                  <a:pt x="6053957" y="561259"/>
                </a:cubicBezTo>
                <a:cubicBezTo>
                  <a:pt x="6079588" y="552335"/>
                  <a:pt x="6105421" y="543462"/>
                  <a:pt x="6131254" y="534634"/>
                </a:cubicBezTo>
                <a:cubicBezTo>
                  <a:pt x="6188438" y="522322"/>
                  <a:pt x="6245820" y="510156"/>
                  <a:pt x="6303675" y="498217"/>
                </a:cubicBezTo>
                <a:cubicBezTo>
                  <a:pt x="6417366" y="474659"/>
                  <a:pt x="6533614" y="452158"/>
                  <a:pt x="6658944" y="429424"/>
                </a:cubicBezTo>
                <a:cubicBezTo>
                  <a:pt x="7319091" y="309709"/>
                  <a:pt x="7977006" y="248122"/>
                  <a:pt x="8637597" y="244951"/>
                </a:cubicBezTo>
                <a:lnTo>
                  <a:pt x="8937645" y="247931"/>
                </a:lnTo>
                <a:lnTo>
                  <a:pt x="8756980" y="242451"/>
                </a:lnTo>
                <a:cubicBezTo>
                  <a:pt x="8569508" y="241400"/>
                  <a:pt x="8382404" y="244991"/>
                  <a:pt x="8196463" y="253242"/>
                </a:cubicBezTo>
                <a:cubicBezTo>
                  <a:pt x="7685795" y="275907"/>
                  <a:pt x="7167525" y="334432"/>
                  <a:pt x="6655986" y="427192"/>
                </a:cubicBezTo>
                <a:cubicBezTo>
                  <a:pt x="6530520" y="449948"/>
                  <a:pt x="6414207" y="472471"/>
                  <a:pt x="6300377" y="496048"/>
                </a:cubicBezTo>
                <a:cubicBezTo>
                  <a:pt x="6251339" y="506178"/>
                  <a:pt x="6202631" y="516490"/>
                  <a:pt x="6154060" y="526888"/>
                </a:cubicBezTo>
                <a:cubicBezTo>
                  <a:pt x="6178951" y="518445"/>
                  <a:pt x="6203979" y="510055"/>
                  <a:pt x="6229137" y="501704"/>
                </a:cubicBezTo>
                <a:cubicBezTo>
                  <a:pt x="6301254" y="485419"/>
                  <a:pt x="6373976" y="469419"/>
                  <a:pt x="6447440" y="453792"/>
                </a:cubicBezTo>
                <a:cubicBezTo>
                  <a:pt x="6561264" y="429485"/>
                  <a:pt x="6681479" y="405649"/>
                  <a:pt x="6804591" y="382942"/>
                </a:cubicBezTo>
                <a:cubicBezTo>
                  <a:pt x="7702481" y="217397"/>
                  <a:pt x="8593709" y="171221"/>
                  <a:pt x="9490590" y="245480"/>
                </a:cubicBezTo>
                <a:close/>
                <a:moveTo>
                  <a:pt x="9178512" y="314391"/>
                </a:moveTo>
                <a:cubicBezTo>
                  <a:pt x="9122271" y="315638"/>
                  <a:pt x="9065962" y="317126"/>
                  <a:pt x="9009523" y="318853"/>
                </a:cubicBezTo>
                <a:cubicBezTo>
                  <a:pt x="9036970" y="317445"/>
                  <a:pt x="9064351" y="316087"/>
                  <a:pt x="9091729" y="314780"/>
                </a:cubicBezTo>
                <a:cubicBezTo>
                  <a:pt x="9120654" y="314580"/>
                  <a:pt x="9149586" y="314449"/>
                  <a:pt x="9178512" y="314391"/>
                </a:cubicBezTo>
                <a:close/>
                <a:moveTo>
                  <a:pt x="9328932" y="285382"/>
                </a:moveTo>
                <a:cubicBezTo>
                  <a:pt x="9263545" y="289377"/>
                  <a:pt x="9197816" y="293648"/>
                  <a:pt x="9131620" y="298211"/>
                </a:cubicBezTo>
                <a:cubicBezTo>
                  <a:pt x="9068857" y="297400"/>
                  <a:pt x="9006027" y="296984"/>
                  <a:pt x="8943192" y="296963"/>
                </a:cubicBezTo>
                <a:cubicBezTo>
                  <a:pt x="9007167" y="290594"/>
                  <a:pt x="9071210" y="284444"/>
                  <a:pt x="9135320" y="278508"/>
                </a:cubicBezTo>
                <a:cubicBezTo>
                  <a:pt x="9199835" y="280311"/>
                  <a:pt x="9264351" y="282602"/>
                  <a:pt x="9328932" y="285382"/>
                </a:cubicBezTo>
                <a:close/>
                <a:moveTo>
                  <a:pt x="9305387" y="303653"/>
                </a:moveTo>
                <a:cubicBezTo>
                  <a:pt x="9247936" y="305846"/>
                  <a:pt x="9190352" y="308274"/>
                  <a:pt x="9132561" y="310927"/>
                </a:cubicBezTo>
                <a:cubicBezTo>
                  <a:pt x="9132362" y="310924"/>
                  <a:pt x="9132227" y="310921"/>
                  <a:pt x="9132094" y="310924"/>
                </a:cubicBezTo>
                <a:cubicBezTo>
                  <a:pt x="9074911" y="311181"/>
                  <a:pt x="9017730" y="311745"/>
                  <a:pt x="8960546" y="312568"/>
                </a:cubicBezTo>
                <a:cubicBezTo>
                  <a:pt x="9016786" y="308323"/>
                  <a:pt x="9073161" y="304245"/>
                  <a:pt x="9129672" y="300355"/>
                </a:cubicBezTo>
                <a:cubicBezTo>
                  <a:pt x="9188194" y="301108"/>
                  <a:pt x="9246791" y="302207"/>
                  <a:pt x="9305387" y="303653"/>
                </a:cubicBezTo>
                <a:close/>
                <a:moveTo>
                  <a:pt x="702073" y="2049128"/>
                </a:moveTo>
                <a:cubicBezTo>
                  <a:pt x="667427" y="2049506"/>
                  <a:pt x="632643" y="2049501"/>
                  <a:pt x="597729" y="2049098"/>
                </a:cubicBezTo>
                <a:cubicBezTo>
                  <a:pt x="567054" y="2045005"/>
                  <a:pt x="536517" y="2040543"/>
                  <a:pt x="506038" y="2035701"/>
                </a:cubicBezTo>
                <a:cubicBezTo>
                  <a:pt x="541222" y="2034930"/>
                  <a:pt x="576541" y="2033788"/>
                  <a:pt x="611995" y="2032285"/>
                </a:cubicBezTo>
                <a:cubicBezTo>
                  <a:pt x="641997" y="2038290"/>
                  <a:pt x="672002" y="2043889"/>
                  <a:pt x="702073" y="2049128"/>
                </a:cubicBezTo>
                <a:close/>
                <a:moveTo>
                  <a:pt x="668569" y="2060119"/>
                </a:moveTo>
                <a:cubicBezTo>
                  <a:pt x="620400" y="2057658"/>
                  <a:pt x="572369" y="2054360"/>
                  <a:pt x="524539" y="2050225"/>
                </a:cubicBezTo>
                <a:cubicBezTo>
                  <a:pt x="549431" y="2050887"/>
                  <a:pt x="574389" y="2051319"/>
                  <a:pt x="599347" y="2051576"/>
                </a:cubicBezTo>
                <a:cubicBezTo>
                  <a:pt x="622420" y="2054638"/>
                  <a:pt x="645496" y="2057482"/>
                  <a:pt x="668569" y="2060119"/>
                </a:cubicBezTo>
                <a:close/>
                <a:moveTo>
                  <a:pt x="9513058" y="274833"/>
                </a:moveTo>
                <a:cubicBezTo>
                  <a:pt x="9453925" y="277994"/>
                  <a:pt x="9394392" y="281398"/>
                  <a:pt x="9334517" y="285041"/>
                </a:cubicBezTo>
                <a:cubicBezTo>
                  <a:pt x="9269596" y="282240"/>
                  <a:pt x="9204612" y="279938"/>
                  <a:pt x="9139630" y="278113"/>
                </a:cubicBezTo>
                <a:cubicBezTo>
                  <a:pt x="9198895" y="272631"/>
                  <a:pt x="9258228" y="267345"/>
                  <a:pt x="9317564" y="262260"/>
                </a:cubicBezTo>
                <a:cubicBezTo>
                  <a:pt x="9382684" y="265883"/>
                  <a:pt x="9447870" y="270080"/>
                  <a:pt x="9513058" y="274833"/>
                </a:cubicBezTo>
                <a:close/>
                <a:moveTo>
                  <a:pt x="1616375" y="1898784"/>
                </a:moveTo>
                <a:cubicBezTo>
                  <a:pt x="1297199" y="1966327"/>
                  <a:pt x="961541" y="2015316"/>
                  <a:pt x="611725" y="2029837"/>
                </a:cubicBezTo>
                <a:cubicBezTo>
                  <a:pt x="580914" y="2023612"/>
                  <a:pt x="550173" y="2016992"/>
                  <a:pt x="519492" y="2009942"/>
                </a:cubicBezTo>
                <a:lnTo>
                  <a:pt x="750274" y="1987151"/>
                </a:lnTo>
                <a:lnTo>
                  <a:pt x="511689" y="2008116"/>
                </a:lnTo>
                <a:cubicBezTo>
                  <a:pt x="481017" y="2000997"/>
                  <a:pt x="450404" y="1993481"/>
                  <a:pt x="419931" y="1985533"/>
                </a:cubicBezTo>
                <a:cubicBezTo>
                  <a:pt x="513102" y="1976932"/>
                  <a:pt x="607351" y="1966345"/>
                  <a:pt x="702746" y="1953737"/>
                </a:cubicBezTo>
                <a:cubicBezTo>
                  <a:pt x="1141630" y="1895746"/>
                  <a:pt x="1605746" y="1795635"/>
                  <a:pt x="2163303" y="1638690"/>
                </a:cubicBezTo>
                <a:cubicBezTo>
                  <a:pt x="2579655" y="1521470"/>
                  <a:pt x="2991768" y="1396996"/>
                  <a:pt x="3390292" y="1276619"/>
                </a:cubicBezTo>
                <a:cubicBezTo>
                  <a:pt x="3775161" y="1160376"/>
                  <a:pt x="4165614" y="1042475"/>
                  <a:pt x="4568374" y="928502"/>
                </a:cubicBezTo>
                <a:cubicBezTo>
                  <a:pt x="4609813" y="921609"/>
                  <a:pt x="4651187" y="914732"/>
                  <a:pt x="4692695" y="907872"/>
                </a:cubicBezTo>
                <a:cubicBezTo>
                  <a:pt x="4309305" y="1023298"/>
                  <a:pt x="3938363" y="1142675"/>
                  <a:pt x="3572672" y="1260415"/>
                </a:cubicBezTo>
                <a:cubicBezTo>
                  <a:pt x="3173138" y="1389020"/>
                  <a:pt x="2760080" y="1522002"/>
                  <a:pt x="2340635" y="1646559"/>
                </a:cubicBezTo>
                <a:cubicBezTo>
                  <a:pt x="1931399" y="1768097"/>
                  <a:pt x="1482919" y="1885430"/>
                  <a:pt x="1002495" y="1955456"/>
                </a:cubicBezTo>
                <a:lnTo>
                  <a:pt x="763250" y="1985869"/>
                </a:lnTo>
                <a:lnTo>
                  <a:pt x="879940" y="1974345"/>
                </a:lnTo>
                <a:cubicBezTo>
                  <a:pt x="1319435" y="1918326"/>
                  <a:pt x="1784894" y="1814784"/>
                  <a:pt x="2344873" y="1648493"/>
                </a:cubicBezTo>
                <a:cubicBezTo>
                  <a:pt x="2764385" y="1523907"/>
                  <a:pt x="3177508" y="1390910"/>
                  <a:pt x="3577042" y="1262289"/>
                </a:cubicBezTo>
                <a:cubicBezTo>
                  <a:pt x="3948992" y="1142561"/>
                  <a:pt x="4326257" y="1021142"/>
                  <a:pt x="4716575" y="903910"/>
                </a:cubicBezTo>
                <a:cubicBezTo>
                  <a:pt x="4758689" y="896937"/>
                  <a:pt x="4800867" y="889984"/>
                  <a:pt x="4843115" y="883047"/>
                </a:cubicBezTo>
                <a:cubicBezTo>
                  <a:pt x="4470357" y="1001935"/>
                  <a:pt x="4110784" y="1125026"/>
                  <a:pt x="3756191" y="1246438"/>
                </a:cubicBezTo>
                <a:cubicBezTo>
                  <a:pt x="3356723" y="1383198"/>
                  <a:pt x="2943671" y="1524615"/>
                  <a:pt x="2522137" y="1656401"/>
                </a:cubicBezTo>
                <a:cubicBezTo>
                  <a:pt x="2238246" y="1745141"/>
                  <a:pt x="1935551" y="1831240"/>
                  <a:pt x="1616375" y="1898784"/>
                </a:cubicBezTo>
                <a:close/>
                <a:moveTo>
                  <a:pt x="799485" y="2064731"/>
                </a:moveTo>
                <a:cubicBezTo>
                  <a:pt x="767529" y="2064103"/>
                  <a:pt x="735709" y="2063121"/>
                  <a:pt x="703954" y="2061773"/>
                </a:cubicBezTo>
                <a:cubicBezTo>
                  <a:pt x="675299" y="2058772"/>
                  <a:pt x="646770" y="2055429"/>
                  <a:pt x="618253" y="2051781"/>
                </a:cubicBezTo>
                <a:cubicBezTo>
                  <a:pt x="650341" y="2051975"/>
                  <a:pt x="682562" y="2051828"/>
                  <a:pt x="714851" y="2051354"/>
                </a:cubicBezTo>
                <a:cubicBezTo>
                  <a:pt x="743040" y="2056153"/>
                  <a:pt x="771229" y="2060607"/>
                  <a:pt x="799485" y="2064731"/>
                </a:cubicBezTo>
                <a:close/>
                <a:moveTo>
                  <a:pt x="9536739" y="296006"/>
                </a:moveTo>
                <a:cubicBezTo>
                  <a:pt x="9471078" y="297822"/>
                  <a:pt x="9405084" y="299959"/>
                  <a:pt x="9338888" y="302389"/>
                </a:cubicBezTo>
                <a:cubicBezTo>
                  <a:pt x="9325500" y="302029"/>
                  <a:pt x="9312181" y="301631"/>
                  <a:pt x="9298795" y="301305"/>
                </a:cubicBezTo>
                <a:cubicBezTo>
                  <a:pt x="9251302" y="300153"/>
                  <a:pt x="9203734" y="299237"/>
                  <a:pt x="9156178" y="298543"/>
                </a:cubicBezTo>
                <a:cubicBezTo>
                  <a:pt x="9220149" y="294203"/>
                  <a:pt x="9284262" y="290099"/>
                  <a:pt x="9348507" y="286245"/>
                </a:cubicBezTo>
                <a:cubicBezTo>
                  <a:pt x="9411207" y="289043"/>
                  <a:pt x="9473973" y="292286"/>
                  <a:pt x="9536739" y="296006"/>
                </a:cubicBezTo>
                <a:close/>
                <a:moveTo>
                  <a:pt x="9703980" y="265410"/>
                </a:moveTo>
                <a:cubicBezTo>
                  <a:pt x="9648546" y="267914"/>
                  <a:pt x="9592844" y="270630"/>
                  <a:pt x="9536739" y="273573"/>
                </a:cubicBezTo>
                <a:cubicBezTo>
                  <a:pt x="9470408" y="268648"/>
                  <a:pt x="9404077" y="264311"/>
                  <a:pt x="9337611" y="260546"/>
                </a:cubicBezTo>
                <a:cubicBezTo>
                  <a:pt x="9393782" y="255778"/>
                  <a:pt x="9449956" y="251197"/>
                  <a:pt x="9506193" y="246806"/>
                </a:cubicBezTo>
                <a:cubicBezTo>
                  <a:pt x="9572055" y="252364"/>
                  <a:pt x="9637986" y="258552"/>
                  <a:pt x="9703980" y="265410"/>
                </a:cubicBezTo>
                <a:close/>
                <a:moveTo>
                  <a:pt x="9503641" y="309822"/>
                </a:moveTo>
                <a:cubicBezTo>
                  <a:pt x="9451907" y="310118"/>
                  <a:pt x="9400106" y="310640"/>
                  <a:pt x="9348173" y="311348"/>
                </a:cubicBezTo>
                <a:cubicBezTo>
                  <a:pt x="9291395" y="310894"/>
                  <a:pt x="9234548" y="310723"/>
                  <a:pt x="9177769" y="310832"/>
                </a:cubicBezTo>
                <a:cubicBezTo>
                  <a:pt x="9230850" y="308497"/>
                  <a:pt x="9283790" y="306347"/>
                  <a:pt x="9336534" y="304403"/>
                </a:cubicBezTo>
                <a:cubicBezTo>
                  <a:pt x="9392237" y="305893"/>
                  <a:pt x="9447939" y="307711"/>
                  <a:pt x="9503641" y="309822"/>
                </a:cubicBezTo>
                <a:close/>
                <a:moveTo>
                  <a:pt x="10117973" y="204584"/>
                </a:moveTo>
                <a:cubicBezTo>
                  <a:pt x="10054672" y="207810"/>
                  <a:pt x="9991368" y="211308"/>
                  <a:pt x="9928133" y="215093"/>
                </a:cubicBezTo>
                <a:cubicBezTo>
                  <a:pt x="9827124" y="200187"/>
                  <a:pt x="9725690" y="187181"/>
                  <a:pt x="9623953" y="176082"/>
                </a:cubicBezTo>
                <a:lnTo>
                  <a:pt x="9585414" y="172612"/>
                </a:lnTo>
                <a:lnTo>
                  <a:pt x="9923017" y="215390"/>
                </a:lnTo>
                <a:cubicBezTo>
                  <a:pt x="9856418" y="219391"/>
                  <a:pt x="9789817" y="223681"/>
                  <a:pt x="9723221" y="228269"/>
                </a:cubicBezTo>
                <a:cubicBezTo>
                  <a:pt x="9624750" y="216918"/>
                  <a:pt x="9525983" y="207185"/>
                  <a:pt x="9427041" y="199078"/>
                </a:cubicBezTo>
                <a:lnTo>
                  <a:pt x="9384560" y="196301"/>
                </a:lnTo>
                <a:lnTo>
                  <a:pt x="9718445" y="228612"/>
                </a:lnTo>
                <a:cubicBezTo>
                  <a:pt x="9652649" y="233155"/>
                  <a:pt x="9586922" y="237996"/>
                  <a:pt x="9521267" y="243084"/>
                </a:cubicBezTo>
                <a:cubicBezTo>
                  <a:pt x="9136733" y="210522"/>
                  <a:pt x="8749177" y="199988"/>
                  <a:pt x="8365653" y="211801"/>
                </a:cubicBezTo>
                <a:cubicBezTo>
                  <a:pt x="7849535" y="227700"/>
                  <a:pt x="7323330" y="284530"/>
                  <a:pt x="6801627" y="380718"/>
                </a:cubicBezTo>
                <a:cubicBezTo>
                  <a:pt x="6678319" y="403444"/>
                  <a:pt x="6558033" y="427309"/>
                  <a:pt x="6444074" y="451641"/>
                </a:cubicBezTo>
                <a:cubicBezTo>
                  <a:pt x="6381173" y="465025"/>
                  <a:pt x="6318809" y="478675"/>
                  <a:pt x="6256852" y="492544"/>
                </a:cubicBezTo>
                <a:cubicBezTo>
                  <a:pt x="6280198" y="484858"/>
                  <a:pt x="6303542" y="477198"/>
                  <a:pt x="6327087" y="469595"/>
                </a:cubicBezTo>
                <a:cubicBezTo>
                  <a:pt x="6414135" y="449016"/>
                  <a:pt x="6502061" y="428896"/>
                  <a:pt x="6591131" y="409372"/>
                </a:cubicBezTo>
                <a:cubicBezTo>
                  <a:pt x="6706842" y="383959"/>
                  <a:pt x="6827665" y="359428"/>
                  <a:pt x="6950302" y="336460"/>
                </a:cubicBezTo>
                <a:cubicBezTo>
                  <a:pt x="7186330" y="292242"/>
                  <a:pt x="7420324" y="256754"/>
                  <a:pt x="7652809" y="230056"/>
                </a:cubicBezTo>
                <a:lnTo>
                  <a:pt x="7950115" y="201451"/>
                </a:lnTo>
                <a:lnTo>
                  <a:pt x="7745212" y="218277"/>
                </a:lnTo>
                <a:cubicBezTo>
                  <a:pt x="7479972" y="245670"/>
                  <a:pt x="7213370" y="284387"/>
                  <a:pt x="6947273" y="334238"/>
                </a:cubicBezTo>
                <a:cubicBezTo>
                  <a:pt x="6824500" y="357230"/>
                  <a:pt x="6703545" y="381791"/>
                  <a:pt x="6587767" y="407229"/>
                </a:cubicBezTo>
                <a:cubicBezTo>
                  <a:pt x="6511481" y="423935"/>
                  <a:pt x="6436137" y="441089"/>
                  <a:pt x="6361459" y="458570"/>
                </a:cubicBezTo>
                <a:cubicBezTo>
                  <a:pt x="6382991" y="451682"/>
                  <a:pt x="6404585" y="444835"/>
                  <a:pt x="6426248" y="438023"/>
                </a:cubicBezTo>
                <a:cubicBezTo>
                  <a:pt x="6527628" y="412908"/>
                  <a:pt x="6630352" y="388499"/>
                  <a:pt x="6734896" y="364944"/>
                </a:cubicBezTo>
                <a:cubicBezTo>
                  <a:pt x="6855046" y="337812"/>
                  <a:pt x="6976541" y="312590"/>
                  <a:pt x="7095946" y="289973"/>
                </a:cubicBezTo>
                <a:cubicBezTo>
                  <a:pt x="7339086" y="243517"/>
                  <a:pt x="7579607" y="207024"/>
                  <a:pt x="7818060" y="180564"/>
                </a:cubicBezTo>
                <a:lnTo>
                  <a:pt x="8104009" y="154752"/>
                </a:lnTo>
                <a:lnTo>
                  <a:pt x="7904213" y="169920"/>
                </a:lnTo>
                <a:cubicBezTo>
                  <a:pt x="7635137" y="196604"/>
                  <a:pt x="7364065" y="235947"/>
                  <a:pt x="7092853" y="287762"/>
                </a:cubicBezTo>
                <a:cubicBezTo>
                  <a:pt x="6973309" y="310402"/>
                  <a:pt x="6851678" y="335659"/>
                  <a:pt x="6731397" y="362820"/>
                </a:cubicBezTo>
                <a:cubicBezTo>
                  <a:pt x="6643539" y="382623"/>
                  <a:pt x="6556957" y="403057"/>
                  <a:pt x="6471319" y="423971"/>
                </a:cubicBezTo>
                <a:cubicBezTo>
                  <a:pt x="6489147" y="418456"/>
                  <a:pt x="6507038" y="412971"/>
                  <a:pt x="6524938" y="407506"/>
                </a:cubicBezTo>
                <a:cubicBezTo>
                  <a:pt x="6640644" y="377451"/>
                  <a:pt x="6758369" y="348369"/>
                  <a:pt x="6878656" y="320519"/>
                </a:cubicBezTo>
                <a:cubicBezTo>
                  <a:pt x="6999616" y="292468"/>
                  <a:pt x="7121713" y="266551"/>
                  <a:pt x="7241593" y="243489"/>
                </a:cubicBezTo>
                <a:cubicBezTo>
                  <a:pt x="8228217" y="52454"/>
                  <a:pt x="9194858" y="39480"/>
                  <a:pt x="10117973" y="204584"/>
                </a:cubicBezTo>
                <a:close/>
                <a:moveTo>
                  <a:pt x="888754" y="2076598"/>
                </a:moveTo>
                <a:cubicBezTo>
                  <a:pt x="838838" y="2073798"/>
                  <a:pt x="789124" y="2070042"/>
                  <a:pt x="739676" y="2065332"/>
                </a:cubicBezTo>
                <a:cubicBezTo>
                  <a:pt x="765443" y="2066197"/>
                  <a:pt x="791209" y="2066869"/>
                  <a:pt x="817174" y="2067266"/>
                </a:cubicBezTo>
                <a:cubicBezTo>
                  <a:pt x="840990" y="2070624"/>
                  <a:pt x="864869" y="2073728"/>
                  <a:pt x="888754" y="2076598"/>
                </a:cubicBezTo>
                <a:close/>
                <a:moveTo>
                  <a:pt x="9719383" y="291733"/>
                </a:moveTo>
                <a:cubicBezTo>
                  <a:pt x="9661126" y="292848"/>
                  <a:pt x="9602667" y="294188"/>
                  <a:pt x="9543938" y="295792"/>
                </a:cubicBezTo>
                <a:cubicBezTo>
                  <a:pt x="9517901" y="294244"/>
                  <a:pt x="9491804" y="292755"/>
                  <a:pt x="9465767" y="291367"/>
                </a:cubicBezTo>
                <a:cubicBezTo>
                  <a:pt x="9428563" y="289380"/>
                  <a:pt x="9391296" y="287575"/>
                  <a:pt x="9354029" y="285909"/>
                </a:cubicBezTo>
                <a:cubicBezTo>
                  <a:pt x="9412553" y="282410"/>
                  <a:pt x="9471147" y="279128"/>
                  <a:pt x="9529876" y="276052"/>
                </a:cubicBezTo>
                <a:cubicBezTo>
                  <a:pt x="9592980" y="280745"/>
                  <a:pt x="9656148" y="285984"/>
                  <a:pt x="9719383" y="291733"/>
                </a:cubicBezTo>
                <a:close/>
                <a:moveTo>
                  <a:pt x="9932909" y="256218"/>
                </a:moveTo>
                <a:cubicBezTo>
                  <a:pt x="9868595" y="258454"/>
                  <a:pt x="9803740" y="260993"/>
                  <a:pt x="9738356" y="263851"/>
                </a:cubicBezTo>
                <a:cubicBezTo>
                  <a:pt x="9671354" y="256701"/>
                  <a:pt x="9604143" y="250211"/>
                  <a:pt x="9536873" y="244409"/>
                </a:cubicBezTo>
                <a:cubicBezTo>
                  <a:pt x="9601861" y="239415"/>
                  <a:pt x="9666843" y="234663"/>
                  <a:pt x="9731827" y="230203"/>
                </a:cubicBezTo>
                <a:cubicBezTo>
                  <a:pt x="9798834" y="238104"/>
                  <a:pt x="9865836" y="246766"/>
                  <a:pt x="9932909" y="256218"/>
                </a:cubicBezTo>
                <a:close/>
                <a:moveTo>
                  <a:pt x="1339531" y="2000286"/>
                </a:moveTo>
                <a:lnTo>
                  <a:pt x="1314405" y="2004040"/>
                </a:lnTo>
                <a:lnTo>
                  <a:pt x="1315856" y="2003873"/>
                </a:lnTo>
                <a:close/>
                <a:moveTo>
                  <a:pt x="9660858" y="316631"/>
                </a:moveTo>
                <a:cubicBezTo>
                  <a:pt x="9600716" y="315061"/>
                  <a:pt x="9540505" y="313790"/>
                  <a:pt x="9480228" y="312849"/>
                </a:cubicBezTo>
                <a:cubicBezTo>
                  <a:pt x="9509560" y="312645"/>
                  <a:pt x="9538825" y="312507"/>
                  <a:pt x="9568087" y="312431"/>
                </a:cubicBezTo>
                <a:cubicBezTo>
                  <a:pt x="9599036" y="313737"/>
                  <a:pt x="9629981" y="315135"/>
                  <a:pt x="9660858" y="316631"/>
                </a:cubicBezTo>
                <a:close/>
                <a:moveTo>
                  <a:pt x="1762048" y="1926443"/>
                </a:moveTo>
                <a:lnTo>
                  <a:pt x="1776328" y="1922904"/>
                </a:lnTo>
                <a:lnTo>
                  <a:pt x="1730705" y="1932411"/>
                </a:lnTo>
                <a:close/>
                <a:moveTo>
                  <a:pt x="1570758" y="1965745"/>
                </a:moveTo>
                <a:lnTo>
                  <a:pt x="1730705" y="1932411"/>
                </a:lnTo>
                <a:lnTo>
                  <a:pt x="1509491" y="1974541"/>
                </a:lnTo>
                <a:lnTo>
                  <a:pt x="1339531" y="2000286"/>
                </a:lnTo>
                <a:close/>
                <a:moveTo>
                  <a:pt x="9744208" y="309978"/>
                </a:moveTo>
                <a:cubicBezTo>
                  <a:pt x="9680700" y="309549"/>
                  <a:pt x="9616996" y="309440"/>
                  <a:pt x="9553088" y="309641"/>
                </a:cubicBezTo>
                <a:cubicBezTo>
                  <a:pt x="9491867" y="307115"/>
                  <a:pt x="9430718" y="304988"/>
                  <a:pt x="9369563" y="303218"/>
                </a:cubicBezTo>
                <a:cubicBezTo>
                  <a:pt x="9432867" y="300979"/>
                  <a:pt x="9495970" y="299015"/>
                  <a:pt x="9558739" y="297343"/>
                </a:cubicBezTo>
                <a:cubicBezTo>
                  <a:pt x="9620561" y="301108"/>
                  <a:pt x="9682380" y="305317"/>
                  <a:pt x="9744208" y="309978"/>
                </a:cubicBezTo>
                <a:close/>
                <a:moveTo>
                  <a:pt x="10320871" y="195256"/>
                </a:moveTo>
                <a:cubicBezTo>
                  <a:pt x="10257299" y="197868"/>
                  <a:pt x="10193658" y="200777"/>
                  <a:pt x="10130087" y="203977"/>
                </a:cubicBezTo>
                <a:cubicBezTo>
                  <a:pt x="9717835" y="129602"/>
                  <a:pt x="9296036" y="90149"/>
                  <a:pt x="8873498" y="86571"/>
                </a:cubicBezTo>
                <a:cubicBezTo>
                  <a:pt x="8341840" y="82064"/>
                  <a:pt x="7791951" y="134122"/>
                  <a:pt x="7238501" y="241285"/>
                </a:cubicBezTo>
                <a:cubicBezTo>
                  <a:pt x="7118485" y="264373"/>
                  <a:pt x="6996182" y="290323"/>
                  <a:pt x="6875091" y="318413"/>
                </a:cubicBezTo>
                <a:cubicBezTo>
                  <a:pt x="6779829" y="340472"/>
                  <a:pt x="6686123" y="363293"/>
                  <a:pt x="6593757" y="386754"/>
                </a:cubicBezTo>
                <a:cubicBezTo>
                  <a:pt x="6603915" y="383730"/>
                  <a:pt x="6614075" y="380728"/>
                  <a:pt x="6624229" y="377722"/>
                </a:cubicBezTo>
                <a:cubicBezTo>
                  <a:pt x="6753864" y="342391"/>
                  <a:pt x="6886394" y="308414"/>
                  <a:pt x="7022416" y="276091"/>
                </a:cubicBezTo>
                <a:cubicBezTo>
                  <a:pt x="7144115" y="247134"/>
                  <a:pt x="7266888" y="220525"/>
                  <a:pt x="7387238" y="197004"/>
                </a:cubicBezTo>
                <a:cubicBezTo>
                  <a:pt x="8404603" y="-2485"/>
                  <a:pt x="9390689" y="-2954"/>
                  <a:pt x="10320871" y="195256"/>
                </a:cubicBezTo>
                <a:close/>
                <a:moveTo>
                  <a:pt x="9909965" y="288948"/>
                </a:moveTo>
                <a:cubicBezTo>
                  <a:pt x="9855946" y="289488"/>
                  <a:pt x="9801726" y="290249"/>
                  <a:pt x="9747304" y="291216"/>
                </a:cubicBezTo>
                <a:cubicBezTo>
                  <a:pt x="9709226" y="287665"/>
                  <a:pt x="9671150" y="284300"/>
                  <a:pt x="9633210" y="281149"/>
                </a:cubicBezTo>
                <a:cubicBezTo>
                  <a:pt x="9606635" y="278943"/>
                  <a:pt x="9579996" y="276848"/>
                  <a:pt x="9553355" y="274830"/>
                </a:cubicBezTo>
                <a:cubicBezTo>
                  <a:pt x="9608318" y="272006"/>
                  <a:pt x="9663347" y="269379"/>
                  <a:pt x="9718445" y="266949"/>
                </a:cubicBezTo>
                <a:cubicBezTo>
                  <a:pt x="9782281" y="273676"/>
                  <a:pt x="9846129" y="281005"/>
                  <a:pt x="9909965" y="288948"/>
                </a:cubicBezTo>
                <a:close/>
                <a:moveTo>
                  <a:pt x="10136543" y="250160"/>
                </a:moveTo>
                <a:cubicBezTo>
                  <a:pt x="10123357" y="250486"/>
                  <a:pt x="10110308" y="250773"/>
                  <a:pt x="10097121" y="251128"/>
                </a:cubicBezTo>
                <a:cubicBezTo>
                  <a:pt x="10045185" y="252526"/>
                  <a:pt x="9992850" y="254162"/>
                  <a:pt x="9940174" y="255975"/>
                </a:cubicBezTo>
                <a:cubicBezTo>
                  <a:pt x="9872632" y="246502"/>
                  <a:pt x="9804891" y="237794"/>
                  <a:pt x="9736943" y="229860"/>
                </a:cubicBezTo>
                <a:cubicBezTo>
                  <a:pt x="9803004" y="225347"/>
                  <a:pt x="9869064" y="221139"/>
                  <a:pt x="9935128" y="217206"/>
                </a:cubicBezTo>
                <a:cubicBezTo>
                  <a:pt x="10002267" y="227321"/>
                  <a:pt x="10069404" y="238307"/>
                  <a:pt x="10136543" y="250160"/>
                </a:cubicBezTo>
                <a:close/>
                <a:moveTo>
                  <a:pt x="10526525" y="187896"/>
                </a:moveTo>
                <a:cubicBezTo>
                  <a:pt x="10461739" y="189864"/>
                  <a:pt x="10396956" y="192178"/>
                  <a:pt x="10332173" y="194796"/>
                </a:cubicBezTo>
                <a:cubicBezTo>
                  <a:pt x="9912187" y="104702"/>
                  <a:pt x="9479489" y="54381"/>
                  <a:pt x="9043628" y="45125"/>
                </a:cubicBezTo>
                <a:cubicBezTo>
                  <a:pt x="8507059" y="33724"/>
                  <a:pt x="7948763" y="84091"/>
                  <a:pt x="7384076" y="194811"/>
                </a:cubicBezTo>
                <a:cubicBezTo>
                  <a:pt x="7263591" y="218363"/>
                  <a:pt x="7140683" y="245010"/>
                  <a:pt x="7018785" y="274005"/>
                </a:cubicBezTo>
                <a:cubicBezTo>
                  <a:pt x="6931058" y="294852"/>
                  <a:pt x="6844888" y="316425"/>
                  <a:pt x="6759918" y="338556"/>
                </a:cubicBezTo>
                <a:cubicBezTo>
                  <a:pt x="6891844" y="301305"/>
                  <a:pt x="7027061" y="265580"/>
                  <a:pt x="7166182" y="231671"/>
                </a:cubicBezTo>
                <a:cubicBezTo>
                  <a:pt x="8057744" y="14301"/>
                  <a:pt x="8920922" y="-48667"/>
                  <a:pt x="9731626" y="44518"/>
                </a:cubicBezTo>
                <a:cubicBezTo>
                  <a:pt x="10002063" y="75596"/>
                  <a:pt x="10266581" y="123271"/>
                  <a:pt x="10526525" y="187896"/>
                </a:cubicBezTo>
                <a:close/>
                <a:moveTo>
                  <a:pt x="9922413" y="312004"/>
                </a:moveTo>
                <a:cubicBezTo>
                  <a:pt x="9866443" y="311103"/>
                  <a:pt x="9810338" y="310442"/>
                  <a:pt x="9754033" y="310036"/>
                </a:cubicBezTo>
                <a:cubicBezTo>
                  <a:pt x="9691196" y="305286"/>
                  <a:pt x="9628500" y="300970"/>
                  <a:pt x="9565935" y="297145"/>
                </a:cubicBezTo>
                <a:cubicBezTo>
                  <a:pt x="9623182" y="295640"/>
                  <a:pt x="9680165" y="294376"/>
                  <a:pt x="9736943" y="293340"/>
                </a:cubicBezTo>
                <a:cubicBezTo>
                  <a:pt x="9798765" y="299057"/>
                  <a:pt x="9860590" y="305277"/>
                  <a:pt x="9922413" y="312004"/>
                </a:cubicBezTo>
                <a:close/>
                <a:moveTo>
                  <a:pt x="1745539" y="1984827"/>
                </a:moveTo>
                <a:cubicBezTo>
                  <a:pt x="1629968" y="2005707"/>
                  <a:pt x="1516996" y="2022375"/>
                  <a:pt x="1405541" y="2035094"/>
                </a:cubicBezTo>
                <a:cubicBezTo>
                  <a:pt x="1204799" y="2058008"/>
                  <a:pt x="1009038" y="2068012"/>
                  <a:pt x="817039" y="2065041"/>
                </a:cubicBezTo>
                <a:cubicBezTo>
                  <a:pt x="786902" y="2060796"/>
                  <a:pt x="756900" y="2056145"/>
                  <a:pt x="727031" y="2051130"/>
                </a:cubicBezTo>
                <a:cubicBezTo>
                  <a:pt x="892388" y="2048262"/>
                  <a:pt x="1060501" y="2036668"/>
                  <a:pt x="1232315" y="2016303"/>
                </a:cubicBezTo>
                <a:lnTo>
                  <a:pt x="1314405" y="2004040"/>
                </a:lnTo>
                <a:lnTo>
                  <a:pt x="1118717" y="2026571"/>
                </a:lnTo>
                <a:cubicBezTo>
                  <a:pt x="986145" y="2039321"/>
                  <a:pt x="851301" y="2047137"/>
                  <a:pt x="714316" y="2048991"/>
                </a:cubicBezTo>
                <a:cubicBezTo>
                  <a:pt x="683370" y="2043692"/>
                  <a:pt x="652560" y="2037978"/>
                  <a:pt x="621749" y="2031856"/>
                </a:cubicBezTo>
                <a:cubicBezTo>
                  <a:pt x="764367" y="2025544"/>
                  <a:pt x="909071" y="2013360"/>
                  <a:pt x="1056462" y="1995231"/>
                </a:cubicBezTo>
                <a:cubicBezTo>
                  <a:pt x="1497440" y="1941016"/>
                  <a:pt x="1964511" y="1833955"/>
                  <a:pt x="2526441" y="1658298"/>
                </a:cubicBezTo>
                <a:cubicBezTo>
                  <a:pt x="2948177" y="1526476"/>
                  <a:pt x="3361229" y="1385041"/>
                  <a:pt x="3760763" y="1248261"/>
                </a:cubicBezTo>
                <a:cubicBezTo>
                  <a:pt x="4120739" y="1125021"/>
                  <a:pt x="4485765" y="1000061"/>
                  <a:pt x="4864575" y="879523"/>
                </a:cubicBezTo>
                <a:cubicBezTo>
                  <a:pt x="4907432" y="872486"/>
                  <a:pt x="4950278" y="865468"/>
                  <a:pt x="4993133" y="858470"/>
                </a:cubicBezTo>
                <a:cubicBezTo>
                  <a:pt x="4630398" y="980820"/>
                  <a:pt x="4281525" y="1107605"/>
                  <a:pt x="3937356" y="1232684"/>
                </a:cubicBezTo>
                <a:cubicBezTo>
                  <a:pt x="3538765" y="1377543"/>
                  <a:pt x="3126583" y="1527335"/>
                  <a:pt x="2703573" y="1666244"/>
                </a:cubicBezTo>
                <a:cubicBezTo>
                  <a:pt x="2556328" y="1714600"/>
                  <a:pt x="2404040" y="1762082"/>
                  <a:pt x="2247016" y="1806258"/>
                </a:cubicBezTo>
                <a:lnTo>
                  <a:pt x="1776328" y="1922904"/>
                </a:lnTo>
                <a:lnTo>
                  <a:pt x="1925207" y="1891876"/>
                </a:lnTo>
                <a:cubicBezTo>
                  <a:pt x="2168281" y="1834521"/>
                  <a:pt x="2426339" y="1760608"/>
                  <a:pt x="2708009" y="1668104"/>
                </a:cubicBezTo>
                <a:cubicBezTo>
                  <a:pt x="3131158" y="1529149"/>
                  <a:pt x="3543404" y="1379336"/>
                  <a:pt x="3942066" y="1234457"/>
                </a:cubicBezTo>
                <a:cubicBezTo>
                  <a:pt x="4290807" y="1107703"/>
                  <a:pt x="4644459" y="979191"/>
                  <a:pt x="5012440" y="855331"/>
                </a:cubicBezTo>
                <a:cubicBezTo>
                  <a:pt x="5055829" y="848254"/>
                  <a:pt x="5099292" y="841196"/>
                  <a:pt x="5142682" y="834163"/>
                </a:cubicBezTo>
                <a:cubicBezTo>
                  <a:pt x="4789499" y="959956"/>
                  <a:pt x="4450714" y="1090392"/>
                  <a:pt x="4116501" y="1219096"/>
                </a:cubicBezTo>
                <a:cubicBezTo>
                  <a:pt x="3719459" y="1372009"/>
                  <a:pt x="3308893" y="1530129"/>
                  <a:pt x="2885008" y="1676090"/>
                </a:cubicBezTo>
                <a:cubicBezTo>
                  <a:pt x="2462348" y="1821631"/>
                  <a:pt x="2092251" y="1922184"/>
                  <a:pt x="1745539" y="1984827"/>
                </a:cubicBezTo>
                <a:close/>
                <a:moveTo>
                  <a:pt x="10331971" y="246237"/>
                </a:moveTo>
                <a:cubicBezTo>
                  <a:pt x="10269674" y="247181"/>
                  <a:pt x="10207046" y="248427"/>
                  <a:pt x="10144142" y="249975"/>
                </a:cubicBezTo>
                <a:cubicBezTo>
                  <a:pt x="10142059" y="249611"/>
                  <a:pt x="10139973" y="249236"/>
                  <a:pt x="10137890" y="248875"/>
                </a:cubicBezTo>
                <a:cubicBezTo>
                  <a:pt x="10072229" y="237396"/>
                  <a:pt x="10006301" y="226759"/>
                  <a:pt x="9940241" y="216905"/>
                </a:cubicBezTo>
                <a:cubicBezTo>
                  <a:pt x="10003076" y="213176"/>
                  <a:pt x="10065974" y="209727"/>
                  <a:pt x="10128806" y="206556"/>
                </a:cubicBezTo>
                <a:cubicBezTo>
                  <a:pt x="10187538" y="217154"/>
                  <a:pt x="10246129" y="228444"/>
                  <a:pt x="10304455" y="240484"/>
                </a:cubicBezTo>
                <a:cubicBezTo>
                  <a:pt x="10313672" y="242379"/>
                  <a:pt x="10322821" y="244307"/>
                  <a:pt x="10331971" y="246237"/>
                </a:cubicBezTo>
                <a:close/>
                <a:moveTo>
                  <a:pt x="9940508" y="326254"/>
                </a:moveTo>
                <a:cubicBezTo>
                  <a:pt x="9878349" y="323610"/>
                  <a:pt x="9816124" y="321287"/>
                  <a:pt x="9753764" y="319322"/>
                </a:cubicBezTo>
                <a:cubicBezTo>
                  <a:pt x="9707410" y="316789"/>
                  <a:pt x="9661059" y="314454"/>
                  <a:pt x="9614709" y="312349"/>
                </a:cubicBezTo>
                <a:cubicBezTo>
                  <a:pt x="9671487" y="312343"/>
                  <a:pt x="9728130" y="312595"/>
                  <a:pt x="9784638" y="313085"/>
                </a:cubicBezTo>
                <a:cubicBezTo>
                  <a:pt x="9836573" y="317158"/>
                  <a:pt x="9888506" y="321548"/>
                  <a:pt x="9940508" y="326254"/>
                </a:cubicBezTo>
                <a:close/>
                <a:moveTo>
                  <a:pt x="10140646" y="287988"/>
                </a:moveTo>
                <a:cubicBezTo>
                  <a:pt x="10077345" y="287899"/>
                  <a:pt x="10013633" y="288108"/>
                  <a:pt x="9949724" y="288622"/>
                </a:cubicBezTo>
                <a:cubicBezTo>
                  <a:pt x="9900214" y="282289"/>
                  <a:pt x="9850635" y="276315"/>
                  <a:pt x="9801119" y="270715"/>
                </a:cubicBezTo>
                <a:cubicBezTo>
                  <a:pt x="9785179" y="268914"/>
                  <a:pt x="9769232" y="267160"/>
                  <a:pt x="9753358" y="265437"/>
                </a:cubicBezTo>
                <a:cubicBezTo>
                  <a:pt x="9817402" y="262706"/>
                  <a:pt x="9881644" y="260250"/>
                  <a:pt x="9945892" y="258080"/>
                </a:cubicBezTo>
                <a:cubicBezTo>
                  <a:pt x="10010813" y="267327"/>
                  <a:pt x="10075728" y="277283"/>
                  <a:pt x="10140646" y="287988"/>
                </a:cubicBezTo>
                <a:close/>
                <a:moveTo>
                  <a:pt x="10111183" y="315975"/>
                </a:moveTo>
                <a:cubicBezTo>
                  <a:pt x="10059382" y="314623"/>
                  <a:pt x="10007515" y="313446"/>
                  <a:pt x="9955511" y="312518"/>
                </a:cubicBezTo>
                <a:cubicBezTo>
                  <a:pt x="9891738" y="305414"/>
                  <a:pt x="9828166" y="298856"/>
                  <a:pt x="9764727" y="292848"/>
                </a:cubicBezTo>
                <a:cubicBezTo>
                  <a:pt x="9818141" y="291944"/>
                  <a:pt x="9871355" y="291234"/>
                  <a:pt x="9924433" y="290749"/>
                </a:cubicBezTo>
                <a:cubicBezTo>
                  <a:pt x="9986660" y="298575"/>
                  <a:pt x="10048888" y="306992"/>
                  <a:pt x="10111183" y="315975"/>
                </a:cubicBezTo>
                <a:close/>
                <a:moveTo>
                  <a:pt x="10533384" y="244213"/>
                </a:moveTo>
                <a:cubicBezTo>
                  <a:pt x="10470820" y="244514"/>
                  <a:pt x="10407921" y="245125"/>
                  <a:pt x="10344752" y="246043"/>
                </a:cubicBezTo>
                <a:cubicBezTo>
                  <a:pt x="10332371" y="243434"/>
                  <a:pt x="10320062" y="240855"/>
                  <a:pt x="10307752" y="238311"/>
                </a:cubicBezTo>
                <a:cubicBezTo>
                  <a:pt x="10252321" y="226878"/>
                  <a:pt x="10196682" y="216107"/>
                  <a:pt x="10140851" y="205949"/>
                </a:cubicBezTo>
                <a:cubicBezTo>
                  <a:pt x="10204149" y="202791"/>
                  <a:pt x="10267456" y="199922"/>
                  <a:pt x="10330760" y="197358"/>
                </a:cubicBezTo>
                <a:cubicBezTo>
                  <a:pt x="10378788" y="207671"/>
                  <a:pt x="10426690" y="218494"/>
                  <a:pt x="10474456" y="229869"/>
                </a:cubicBezTo>
                <a:cubicBezTo>
                  <a:pt x="10494097" y="234553"/>
                  <a:pt x="10513741" y="239351"/>
                  <a:pt x="10533384" y="244213"/>
                </a:cubicBezTo>
                <a:close/>
                <a:moveTo>
                  <a:pt x="10115015" y="334567"/>
                </a:moveTo>
                <a:cubicBezTo>
                  <a:pt x="10062743" y="331807"/>
                  <a:pt x="10010407" y="329294"/>
                  <a:pt x="9957999" y="327014"/>
                </a:cubicBezTo>
                <a:cubicBezTo>
                  <a:pt x="9903644" y="322064"/>
                  <a:pt x="9849354" y="317435"/>
                  <a:pt x="9795134" y="313163"/>
                </a:cubicBezTo>
                <a:cubicBezTo>
                  <a:pt x="9847605" y="313647"/>
                  <a:pt x="9900010" y="314374"/>
                  <a:pt x="9952282" y="315288"/>
                </a:cubicBezTo>
                <a:cubicBezTo>
                  <a:pt x="10006503" y="321325"/>
                  <a:pt x="10060726" y="327755"/>
                  <a:pt x="10115015" y="334567"/>
                </a:cubicBezTo>
                <a:close/>
                <a:moveTo>
                  <a:pt x="10342534" y="289289"/>
                </a:moveTo>
                <a:cubicBezTo>
                  <a:pt x="10278959" y="288549"/>
                  <a:pt x="10214982" y="288122"/>
                  <a:pt x="10150734" y="288001"/>
                </a:cubicBezTo>
                <a:cubicBezTo>
                  <a:pt x="10090325" y="278093"/>
                  <a:pt x="10029984" y="268792"/>
                  <a:pt x="9969638" y="260122"/>
                </a:cubicBezTo>
                <a:cubicBezTo>
                  <a:pt x="9964191" y="259345"/>
                  <a:pt x="9958739" y="258596"/>
                  <a:pt x="9953289" y="257828"/>
                </a:cubicBezTo>
                <a:cubicBezTo>
                  <a:pt x="10018210" y="255657"/>
                  <a:pt x="10083131" y="253779"/>
                  <a:pt x="10148047" y="252206"/>
                </a:cubicBezTo>
                <a:cubicBezTo>
                  <a:pt x="10212896" y="263753"/>
                  <a:pt x="10277748" y="276115"/>
                  <a:pt x="10342534" y="289289"/>
                </a:cubicBezTo>
                <a:close/>
                <a:moveTo>
                  <a:pt x="10122145" y="343958"/>
                </a:moveTo>
                <a:cubicBezTo>
                  <a:pt x="10047539" y="338049"/>
                  <a:pt x="9972867" y="332684"/>
                  <a:pt x="9898263" y="327888"/>
                </a:cubicBezTo>
                <a:cubicBezTo>
                  <a:pt x="9935263" y="329351"/>
                  <a:pt x="9972329" y="330945"/>
                  <a:pt x="10009328" y="332652"/>
                </a:cubicBezTo>
                <a:cubicBezTo>
                  <a:pt x="10046938" y="336253"/>
                  <a:pt x="10084539" y="340029"/>
                  <a:pt x="10122145" y="343958"/>
                </a:cubicBezTo>
                <a:close/>
                <a:moveTo>
                  <a:pt x="1923911" y="2006309"/>
                </a:moveTo>
                <a:cubicBezTo>
                  <a:pt x="1807444" y="2027473"/>
                  <a:pt x="1693388" y="2044098"/>
                  <a:pt x="1580656" y="2056453"/>
                </a:cubicBezTo>
                <a:cubicBezTo>
                  <a:pt x="1355629" y="2081126"/>
                  <a:pt x="1136989" y="2088476"/>
                  <a:pt x="922930" y="2078368"/>
                </a:cubicBezTo>
                <a:cubicBezTo>
                  <a:pt x="893395" y="2075100"/>
                  <a:pt x="863931" y="2071457"/>
                  <a:pt x="834533" y="2067458"/>
                </a:cubicBezTo>
                <a:cubicBezTo>
                  <a:pt x="1021816" y="2069568"/>
                  <a:pt x="1213682" y="2059593"/>
                  <a:pt x="1407561" y="2037474"/>
                </a:cubicBezTo>
                <a:cubicBezTo>
                  <a:pt x="1854387" y="1986484"/>
                  <a:pt x="2325299" y="1872230"/>
                  <a:pt x="2889580" y="1677910"/>
                </a:cubicBezTo>
                <a:cubicBezTo>
                  <a:pt x="3313600" y="1531902"/>
                  <a:pt x="3724235" y="1373756"/>
                  <a:pt x="4121412" y="1220819"/>
                </a:cubicBezTo>
                <a:cubicBezTo>
                  <a:pt x="4459591" y="1090553"/>
                  <a:pt x="4802548" y="958504"/>
                  <a:pt x="5160372" y="831309"/>
                </a:cubicBezTo>
                <a:cubicBezTo>
                  <a:pt x="5204774" y="824128"/>
                  <a:pt x="5249106" y="816974"/>
                  <a:pt x="5293506" y="809845"/>
                </a:cubicBezTo>
                <a:cubicBezTo>
                  <a:pt x="4951962" y="938191"/>
                  <a:pt x="4625149" y="1071300"/>
                  <a:pt x="4302779" y="1202670"/>
                </a:cubicBezTo>
                <a:cubicBezTo>
                  <a:pt x="3905199" y="1364670"/>
                  <a:pt x="3494095" y="1532183"/>
                  <a:pt x="3066507" y="1685941"/>
                </a:cubicBezTo>
                <a:cubicBezTo>
                  <a:pt x="2644405" y="1838461"/>
                  <a:pt x="2273312" y="1942815"/>
                  <a:pt x="1923911" y="2006309"/>
                </a:cubicBezTo>
                <a:close/>
                <a:moveTo>
                  <a:pt x="10341726" y="323446"/>
                </a:moveTo>
                <a:cubicBezTo>
                  <a:pt x="10280303" y="321071"/>
                  <a:pt x="10218619" y="318990"/>
                  <a:pt x="10156791" y="317224"/>
                </a:cubicBezTo>
                <a:cubicBezTo>
                  <a:pt x="10092550" y="307684"/>
                  <a:pt x="10028301" y="298770"/>
                  <a:pt x="9964053" y="290468"/>
                </a:cubicBezTo>
                <a:cubicBezTo>
                  <a:pt x="10027225" y="290012"/>
                  <a:pt x="10090056" y="289854"/>
                  <a:pt x="10152688" y="289993"/>
                </a:cubicBezTo>
                <a:cubicBezTo>
                  <a:pt x="10215655" y="300460"/>
                  <a:pt x="10278692" y="311608"/>
                  <a:pt x="10341726" y="323446"/>
                </a:cubicBezTo>
                <a:close/>
                <a:moveTo>
                  <a:pt x="10737286" y="244312"/>
                </a:moveTo>
                <a:cubicBezTo>
                  <a:pt x="10673648" y="243926"/>
                  <a:pt x="10609605" y="243879"/>
                  <a:pt x="10545224" y="244150"/>
                </a:cubicBezTo>
                <a:cubicBezTo>
                  <a:pt x="10522891" y="238581"/>
                  <a:pt x="10500488" y="233117"/>
                  <a:pt x="10478088" y="227779"/>
                </a:cubicBezTo>
                <a:cubicBezTo>
                  <a:pt x="10432879" y="217014"/>
                  <a:pt x="10387539" y="206728"/>
                  <a:pt x="10342062" y="196895"/>
                </a:cubicBezTo>
                <a:cubicBezTo>
                  <a:pt x="10406508" y="194319"/>
                  <a:pt x="10471024" y="192038"/>
                  <a:pt x="10535470" y="190108"/>
                </a:cubicBezTo>
                <a:cubicBezTo>
                  <a:pt x="10603010" y="207018"/>
                  <a:pt x="10670284" y="225091"/>
                  <a:pt x="10737286" y="244312"/>
                </a:cubicBezTo>
                <a:close/>
                <a:moveTo>
                  <a:pt x="10537553" y="292532"/>
                </a:moveTo>
                <a:cubicBezTo>
                  <a:pt x="10476269" y="291191"/>
                  <a:pt x="10414648" y="290154"/>
                  <a:pt x="10352691" y="289399"/>
                </a:cubicBezTo>
                <a:cubicBezTo>
                  <a:pt x="10287097" y="276108"/>
                  <a:pt x="10221373" y="263657"/>
                  <a:pt x="10155646" y="252018"/>
                </a:cubicBezTo>
                <a:cubicBezTo>
                  <a:pt x="10217874" y="250533"/>
                  <a:pt x="10280171" y="249335"/>
                  <a:pt x="10342399" y="248425"/>
                </a:cubicBezTo>
                <a:cubicBezTo>
                  <a:pt x="10407585" y="262222"/>
                  <a:pt x="10472637" y="276933"/>
                  <a:pt x="10537553" y="292532"/>
                </a:cubicBezTo>
                <a:close/>
                <a:moveTo>
                  <a:pt x="10304320" y="345629"/>
                </a:moveTo>
                <a:cubicBezTo>
                  <a:pt x="10255619" y="342510"/>
                  <a:pt x="10206845" y="339580"/>
                  <a:pt x="10158071" y="336879"/>
                </a:cubicBezTo>
                <a:cubicBezTo>
                  <a:pt x="10100280" y="329431"/>
                  <a:pt x="10042630" y="322428"/>
                  <a:pt x="9985110" y="315863"/>
                </a:cubicBezTo>
                <a:cubicBezTo>
                  <a:pt x="10035028" y="316825"/>
                  <a:pt x="10084878" y="318002"/>
                  <a:pt x="10134592" y="319355"/>
                </a:cubicBezTo>
                <a:cubicBezTo>
                  <a:pt x="10191100" y="327639"/>
                  <a:pt x="10247677" y="336395"/>
                  <a:pt x="10304320" y="345629"/>
                </a:cubicBezTo>
                <a:close/>
                <a:moveTo>
                  <a:pt x="10296451" y="358749"/>
                </a:moveTo>
                <a:cubicBezTo>
                  <a:pt x="10251582" y="354677"/>
                  <a:pt x="10206710" y="350829"/>
                  <a:pt x="10161838" y="347160"/>
                </a:cubicBezTo>
                <a:cubicBezTo>
                  <a:pt x="10116560" y="342343"/>
                  <a:pt x="10071357" y="337773"/>
                  <a:pt x="10026149" y="333423"/>
                </a:cubicBezTo>
                <a:cubicBezTo>
                  <a:pt x="10070549" y="335512"/>
                  <a:pt x="10114949" y="337775"/>
                  <a:pt x="10159349" y="340212"/>
                </a:cubicBezTo>
                <a:cubicBezTo>
                  <a:pt x="10205027" y="346118"/>
                  <a:pt x="10250707" y="352293"/>
                  <a:pt x="10296451" y="358749"/>
                </a:cubicBezTo>
                <a:close/>
                <a:moveTo>
                  <a:pt x="2100474" y="2027506"/>
                </a:moveTo>
                <a:cubicBezTo>
                  <a:pt x="1983195" y="2048938"/>
                  <a:pt x="1868230" y="2065508"/>
                  <a:pt x="1754489" y="2077493"/>
                </a:cubicBezTo>
                <a:cubicBezTo>
                  <a:pt x="1480214" y="2106395"/>
                  <a:pt x="1215767" y="2108018"/>
                  <a:pt x="957844" y="2082043"/>
                </a:cubicBezTo>
                <a:cubicBezTo>
                  <a:pt x="1161478" y="2089795"/>
                  <a:pt x="1370896" y="2082041"/>
                  <a:pt x="1582606" y="2058833"/>
                </a:cubicBezTo>
                <a:cubicBezTo>
                  <a:pt x="2034611" y="2009294"/>
                  <a:pt x="2507609" y="1891367"/>
                  <a:pt x="3071217" y="1687715"/>
                </a:cubicBezTo>
                <a:cubicBezTo>
                  <a:pt x="3498940" y="1533903"/>
                  <a:pt x="3910110" y="1366365"/>
                  <a:pt x="4307760" y="1204339"/>
                </a:cubicBezTo>
                <a:cubicBezTo>
                  <a:pt x="4633764" y="1071494"/>
                  <a:pt x="4964273" y="936868"/>
                  <a:pt x="5309989" y="807201"/>
                </a:cubicBezTo>
                <a:cubicBezTo>
                  <a:pt x="5353513" y="800211"/>
                  <a:pt x="5397106" y="793242"/>
                  <a:pt x="5440701" y="786299"/>
                </a:cubicBezTo>
                <a:cubicBezTo>
                  <a:pt x="5105616" y="918831"/>
                  <a:pt x="4786069" y="1056400"/>
                  <a:pt x="4470692" y="1192163"/>
                </a:cubicBezTo>
                <a:cubicBezTo>
                  <a:pt x="4078221" y="1361145"/>
                  <a:pt x="3672368" y="1535874"/>
                  <a:pt x="3247943" y="1695779"/>
                </a:cubicBezTo>
                <a:cubicBezTo>
                  <a:pt x="2824982" y="1855139"/>
                  <a:pt x="2452312" y="1963207"/>
                  <a:pt x="2100474" y="2027506"/>
                </a:cubicBezTo>
                <a:close/>
                <a:moveTo>
                  <a:pt x="10541458" y="332270"/>
                </a:moveTo>
                <a:cubicBezTo>
                  <a:pt x="10479636" y="329193"/>
                  <a:pt x="10417606" y="326436"/>
                  <a:pt x="10355379" y="323983"/>
                </a:cubicBezTo>
                <a:cubicBezTo>
                  <a:pt x="10291202" y="311954"/>
                  <a:pt x="10227093" y="300626"/>
                  <a:pt x="10162914" y="290007"/>
                </a:cubicBezTo>
                <a:cubicBezTo>
                  <a:pt x="10226552" y="290182"/>
                  <a:pt x="10289922" y="290634"/>
                  <a:pt x="10353028" y="291422"/>
                </a:cubicBezTo>
                <a:cubicBezTo>
                  <a:pt x="10415860" y="304277"/>
                  <a:pt x="10478692" y="317883"/>
                  <a:pt x="10541458" y="332270"/>
                </a:cubicBezTo>
                <a:close/>
                <a:moveTo>
                  <a:pt x="10736751" y="297965"/>
                </a:moveTo>
                <a:cubicBezTo>
                  <a:pt x="10675196" y="295956"/>
                  <a:pt x="10613371" y="294231"/>
                  <a:pt x="10551143" y="292825"/>
                </a:cubicBezTo>
                <a:cubicBezTo>
                  <a:pt x="10485822" y="277052"/>
                  <a:pt x="10420504" y="262192"/>
                  <a:pt x="10354981" y="248236"/>
                </a:cubicBezTo>
                <a:cubicBezTo>
                  <a:pt x="10417540" y="247360"/>
                  <a:pt x="10480105" y="246787"/>
                  <a:pt x="10542669" y="246515"/>
                </a:cubicBezTo>
                <a:cubicBezTo>
                  <a:pt x="10607588" y="262690"/>
                  <a:pt x="10672235" y="279843"/>
                  <a:pt x="10736751" y="297965"/>
                </a:cubicBezTo>
                <a:close/>
                <a:moveTo>
                  <a:pt x="10432275" y="378704"/>
                </a:moveTo>
                <a:cubicBezTo>
                  <a:pt x="10370116" y="370829"/>
                  <a:pt x="10307954" y="363365"/>
                  <a:pt x="10245793" y="356353"/>
                </a:cubicBezTo>
                <a:cubicBezTo>
                  <a:pt x="10276672" y="359057"/>
                  <a:pt x="10307620" y="361863"/>
                  <a:pt x="10338497" y="364757"/>
                </a:cubicBezTo>
                <a:cubicBezTo>
                  <a:pt x="10369776" y="369281"/>
                  <a:pt x="10400993" y="373924"/>
                  <a:pt x="10432275" y="378704"/>
                </a:cubicBezTo>
                <a:close/>
                <a:moveTo>
                  <a:pt x="10535942" y="362044"/>
                </a:moveTo>
                <a:cubicBezTo>
                  <a:pt x="10476738" y="357433"/>
                  <a:pt x="10417474" y="353124"/>
                  <a:pt x="10358141" y="349132"/>
                </a:cubicBezTo>
                <a:cubicBezTo>
                  <a:pt x="10298603" y="339105"/>
                  <a:pt x="10239134" y="329605"/>
                  <a:pt x="10179732" y="320648"/>
                </a:cubicBezTo>
                <a:cubicBezTo>
                  <a:pt x="10240006" y="322433"/>
                  <a:pt x="10300082" y="324514"/>
                  <a:pt x="10359956" y="326879"/>
                </a:cubicBezTo>
                <a:cubicBezTo>
                  <a:pt x="10418550" y="338006"/>
                  <a:pt x="10477213" y="349731"/>
                  <a:pt x="10535942" y="362044"/>
                </a:cubicBezTo>
                <a:close/>
                <a:moveTo>
                  <a:pt x="10489122" y="377462"/>
                </a:moveTo>
                <a:cubicBezTo>
                  <a:pt x="10446000" y="373001"/>
                  <a:pt x="10402875" y="368746"/>
                  <a:pt x="10359755" y="364655"/>
                </a:cubicBezTo>
                <a:cubicBezTo>
                  <a:pt x="10307010" y="356936"/>
                  <a:pt x="10254335" y="349581"/>
                  <a:pt x="10201666" y="342591"/>
                </a:cubicBezTo>
                <a:cubicBezTo>
                  <a:pt x="10246402" y="345158"/>
                  <a:pt x="10291070" y="347901"/>
                  <a:pt x="10335739" y="350822"/>
                </a:cubicBezTo>
                <a:cubicBezTo>
                  <a:pt x="10386799" y="359313"/>
                  <a:pt x="10437927" y="368193"/>
                  <a:pt x="10489122" y="377462"/>
                </a:cubicBezTo>
                <a:close/>
                <a:moveTo>
                  <a:pt x="10735677" y="342968"/>
                </a:moveTo>
                <a:cubicBezTo>
                  <a:pt x="10675533" y="339315"/>
                  <a:pt x="10615189" y="335969"/>
                  <a:pt x="10554641" y="332914"/>
                </a:cubicBezTo>
                <a:cubicBezTo>
                  <a:pt x="10490938" y="318350"/>
                  <a:pt x="10427228" y="304567"/>
                  <a:pt x="10363452" y="291576"/>
                </a:cubicBezTo>
                <a:cubicBezTo>
                  <a:pt x="10425076" y="292382"/>
                  <a:pt x="10486360" y="293498"/>
                  <a:pt x="10547377" y="294889"/>
                </a:cubicBezTo>
                <a:cubicBezTo>
                  <a:pt x="10610278" y="310068"/>
                  <a:pt x="10672976" y="326083"/>
                  <a:pt x="10735677" y="342968"/>
                </a:cubicBezTo>
                <a:close/>
                <a:moveTo>
                  <a:pt x="10938166" y="305697"/>
                </a:moveTo>
                <a:cubicBezTo>
                  <a:pt x="10875599" y="302947"/>
                  <a:pt x="10812634" y="300509"/>
                  <a:pt x="10749399" y="298401"/>
                </a:cubicBezTo>
                <a:cubicBezTo>
                  <a:pt x="10684616" y="280113"/>
                  <a:pt x="10619695" y="262796"/>
                  <a:pt x="10554507" y="246470"/>
                </a:cubicBezTo>
                <a:cubicBezTo>
                  <a:pt x="10618283" y="246234"/>
                  <a:pt x="10682058" y="246319"/>
                  <a:pt x="10745765" y="246737"/>
                </a:cubicBezTo>
                <a:cubicBezTo>
                  <a:pt x="10810147" y="265313"/>
                  <a:pt x="10874324" y="284972"/>
                  <a:pt x="10938166" y="305697"/>
                </a:cubicBezTo>
                <a:close/>
                <a:moveTo>
                  <a:pt x="10733519" y="378641"/>
                </a:moveTo>
                <a:cubicBezTo>
                  <a:pt x="10673852" y="373275"/>
                  <a:pt x="10614044" y="368223"/>
                  <a:pt x="10554173" y="363494"/>
                </a:cubicBezTo>
                <a:cubicBezTo>
                  <a:pt x="10493962" y="350849"/>
                  <a:pt x="10433820" y="338826"/>
                  <a:pt x="10373681" y="327431"/>
                </a:cubicBezTo>
                <a:cubicBezTo>
                  <a:pt x="10434764" y="329890"/>
                  <a:pt x="10495645" y="332643"/>
                  <a:pt x="10556325" y="335701"/>
                </a:cubicBezTo>
                <a:cubicBezTo>
                  <a:pt x="10615391" y="349339"/>
                  <a:pt x="10674457" y="363648"/>
                  <a:pt x="10733519" y="378641"/>
                </a:cubicBezTo>
                <a:close/>
                <a:moveTo>
                  <a:pt x="11347314" y="262250"/>
                </a:moveTo>
                <a:lnTo>
                  <a:pt x="11152329" y="254057"/>
                </a:lnTo>
                <a:lnTo>
                  <a:pt x="10944257" y="250270"/>
                </a:lnTo>
                <a:close/>
                <a:moveTo>
                  <a:pt x="10652862" y="408416"/>
                </a:moveTo>
                <a:cubicBezTo>
                  <a:pt x="10619695" y="403664"/>
                  <a:pt x="10586462" y="399064"/>
                  <a:pt x="10553298" y="394557"/>
                </a:cubicBezTo>
                <a:cubicBezTo>
                  <a:pt x="10502102" y="386221"/>
                  <a:pt x="10450908" y="378233"/>
                  <a:pt x="10399781" y="370574"/>
                </a:cubicBezTo>
                <a:cubicBezTo>
                  <a:pt x="10438864" y="374397"/>
                  <a:pt x="10477955" y="378425"/>
                  <a:pt x="10517104" y="382556"/>
                </a:cubicBezTo>
                <a:cubicBezTo>
                  <a:pt x="10562313" y="390871"/>
                  <a:pt x="10607588" y="399497"/>
                  <a:pt x="10652862" y="408416"/>
                </a:cubicBezTo>
                <a:close/>
                <a:moveTo>
                  <a:pt x="10932043" y="356009"/>
                </a:moveTo>
                <a:cubicBezTo>
                  <a:pt x="10871700" y="351653"/>
                  <a:pt x="10811089" y="347586"/>
                  <a:pt x="10750271" y="343843"/>
                </a:cubicBezTo>
                <a:cubicBezTo>
                  <a:pt x="10687307" y="326775"/>
                  <a:pt x="10624201" y="310561"/>
                  <a:pt x="10561099" y="295212"/>
                </a:cubicBezTo>
                <a:cubicBezTo>
                  <a:pt x="10622860" y="296667"/>
                  <a:pt x="10684412" y="298413"/>
                  <a:pt x="10745633" y="300473"/>
                </a:cubicBezTo>
                <a:cubicBezTo>
                  <a:pt x="10807924" y="318070"/>
                  <a:pt x="10870086" y="336572"/>
                  <a:pt x="10932043" y="356009"/>
                </a:cubicBezTo>
                <a:close/>
                <a:moveTo>
                  <a:pt x="10724847" y="403666"/>
                </a:moveTo>
                <a:cubicBezTo>
                  <a:pt x="10668941" y="397010"/>
                  <a:pt x="10613037" y="390661"/>
                  <a:pt x="10557134" y="384622"/>
                </a:cubicBezTo>
                <a:cubicBezTo>
                  <a:pt x="10501026" y="374061"/>
                  <a:pt x="10444990" y="363977"/>
                  <a:pt x="10388951" y="354368"/>
                </a:cubicBezTo>
                <a:cubicBezTo>
                  <a:pt x="10445729" y="358262"/>
                  <a:pt x="10502438" y="362448"/>
                  <a:pt x="10559084" y="366908"/>
                </a:cubicBezTo>
                <a:cubicBezTo>
                  <a:pt x="10614246" y="378634"/>
                  <a:pt x="10669545" y="390889"/>
                  <a:pt x="10724847" y="403666"/>
                </a:cubicBezTo>
                <a:close/>
                <a:moveTo>
                  <a:pt x="10757269" y="429545"/>
                </a:moveTo>
                <a:cubicBezTo>
                  <a:pt x="10708291" y="420709"/>
                  <a:pt x="10659253" y="412199"/>
                  <a:pt x="10610278" y="403980"/>
                </a:cubicBezTo>
                <a:cubicBezTo>
                  <a:pt x="10634830" y="407462"/>
                  <a:pt x="10659454" y="411013"/>
                  <a:pt x="10684145" y="414637"/>
                </a:cubicBezTo>
                <a:cubicBezTo>
                  <a:pt x="10708495" y="419515"/>
                  <a:pt x="10732915" y="424492"/>
                  <a:pt x="10757269" y="429545"/>
                </a:cubicBezTo>
                <a:close/>
                <a:moveTo>
                  <a:pt x="10926732" y="397133"/>
                </a:moveTo>
                <a:cubicBezTo>
                  <a:pt x="10868063" y="391163"/>
                  <a:pt x="10809271" y="385508"/>
                  <a:pt x="10750340" y="380153"/>
                </a:cubicBezTo>
                <a:cubicBezTo>
                  <a:pt x="10690129" y="364846"/>
                  <a:pt x="10629854" y="350249"/>
                  <a:pt x="10569644" y="336362"/>
                </a:cubicBezTo>
                <a:cubicBezTo>
                  <a:pt x="10629380" y="339419"/>
                  <a:pt x="10688918" y="342753"/>
                  <a:pt x="10748320" y="346394"/>
                </a:cubicBezTo>
                <a:cubicBezTo>
                  <a:pt x="10807858" y="362534"/>
                  <a:pt x="10867327" y="379442"/>
                  <a:pt x="10926732" y="397133"/>
                </a:cubicBezTo>
                <a:close/>
                <a:moveTo>
                  <a:pt x="11130165" y="371479"/>
                </a:moveTo>
                <a:cubicBezTo>
                  <a:pt x="11068944" y="366341"/>
                  <a:pt x="11007392" y="361515"/>
                  <a:pt x="10945633" y="357013"/>
                </a:cubicBezTo>
                <a:cubicBezTo>
                  <a:pt x="10883337" y="337368"/>
                  <a:pt x="10820843" y="318666"/>
                  <a:pt x="10758144" y="300883"/>
                </a:cubicBezTo>
                <a:cubicBezTo>
                  <a:pt x="10821177" y="303043"/>
                  <a:pt x="10883877" y="305524"/>
                  <a:pt x="10946237" y="308323"/>
                </a:cubicBezTo>
                <a:cubicBezTo>
                  <a:pt x="11007789" y="328378"/>
                  <a:pt x="11069079" y="349413"/>
                  <a:pt x="11130165" y="371479"/>
                </a:cubicBezTo>
                <a:close/>
                <a:moveTo>
                  <a:pt x="10920203" y="428257"/>
                </a:moveTo>
                <a:cubicBezTo>
                  <a:pt x="10863224" y="420732"/>
                  <a:pt x="10806244" y="413520"/>
                  <a:pt x="10749264" y="406636"/>
                </a:cubicBezTo>
                <a:cubicBezTo>
                  <a:pt x="10691744" y="393281"/>
                  <a:pt x="10634292" y="380497"/>
                  <a:pt x="10576912" y="368291"/>
                </a:cubicBezTo>
                <a:cubicBezTo>
                  <a:pt x="10635103" y="372940"/>
                  <a:pt x="10693225" y="377889"/>
                  <a:pt x="10751218" y="383137"/>
                </a:cubicBezTo>
                <a:cubicBezTo>
                  <a:pt x="10807519" y="397560"/>
                  <a:pt x="10863897" y="412599"/>
                  <a:pt x="10920203" y="428257"/>
                </a:cubicBezTo>
                <a:close/>
                <a:moveTo>
                  <a:pt x="10903518" y="446724"/>
                </a:moveTo>
                <a:cubicBezTo>
                  <a:pt x="10875938" y="442253"/>
                  <a:pt x="10848423" y="437861"/>
                  <a:pt x="10820973" y="433574"/>
                </a:cubicBezTo>
                <a:cubicBezTo>
                  <a:pt x="10797028" y="429839"/>
                  <a:pt x="10773077" y="426200"/>
                  <a:pt x="10749060" y="422591"/>
                </a:cubicBezTo>
                <a:cubicBezTo>
                  <a:pt x="10694100" y="411189"/>
                  <a:pt x="10639137" y="400248"/>
                  <a:pt x="10584244" y="389767"/>
                </a:cubicBezTo>
                <a:cubicBezTo>
                  <a:pt x="10637727" y="395654"/>
                  <a:pt x="10691142" y="401807"/>
                  <a:pt x="10744620" y="408265"/>
                </a:cubicBezTo>
                <a:cubicBezTo>
                  <a:pt x="10797500" y="420609"/>
                  <a:pt x="10850509" y="433416"/>
                  <a:pt x="10903518" y="446724"/>
                </a:cubicBezTo>
                <a:close/>
                <a:moveTo>
                  <a:pt x="11120005" y="417917"/>
                </a:moveTo>
                <a:cubicBezTo>
                  <a:pt x="11061074" y="411214"/>
                  <a:pt x="11002006" y="404826"/>
                  <a:pt x="10942808" y="398747"/>
                </a:cubicBezTo>
                <a:cubicBezTo>
                  <a:pt x="10882867" y="380804"/>
                  <a:pt x="10822927" y="363656"/>
                  <a:pt x="10762920" y="347287"/>
                </a:cubicBezTo>
                <a:cubicBezTo>
                  <a:pt x="10823131" y="351029"/>
                  <a:pt x="10883135" y="355089"/>
                  <a:pt x="10943006" y="359432"/>
                </a:cubicBezTo>
                <a:cubicBezTo>
                  <a:pt x="11002075" y="378083"/>
                  <a:pt x="11061074" y="397574"/>
                  <a:pt x="11120005" y="417917"/>
                </a:cubicBezTo>
                <a:close/>
                <a:moveTo>
                  <a:pt x="11111799" y="454796"/>
                </a:moveTo>
                <a:cubicBezTo>
                  <a:pt x="11055084" y="446577"/>
                  <a:pt x="10998308" y="438677"/>
                  <a:pt x="10941530" y="431091"/>
                </a:cubicBezTo>
                <a:cubicBezTo>
                  <a:pt x="10883808" y="414979"/>
                  <a:pt x="10826020" y="399526"/>
                  <a:pt x="10768367" y="384731"/>
                </a:cubicBezTo>
                <a:cubicBezTo>
                  <a:pt x="10826089" y="390017"/>
                  <a:pt x="10883741" y="395600"/>
                  <a:pt x="10941260" y="401481"/>
                </a:cubicBezTo>
                <a:cubicBezTo>
                  <a:pt x="10998173" y="418535"/>
                  <a:pt x="11054951" y="436307"/>
                  <a:pt x="11111799" y="454796"/>
                </a:cubicBezTo>
                <a:close/>
                <a:moveTo>
                  <a:pt x="11098678" y="479866"/>
                </a:moveTo>
                <a:cubicBezTo>
                  <a:pt x="11044725" y="470325"/>
                  <a:pt x="10990836" y="461126"/>
                  <a:pt x="10937156" y="452270"/>
                </a:cubicBezTo>
                <a:cubicBezTo>
                  <a:pt x="10881121" y="438062"/>
                  <a:pt x="10825145" y="424401"/>
                  <a:pt x="10769178" y="411290"/>
                </a:cubicBezTo>
                <a:cubicBezTo>
                  <a:pt x="10824744" y="418095"/>
                  <a:pt x="10880309" y="425191"/>
                  <a:pt x="10935813" y="432611"/>
                </a:cubicBezTo>
                <a:cubicBezTo>
                  <a:pt x="10990102" y="447791"/>
                  <a:pt x="11044322" y="463543"/>
                  <a:pt x="11098678" y="479866"/>
                </a:cubicBezTo>
                <a:close/>
                <a:moveTo>
                  <a:pt x="11314086" y="441212"/>
                </a:moveTo>
                <a:cubicBezTo>
                  <a:pt x="11254413" y="433701"/>
                  <a:pt x="11194611" y="426498"/>
                  <a:pt x="11134734" y="419629"/>
                </a:cubicBezTo>
                <a:cubicBezTo>
                  <a:pt x="11075402" y="399039"/>
                  <a:pt x="11015998" y="379308"/>
                  <a:pt x="10956463" y="360435"/>
                </a:cubicBezTo>
                <a:cubicBezTo>
                  <a:pt x="11017684" y="364931"/>
                  <a:pt x="11078695" y="369749"/>
                  <a:pt x="11139513" y="374876"/>
                </a:cubicBezTo>
                <a:cubicBezTo>
                  <a:pt x="11197908" y="396065"/>
                  <a:pt x="11256030" y="418177"/>
                  <a:pt x="11314086" y="441212"/>
                </a:cubicBezTo>
                <a:close/>
                <a:moveTo>
                  <a:pt x="11071835" y="490559"/>
                </a:moveTo>
                <a:cubicBezTo>
                  <a:pt x="11036585" y="483248"/>
                  <a:pt x="11001404" y="476049"/>
                  <a:pt x="10966284" y="469094"/>
                </a:cubicBezTo>
                <a:cubicBezTo>
                  <a:pt x="10957335" y="467313"/>
                  <a:pt x="10948323" y="465564"/>
                  <a:pt x="10939375" y="463809"/>
                </a:cubicBezTo>
                <a:cubicBezTo>
                  <a:pt x="10886366" y="451832"/>
                  <a:pt x="10833420" y="440285"/>
                  <a:pt x="10780546" y="429167"/>
                </a:cubicBezTo>
                <a:cubicBezTo>
                  <a:pt x="10828848" y="436613"/>
                  <a:pt x="10877147" y="444314"/>
                  <a:pt x="10925515" y="452294"/>
                </a:cubicBezTo>
                <a:cubicBezTo>
                  <a:pt x="10974225" y="464649"/>
                  <a:pt x="11022996" y="477390"/>
                  <a:pt x="11071835" y="490559"/>
                </a:cubicBezTo>
                <a:close/>
                <a:moveTo>
                  <a:pt x="11301504" y="483455"/>
                </a:moveTo>
                <a:cubicBezTo>
                  <a:pt x="11244392" y="474454"/>
                  <a:pt x="11187210" y="465785"/>
                  <a:pt x="11130096" y="457430"/>
                </a:cubicBezTo>
                <a:cubicBezTo>
                  <a:pt x="11072578" y="438617"/>
                  <a:pt x="11015125" y="420527"/>
                  <a:pt x="10957675" y="403181"/>
                </a:cubicBezTo>
                <a:cubicBezTo>
                  <a:pt x="11015935" y="409198"/>
                  <a:pt x="11074123" y="415522"/>
                  <a:pt x="11132182" y="422149"/>
                </a:cubicBezTo>
                <a:cubicBezTo>
                  <a:pt x="11188687" y="441797"/>
                  <a:pt x="11245131" y="462227"/>
                  <a:pt x="11301504" y="483455"/>
                </a:cubicBezTo>
                <a:close/>
                <a:moveTo>
                  <a:pt x="11198510" y="525604"/>
                </a:moveTo>
                <a:cubicBezTo>
                  <a:pt x="11148188" y="512962"/>
                  <a:pt x="11097869" y="500712"/>
                  <a:pt x="11047686" y="488842"/>
                </a:cubicBezTo>
                <a:cubicBezTo>
                  <a:pt x="11072848" y="494005"/>
                  <a:pt x="11098074" y="499259"/>
                  <a:pt x="11123302" y="504586"/>
                </a:cubicBezTo>
                <a:cubicBezTo>
                  <a:pt x="11148326" y="511489"/>
                  <a:pt x="11173419" y="518488"/>
                  <a:pt x="11198510" y="525604"/>
                </a:cubicBezTo>
                <a:close/>
                <a:moveTo>
                  <a:pt x="12185988" y="332186"/>
                </a:moveTo>
                <a:lnTo>
                  <a:pt x="12185174" y="328171"/>
                </a:lnTo>
                <a:lnTo>
                  <a:pt x="11929585" y="297018"/>
                </a:lnTo>
                <a:cubicBezTo>
                  <a:pt x="11806561" y="284933"/>
                  <a:pt x="11680488" y="275381"/>
                  <a:pt x="11550953" y="268303"/>
                </a:cubicBezTo>
                <a:lnTo>
                  <a:pt x="11347314" y="262250"/>
                </a:lnTo>
                <a:lnTo>
                  <a:pt x="11549946" y="270764"/>
                </a:lnTo>
                <a:cubicBezTo>
                  <a:pt x="11698677" y="278891"/>
                  <a:pt x="11840526" y="290315"/>
                  <a:pt x="11976015" y="304595"/>
                </a:cubicBezTo>
                <a:close/>
                <a:moveTo>
                  <a:pt x="11289261" y="514873"/>
                </a:moveTo>
                <a:cubicBezTo>
                  <a:pt x="11234571" y="504445"/>
                  <a:pt x="11180080" y="494370"/>
                  <a:pt x="11125590" y="484629"/>
                </a:cubicBezTo>
                <a:cubicBezTo>
                  <a:pt x="11069485" y="467643"/>
                  <a:pt x="11013446" y="451288"/>
                  <a:pt x="10957407" y="435548"/>
                </a:cubicBezTo>
                <a:cubicBezTo>
                  <a:pt x="11013311" y="443100"/>
                  <a:pt x="11069214" y="450957"/>
                  <a:pt x="11125118" y="459135"/>
                </a:cubicBezTo>
                <a:cubicBezTo>
                  <a:pt x="11179810" y="477043"/>
                  <a:pt x="11234502" y="495621"/>
                  <a:pt x="11289261" y="514873"/>
                </a:cubicBezTo>
                <a:close/>
                <a:moveTo>
                  <a:pt x="11269620" y="533144"/>
                </a:moveTo>
                <a:cubicBezTo>
                  <a:pt x="11220041" y="522041"/>
                  <a:pt x="11170594" y="511283"/>
                  <a:pt x="11121279" y="500855"/>
                </a:cubicBezTo>
                <a:cubicBezTo>
                  <a:pt x="11067194" y="486036"/>
                  <a:pt x="11013242" y="471727"/>
                  <a:pt x="10959358" y="457929"/>
                </a:cubicBezTo>
                <a:cubicBezTo>
                  <a:pt x="11011492" y="466666"/>
                  <a:pt x="11063632" y="475703"/>
                  <a:pt x="11115902" y="485060"/>
                </a:cubicBezTo>
                <a:cubicBezTo>
                  <a:pt x="11167095" y="500575"/>
                  <a:pt x="11218355" y="516612"/>
                  <a:pt x="11269620" y="533144"/>
                </a:cubicBezTo>
                <a:close/>
                <a:moveTo>
                  <a:pt x="11490878" y="514506"/>
                </a:moveTo>
                <a:cubicBezTo>
                  <a:pt x="11433156" y="504671"/>
                  <a:pt x="11375370" y="495153"/>
                  <a:pt x="11317585" y="485977"/>
                </a:cubicBezTo>
                <a:cubicBezTo>
                  <a:pt x="11260738" y="464460"/>
                  <a:pt x="11203827" y="443742"/>
                  <a:pt x="11146775" y="423830"/>
                </a:cubicBezTo>
                <a:cubicBezTo>
                  <a:pt x="11206045" y="430649"/>
                  <a:pt x="11265177" y="437786"/>
                  <a:pt x="11324243" y="445242"/>
                </a:cubicBezTo>
                <a:cubicBezTo>
                  <a:pt x="11379945" y="467479"/>
                  <a:pt x="11435446" y="490557"/>
                  <a:pt x="11490878" y="514506"/>
                </a:cubicBezTo>
                <a:close/>
                <a:moveTo>
                  <a:pt x="11476011" y="551833"/>
                </a:moveTo>
                <a:cubicBezTo>
                  <a:pt x="11420849" y="540555"/>
                  <a:pt x="11365685" y="529606"/>
                  <a:pt x="11310654" y="519010"/>
                </a:cubicBezTo>
                <a:cubicBezTo>
                  <a:pt x="11254954" y="499263"/>
                  <a:pt x="11199252" y="480212"/>
                  <a:pt x="11143550" y="461859"/>
                </a:cubicBezTo>
                <a:cubicBezTo>
                  <a:pt x="11200126" y="470200"/>
                  <a:pt x="11256568" y="478859"/>
                  <a:pt x="11313079" y="487842"/>
                </a:cubicBezTo>
                <a:cubicBezTo>
                  <a:pt x="11367435" y="508433"/>
                  <a:pt x="11421724" y="529757"/>
                  <a:pt x="11476011" y="551833"/>
                </a:cubicBezTo>
                <a:close/>
                <a:moveTo>
                  <a:pt x="11461143" y="577582"/>
                </a:moveTo>
                <a:cubicBezTo>
                  <a:pt x="11409409" y="565191"/>
                  <a:pt x="11357813" y="553155"/>
                  <a:pt x="11306352" y="541474"/>
                </a:cubicBezTo>
                <a:cubicBezTo>
                  <a:pt x="11251861" y="523716"/>
                  <a:pt x="11197503" y="506553"/>
                  <a:pt x="11143216" y="489980"/>
                </a:cubicBezTo>
                <a:cubicBezTo>
                  <a:pt x="11196697" y="499672"/>
                  <a:pt x="11250244" y="509694"/>
                  <a:pt x="11303860" y="520039"/>
                </a:cubicBezTo>
                <a:cubicBezTo>
                  <a:pt x="11356268" y="538603"/>
                  <a:pt x="11408673" y="557773"/>
                  <a:pt x="11461143" y="577582"/>
                </a:cubicBezTo>
                <a:close/>
                <a:moveTo>
                  <a:pt x="11426903" y="585412"/>
                </a:moveTo>
                <a:cubicBezTo>
                  <a:pt x="11384051" y="573717"/>
                  <a:pt x="11341265" y="562318"/>
                  <a:pt x="11298482" y="551180"/>
                </a:cubicBezTo>
                <a:cubicBezTo>
                  <a:pt x="11256701" y="538894"/>
                  <a:pt x="11214925" y="526902"/>
                  <a:pt x="11173218" y="515229"/>
                </a:cubicBezTo>
                <a:cubicBezTo>
                  <a:pt x="11216202" y="524490"/>
                  <a:pt x="11259193" y="533989"/>
                  <a:pt x="11302243" y="543723"/>
                </a:cubicBezTo>
                <a:cubicBezTo>
                  <a:pt x="11343820" y="557284"/>
                  <a:pt x="11385326" y="571182"/>
                  <a:pt x="11426903" y="585412"/>
                </a:cubicBezTo>
                <a:close/>
                <a:moveTo>
                  <a:pt x="11660675" y="590842"/>
                </a:moveTo>
                <a:cubicBezTo>
                  <a:pt x="11605174" y="578751"/>
                  <a:pt x="11549676" y="567001"/>
                  <a:pt x="11494244" y="555591"/>
                </a:cubicBezTo>
                <a:cubicBezTo>
                  <a:pt x="11439351" y="533117"/>
                  <a:pt x="11384385" y="511390"/>
                  <a:pt x="11329359" y="490436"/>
                </a:cubicBezTo>
                <a:cubicBezTo>
                  <a:pt x="11386537" y="499595"/>
                  <a:pt x="11443787" y="509084"/>
                  <a:pt x="11500969" y="518901"/>
                </a:cubicBezTo>
                <a:cubicBezTo>
                  <a:pt x="11554320" y="542083"/>
                  <a:pt x="11607533" y="566058"/>
                  <a:pt x="11660675" y="590842"/>
                </a:cubicBezTo>
                <a:close/>
                <a:moveTo>
                  <a:pt x="11551221" y="628927"/>
                </a:moveTo>
                <a:cubicBezTo>
                  <a:pt x="11508910" y="615329"/>
                  <a:pt x="11466665" y="602056"/>
                  <a:pt x="11424481" y="589084"/>
                </a:cubicBezTo>
                <a:cubicBezTo>
                  <a:pt x="11445335" y="594726"/>
                  <a:pt x="11466187" y="600452"/>
                  <a:pt x="11487045" y="606223"/>
                </a:cubicBezTo>
                <a:cubicBezTo>
                  <a:pt x="11508438" y="613704"/>
                  <a:pt x="11529831" y="621269"/>
                  <a:pt x="11551221" y="628927"/>
                </a:cubicBezTo>
                <a:close/>
                <a:moveTo>
                  <a:pt x="11644127" y="622736"/>
                </a:moveTo>
                <a:cubicBezTo>
                  <a:pt x="11591452" y="609350"/>
                  <a:pt x="11538912" y="596328"/>
                  <a:pt x="11486507" y="583657"/>
                </a:cubicBezTo>
                <a:cubicBezTo>
                  <a:pt x="11432687" y="563171"/>
                  <a:pt x="11378938" y="543333"/>
                  <a:pt x="11325187" y="524157"/>
                </a:cubicBezTo>
                <a:cubicBezTo>
                  <a:pt x="11379473" y="534724"/>
                  <a:pt x="11433898" y="545636"/>
                  <a:pt x="11488320" y="556871"/>
                </a:cubicBezTo>
                <a:cubicBezTo>
                  <a:pt x="11540325" y="578144"/>
                  <a:pt x="11592260" y="600083"/>
                  <a:pt x="11644127" y="622736"/>
                </a:cubicBezTo>
                <a:close/>
                <a:moveTo>
                  <a:pt x="11623002" y="640690"/>
                </a:moveTo>
                <a:cubicBezTo>
                  <a:pt x="11575238" y="626784"/>
                  <a:pt x="11527544" y="613241"/>
                  <a:pt x="11479981" y="600027"/>
                </a:cubicBezTo>
                <a:cubicBezTo>
                  <a:pt x="11432554" y="583521"/>
                  <a:pt x="11385263" y="567466"/>
                  <a:pt x="11337968" y="551858"/>
                </a:cubicBezTo>
                <a:cubicBezTo>
                  <a:pt x="11386335" y="562941"/>
                  <a:pt x="11434773" y="574313"/>
                  <a:pt x="11483276" y="585998"/>
                </a:cubicBezTo>
                <a:cubicBezTo>
                  <a:pt x="11529831" y="603734"/>
                  <a:pt x="11576380" y="621965"/>
                  <a:pt x="11623002" y="640690"/>
                </a:cubicBezTo>
                <a:close/>
                <a:moveTo>
                  <a:pt x="11823810" y="669720"/>
                </a:moveTo>
                <a:cubicBezTo>
                  <a:pt x="11770804" y="655492"/>
                  <a:pt x="11717925" y="641612"/>
                  <a:pt x="11665117" y="628090"/>
                </a:cubicBezTo>
                <a:cubicBezTo>
                  <a:pt x="11612307" y="604900"/>
                  <a:pt x="11559499" y="582404"/>
                  <a:pt x="11506622" y="560641"/>
                </a:cubicBezTo>
                <a:cubicBezTo>
                  <a:pt x="11561450" y="572032"/>
                  <a:pt x="11616344" y="583775"/>
                  <a:pt x="11671306" y="595841"/>
                </a:cubicBezTo>
                <a:cubicBezTo>
                  <a:pt x="11722229" y="619731"/>
                  <a:pt x="11773089" y="644349"/>
                  <a:pt x="11823810" y="669720"/>
                </a:cubicBezTo>
                <a:close/>
                <a:moveTo>
                  <a:pt x="11804639" y="695108"/>
                </a:moveTo>
                <a:cubicBezTo>
                  <a:pt x="11755059" y="679834"/>
                  <a:pt x="11705549" y="664928"/>
                  <a:pt x="11656102" y="650397"/>
                </a:cubicBezTo>
                <a:cubicBezTo>
                  <a:pt x="11606992" y="630453"/>
                  <a:pt x="11557951" y="611058"/>
                  <a:pt x="11508910" y="592212"/>
                </a:cubicBezTo>
                <a:cubicBezTo>
                  <a:pt x="11559499" y="604514"/>
                  <a:pt x="11610154" y="617123"/>
                  <a:pt x="11660813" y="630080"/>
                </a:cubicBezTo>
                <a:cubicBezTo>
                  <a:pt x="11708847" y="651163"/>
                  <a:pt x="11756740" y="672836"/>
                  <a:pt x="11804639" y="695108"/>
                </a:cubicBezTo>
                <a:close/>
                <a:moveTo>
                  <a:pt x="11775779" y="703832"/>
                </a:moveTo>
                <a:cubicBezTo>
                  <a:pt x="11735013" y="689759"/>
                  <a:pt x="11694380" y="675982"/>
                  <a:pt x="11653815" y="662489"/>
                </a:cubicBezTo>
                <a:cubicBezTo>
                  <a:pt x="11615132" y="648177"/>
                  <a:pt x="11576585" y="634166"/>
                  <a:pt x="11538040" y="620456"/>
                </a:cubicBezTo>
                <a:cubicBezTo>
                  <a:pt x="11578133" y="631741"/>
                  <a:pt x="11618228" y="643257"/>
                  <a:pt x="11658390" y="655013"/>
                </a:cubicBezTo>
                <a:cubicBezTo>
                  <a:pt x="11697473" y="670936"/>
                  <a:pt x="11736630" y="687204"/>
                  <a:pt x="11775779" y="703832"/>
                </a:cubicBezTo>
                <a:close/>
                <a:moveTo>
                  <a:pt x="11894316" y="755201"/>
                </a:moveTo>
                <a:cubicBezTo>
                  <a:pt x="11844398" y="735224"/>
                  <a:pt x="11794618" y="715752"/>
                  <a:pt x="11744902" y="696772"/>
                </a:cubicBezTo>
                <a:cubicBezTo>
                  <a:pt x="11770131" y="705399"/>
                  <a:pt x="11795287" y="714138"/>
                  <a:pt x="11820513" y="722978"/>
                </a:cubicBezTo>
                <a:cubicBezTo>
                  <a:pt x="11845137" y="733577"/>
                  <a:pt x="11869692" y="744321"/>
                  <a:pt x="11894316" y="755201"/>
                </a:cubicBezTo>
                <a:close/>
                <a:moveTo>
                  <a:pt x="11980153" y="750476"/>
                </a:moveTo>
                <a:cubicBezTo>
                  <a:pt x="11929966" y="734250"/>
                  <a:pt x="11879987" y="718410"/>
                  <a:pt x="11830066" y="702939"/>
                </a:cubicBezTo>
                <a:cubicBezTo>
                  <a:pt x="11780760" y="679847"/>
                  <a:pt x="11731445" y="657370"/>
                  <a:pt x="11682067" y="635536"/>
                </a:cubicBezTo>
                <a:cubicBezTo>
                  <a:pt x="11733600" y="648800"/>
                  <a:pt x="11785266" y="662384"/>
                  <a:pt x="11836928" y="676325"/>
                </a:cubicBezTo>
                <a:cubicBezTo>
                  <a:pt x="11884761" y="700385"/>
                  <a:pt x="11932527" y="725087"/>
                  <a:pt x="11980153" y="750476"/>
                </a:cubicBezTo>
                <a:close/>
                <a:moveTo>
                  <a:pt x="11958961" y="768887"/>
                </a:moveTo>
                <a:cubicBezTo>
                  <a:pt x="11913689" y="752374"/>
                  <a:pt x="11868481" y="736205"/>
                  <a:pt x="11823410" y="720403"/>
                </a:cubicBezTo>
                <a:cubicBezTo>
                  <a:pt x="11779077" y="701300"/>
                  <a:pt x="11734812" y="682666"/>
                  <a:pt x="11690544" y="664465"/>
                </a:cubicBezTo>
                <a:cubicBezTo>
                  <a:pt x="11736357" y="678014"/>
                  <a:pt x="11782173" y="691873"/>
                  <a:pt x="11828049" y="706031"/>
                </a:cubicBezTo>
                <a:cubicBezTo>
                  <a:pt x="11871712" y="726489"/>
                  <a:pt x="11915304" y="747430"/>
                  <a:pt x="11958961" y="768887"/>
                </a:cubicBezTo>
                <a:close/>
                <a:moveTo>
                  <a:pt x="12130643" y="833030"/>
                </a:moveTo>
                <a:cubicBezTo>
                  <a:pt x="12084090" y="815212"/>
                  <a:pt x="12037604" y="797781"/>
                  <a:pt x="11991253" y="780716"/>
                </a:cubicBezTo>
                <a:cubicBezTo>
                  <a:pt x="11945239" y="757851"/>
                  <a:pt x="11899156" y="735540"/>
                  <a:pt x="11853141" y="713787"/>
                </a:cubicBezTo>
                <a:cubicBezTo>
                  <a:pt x="11900972" y="728658"/>
                  <a:pt x="11948870" y="743856"/>
                  <a:pt x="11996772" y="759391"/>
                </a:cubicBezTo>
                <a:cubicBezTo>
                  <a:pt x="12041509" y="783357"/>
                  <a:pt x="12086107" y="807887"/>
                  <a:pt x="12130643" y="833030"/>
                </a:cubicBezTo>
                <a:close/>
                <a:moveTo>
                  <a:pt x="12100908" y="840542"/>
                </a:moveTo>
                <a:cubicBezTo>
                  <a:pt x="12062362" y="824113"/>
                  <a:pt x="12023816" y="807992"/>
                  <a:pt x="11985401" y="792161"/>
                </a:cubicBezTo>
                <a:cubicBezTo>
                  <a:pt x="11946045" y="774262"/>
                  <a:pt x="11906692" y="756712"/>
                  <a:pt x="11867408" y="739528"/>
                </a:cubicBezTo>
                <a:cubicBezTo>
                  <a:pt x="11907233" y="753664"/>
                  <a:pt x="11947058" y="768060"/>
                  <a:pt x="11986880" y="782728"/>
                </a:cubicBezTo>
                <a:cubicBezTo>
                  <a:pt x="12024956" y="801620"/>
                  <a:pt x="12062968" y="820886"/>
                  <a:pt x="12100908" y="840542"/>
                </a:cubicBezTo>
                <a:close/>
                <a:moveTo>
                  <a:pt x="12210765" y="898392"/>
                </a:moveTo>
                <a:cubicBezTo>
                  <a:pt x="12165222" y="876175"/>
                  <a:pt x="12119746" y="854429"/>
                  <a:pt x="12074270" y="833174"/>
                </a:cubicBezTo>
                <a:cubicBezTo>
                  <a:pt x="12097346" y="842906"/>
                  <a:pt x="12120349" y="852738"/>
                  <a:pt x="12143424" y="862675"/>
                </a:cubicBezTo>
                <a:cubicBezTo>
                  <a:pt x="12165827" y="874448"/>
                  <a:pt x="12188296" y="886350"/>
                  <a:pt x="12210765" y="898392"/>
                </a:cubicBezTo>
                <a:close/>
                <a:moveTo>
                  <a:pt x="12273462" y="915807"/>
                </a:moveTo>
                <a:cubicBezTo>
                  <a:pt x="12231418" y="897028"/>
                  <a:pt x="12189441" y="878596"/>
                  <a:pt x="12147530" y="860523"/>
                </a:cubicBezTo>
                <a:cubicBezTo>
                  <a:pt x="12104678" y="838036"/>
                  <a:pt x="12061759" y="816038"/>
                  <a:pt x="12018905" y="794525"/>
                </a:cubicBezTo>
                <a:cubicBezTo>
                  <a:pt x="12062631" y="810767"/>
                  <a:pt x="12106490" y="827329"/>
                  <a:pt x="12150356" y="844210"/>
                </a:cubicBezTo>
                <a:cubicBezTo>
                  <a:pt x="12191458" y="867572"/>
                  <a:pt x="12232494" y="891438"/>
                  <a:pt x="12273462" y="915807"/>
                </a:cubicBezTo>
                <a:close/>
                <a:moveTo>
                  <a:pt x="12312092" y="954098"/>
                </a:moveTo>
                <a:lnTo>
                  <a:pt x="12310857" y="948003"/>
                </a:lnTo>
                <a:lnTo>
                  <a:pt x="12299498" y="942230"/>
                </a:lnTo>
                <a:cubicBezTo>
                  <a:pt x="12262769" y="921995"/>
                  <a:pt x="12226037" y="902116"/>
                  <a:pt x="12189372" y="882600"/>
                </a:cubicBezTo>
                <a:cubicBezTo>
                  <a:pt x="12226170" y="898684"/>
                  <a:pt x="12263036" y="915006"/>
                  <a:pt x="12299970" y="931610"/>
                </a:cubicBezTo>
                <a:lnTo>
                  <a:pt x="12308594" y="936847"/>
                </a:lnTo>
                <a:lnTo>
                  <a:pt x="12307414" y="931025"/>
                </a:lnTo>
                <a:lnTo>
                  <a:pt x="12305354" y="930072"/>
                </a:lnTo>
                <a:cubicBezTo>
                  <a:pt x="12261826" y="904009"/>
                  <a:pt x="12218234" y="878502"/>
                  <a:pt x="12174437" y="853499"/>
                </a:cubicBezTo>
                <a:lnTo>
                  <a:pt x="12302006" y="904356"/>
                </a:lnTo>
                <a:lnTo>
                  <a:pt x="12301228" y="900517"/>
                </a:lnTo>
                <a:lnTo>
                  <a:pt x="12154660" y="842245"/>
                </a:lnTo>
                <a:cubicBezTo>
                  <a:pt x="12108576" y="816106"/>
                  <a:pt x="12062295" y="790559"/>
                  <a:pt x="12015875" y="765611"/>
                </a:cubicBezTo>
                <a:lnTo>
                  <a:pt x="12292895" y="859421"/>
                </a:lnTo>
                <a:lnTo>
                  <a:pt x="12292161" y="855803"/>
                </a:lnTo>
                <a:lnTo>
                  <a:pt x="11999126" y="756642"/>
                </a:lnTo>
                <a:cubicBezTo>
                  <a:pt x="11950418" y="730618"/>
                  <a:pt x="11901510" y="705252"/>
                  <a:pt x="11852540" y="680560"/>
                </a:cubicBezTo>
                <a:cubicBezTo>
                  <a:pt x="11965418" y="711147"/>
                  <a:pt x="12078508" y="743328"/>
                  <a:pt x="12191996" y="777147"/>
                </a:cubicBezTo>
                <a:lnTo>
                  <a:pt x="12282071" y="806041"/>
                </a:lnTo>
                <a:lnTo>
                  <a:pt x="12281356" y="802515"/>
                </a:lnTo>
                <a:lnTo>
                  <a:pt x="12196234" y="775211"/>
                </a:lnTo>
                <a:cubicBezTo>
                  <a:pt x="12077096" y="739711"/>
                  <a:pt x="11958087" y="705963"/>
                  <a:pt x="11839285" y="673918"/>
                </a:cubicBezTo>
                <a:cubicBezTo>
                  <a:pt x="11787821" y="648103"/>
                  <a:pt x="11736153" y="623024"/>
                  <a:pt x="11684358" y="598709"/>
                </a:cubicBezTo>
                <a:cubicBezTo>
                  <a:pt x="11817555" y="628071"/>
                  <a:pt x="11951028" y="659422"/>
                  <a:pt x="12084965" y="692770"/>
                </a:cubicBezTo>
                <a:lnTo>
                  <a:pt x="12269298" y="743046"/>
                </a:lnTo>
                <a:lnTo>
                  <a:pt x="12268538" y="739300"/>
                </a:lnTo>
                <a:lnTo>
                  <a:pt x="12088731" y="690707"/>
                </a:lnTo>
                <a:cubicBezTo>
                  <a:pt x="11950551" y="656306"/>
                  <a:pt x="11812042" y="623959"/>
                  <a:pt x="11673658" y="593670"/>
                </a:cubicBezTo>
                <a:cubicBezTo>
                  <a:pt x="11619975" y="568568"/>
                  <a:pt x="11566158" y="544301"/>
                  <a:pt x="11512271" y="520837"/>
                </a:cubicBezTo>
                <a:cubicBezTo>
                  <a:pt x="11667603" y="547616"/>
                  <a:pt x="11822803" y="576761"/>
                  <a:pt x="11977938" y="608386"/>
                </a:cubicBezTo>
                <a:lnTo>
                  <a:pt x="12254780" y="671448"/>
                </a:lnTo>
                <a:lnTo>
                  <a:pt x="12254005" y="667626"/>
                </a:lnTo>
                <a:lnTo>
                  <a:pt x="11981163" y="606210"/>
                </a:lnTo>
                <a:cubicBezTo>
                  <a:pt x="11821998" y="573756"/>
                  <a:pt x="11662289" y="543863"/>
                  <a:pt x="11502180" y="516463"/>
                </a:cubicBezTo>
                <a:cubicBezTo>
                  <a:pt x="11446345" y="492263"/>
                  <a:pt x="11390370" y="468931"/>
                  <a:pt x="11334403" y="446519"/>
                </a:cubicBezTo>
                <a:cubicBezTo>
                  <a:pt x="11514423" y="469390"/>
                  <a:pt x="11693370" y="495183"/>
                  <a:pt x="11870906" y="523995"/>
                </a:cubicBezTo>
                <a:cubicBezTo>
                  <a:pt x="11998101" y="544633"/>
                  <a:pt x="12120144" y="567509"/>
                  <a:pt x="12237388" y="592286"/>
                </a:cubicBezTo>
                <a:lnTo>
                  <a:pt x="12238796" y="592619"/>
                </a:lnTo>
                <a:lnTo>
                  <a:pt x="12238292" y="590133"/>
                </a:lnTo>
                <a:lnTo>
                  <a:pt x="12204746" y="582462"/>
                </a:lnTo>
                <a:cubicBezTo>
                  <a:pt x="12096534" y="560212"/>
                  <a:pt x="11986294" y="539996"/>
                  <a:pt x="11873663" y="521718"/>
                </a:cubicBezTo>
                <a:cubicBezTo>
                  <a:pt x="11691894" y="492228"/>
                  <a:pt x="11508709" y="465855"/>
                  <a:pt x="11324243" y="442508"/>
                </a:cubicBezTo>
                <a:cubicBezTo>
                  <a:pt x="11278566" y="424324"/>
                  <a:pt x="11232888" y="406710"/>
                  <a:pt x="11187141" y="389738"/>
                </a:cubicBezTo>
                <a:cubicBezTo>
                  <a:pt x="11174360" y="384993"/>
                  <a:pt x="11161510" y="380310"/>
                  <a:pt x="11148729" y="375650"/>
                </a:cubicBezTo>
                <a:cubicBezTo>
                  <a:pt x="11356400" y="393283"/>
                  <a:pt x="11561651" y="414562"/>
                  <a:pt x="11763939" y="439594"/>
                </a:cubicBezTo>
                <a:cubicBezTo>
                  <a:pt x="11898443" y="456236"/>
                  <a:pt x="12027194" y="475438"/>
                  <a:pt x="12150603" y="496832"/>
                </a:cubicBezTo>
                <a:lnTo>
                  <a:pt x="12222257" y="511055"/>
                </a:lnTo>
                <a:lnTo>
                  <a:pt x="12221677" y="508195"/>
                </a:lnTo>
                <a:lnTo>
                  <a:pt x="12113139" y="487526"/>
                </a:lnTo>
                <a:cubicBezTo>
                  <a:pt x="11999965" y="468610"/>
                  <a:pt x="11884411" y="451873"/>
                  <a:pt x="11766094" y="437234"/>
                </a:cubicBezTo>
                <a:cubicBezTo>
                  <a:pt x="11560170" y="411754"/>
                  <a:pt x="11351086" y="390120"/>
                  <a:pt x="11139312" y="372248"/>
                </a:cubicBezTo>
                <a:cubicBezTo>
                  <a:pt x="11078094" y="350089"/>
                  <a:pt x="11016404" y="328919"/>
                  <a:pt x="10954510" y="308704"/>
                </a:cubicBezTo>
                <a:cubicBezTo>
                  <a:pt x="11193198" y="319524"/>
                  <a:pt x="11427375" y="334992"/>
                  <a:pt x="11656974" y="355183"/>
                </a:cubicBezTo>
                <a:cubicBezTo>
                  <a:pt x="11798642" y="367643"/>
                  <a:pt x="11933984" y="383018"/>
                  <a:pt x="12063466" y="400906"/>
                </a:cubicBezTo>
                <a:lnTo>
                  <a:pt x="12204608" y="424014"/>
                </a:lnTo>
                <a:lnTo>
                  <a:pt x="12203925" y="420643"/>
                </a:lnTo>
                <a:lnTo>
                  <a:pt x="12021425" y="392371"/>
                </a:lnTo>
                <a:cubicBezTo>
                  <a:pt x="11903308" y="376845"/>
                  <a:pt x="11782473" y="363666"/>
                  <a:pt x="11658522" y="352763"/>
                </a:cubicBezTo>
                <a:cubicBezTo>
                  <a:pt x="11426636" y="332369"/>
                  <a:pt x="11189026" y="316830"/>
                  <a:pt x="10946306" y="306057"/>
                </a:cubicBezTo>
                <a:cubicBezTo>
                  <a:pt x="10882329" y="285262"/>
                  <a:pt x="10817949" y="265500"/>
                  <a:pt x="10753301" y="246794"/>
                </a:cubicBezTo>
                <a:lnTo>
                  <a:pt x="10944257" y="250270"/>
                </a:lnTo>
                <a:lnTo>
                  <a:pt x="10744894" y="244344"/>
                </a:lnTo>
                <a:cubicBezTo>
                  <a:pt x="10677820" y="225046"/>
                  <a:pt x="10610413" y="206909"/>
                  <a:pt x="10542738" y="189874"/>
                </a:cubicBezTo>
                <a:cubicBezTo>
                  <a:pt x="10843645" y="180978"/>
                  <a:pt x="11144151" y="179296"/>
                  <a:pt x="11442982" y="186330"/>
                </a:cubicBezTo>
                <a:cubicBezTo>
                  <a:pt x="11598669" y="189995"/>
                  <a:pt x="11746935" y="197364"/>
                  <a:pt x="11888357" y="207953"/>
                </a:cubicBezTo>
                <a:lnTo>
                  <a:pt x="12166511" y="236127"/>
                </a:lnTo>
                <a:lnTo>
                  <a:pt x="12165548" y="231379"/>
                </a:lnTo>
                <a:lnTo>
                  <a:pt x="11837562" y="201500"/>
                </a:lnTo>
                <a:cubicBezTo>
                  <a:pt x="11709684" y="192897"/>
                  <a:pt x="11578435" y="187031"/>
                  <a:pt x="11443385" y="183852"/>
                </a:cubicBezTo>
                <a:cubicBezTo>
                  <a:pt x="11141464" y="176743"/>
                  <a:pt x="10837926" y="178542"/>
                  <a:pt x="10533922" y="187661"/>
                </a:cubicBezTo>
                <a:cubicBezTo>
                  <a:pt x="10270889" y="121853"/>
                  <a:pt x="10003409" y="73148"/>
                  <a:pt x="9733646" y="42148"/>
                </a:cubicBezTo>
                <a:cubicBezTo>
                  <a:pt x="9341783" y="-2894"/>
                  <a:pt x="8934848" y="-11889"/>
                  <a:pt x="8524280" y="15424"/>
                </a:cubicBezTo>
                <a:cubicBezTo>
                  <a:pt x="8083240" y="44757"/>
                  <a:pt x="7625046" y="116816"/>
                  <a:pt x="7162409" y="229597"/>
                </a:cubicBezTo>
                <a:cubicBezTo>
                  <a:pt x="6975055" y="275281"/>
                  <a:pt x="6794632" y="324241"/>
                  <a:pt x="6619993" y="375804"/>
                </a:cubicBezTo>
                <a:cubicBezTo>
                  <a:pt x="6551846" y="394381"/>
                  <a:pt x="6484572" y="413357"/>
                  <a:pt x="6418040" y="432664"/>
                </a:cubicBezTo>
                <a:cubicBezTo>
                  <a:pt x="6344579" y="452338"/>
                  <a:pt x="6271992" y="472389"/>
                  <a:pt x="6200275" y="492830"/>
                </a:cubicBezTo>
                <a:cubicBezTo>
                  <a:pt x="6127084" y="512128"/>
                  <a:pt x="6054631" y="531761"/>
                  <a:pt x="5982988" y="551749"/>
                </a:cubicBezTo>
                <a:cubicBezTo>
                  <a:pt x="5908250" y="571057"/>
                  <a:pt x="5834178" y="590703"/>
                  <a:pt x="5760853" y="610647"/>
                </a:cubicBezTo>
                <a:cubicBezTo>
                  <a:pt x="5682817" y="630300"/>
                  <a:pt x="5605586" y="650301"/>
                  <a:pt x="5528964" y="670563"/>
                </a:cubicBezTo>
                <a:cubicBezTo>
                  <a:pt x="5448167" y="690363"/>
                  <a:pt x="5368046" y="710488"/>
                  <a:pt x="5288528" y="730845"/>
                </a:cubicBezTo>
                <a:cubicBezTo>
                  <a:pt x="5205313" y="750605"/>
                  <a:pt x="5122632" y="770647"/>
                  <a:pt x="5040495" y="790904"/>
                </a:cubicBezTo>
                <a:cubicBezTo>
                  <a:pt x="4954654" y="810543"/>
                  <a:pt x="4869281" y="830428"/>
                  <a:pt x="4784385" y="850500"/>
                </a:cubicBezTo>
                <a:cubicBezTo>
                  <a:pt x="4695721" y="869927"/>
                  <a:pt x="4607525" y="889563"/>
                  <a:pt x="4519667" y="909356"/>
                </a:cubicBezTo>
                <a:cubicBezTo>
                  <a:pt x="4428176" y="928437"/>
                  <a:pt x="4337088" y="947690"/>
                  <a:pt x="4246340" y="967066"/>
                </a:cubicBezTo>
                <a:cubicBezTo>
                  <a:pt x="4146908" y="986667"/>
                  <a:pt x="4047819" y="1006408"/>
                  <a:pt x="3948992" y="1026258"/>
                </a:cubicBezTo>
                <a:cubicBezTo>
                  <a:pt x="3864096" y="1041991"/>
                  <a:pt x="3779330" y="1057798"/>
                  <a:pt x="3694768" y="1073650"/>
                </a:cubicBezTo>
                <a:cubicBezTo>
                  <a:pt x="2952481" y="1201195"/>
                  <a:pt x="2217255" y="1331851"/>
                  <a:pt x="1495216" y="1460171"/>
                </a:cubicBezTo>
                <a:lnTo>
                  <a:pt x="0" y="1724067"/>
                </a:lnTo>
                <a:lnTo>
                  <a:pt x="540" y="1726730"/>
                </a:lnTo>
                <a:lnTo>
                  <a:pt x="1498111" y="1462415"/>
                </a:lnTo>
                <a:cubicBezTo>
                  <a:pt x="2162698" y="1344312"/>
                  <a:pt x="2838453" y="1224229"/>
                  <a:pt x="3520532" y="1106409"/>
                </a:cubicBezTo>
                <a:cubicBezTo>
                  <a:pt x="3045252" y="1196089"/>
                  <a:pt x="2575414" y="1287089"/>
                  <a:pt x="2112380" y="1376780"/>
                </a:cubicBezTo>
                <a:cubicBezTo>
                  <a:pt x="1771371" y="1442840"/>
                  <a:pt x="1418725" y="1511147"/>
                  <a:pt x="1070523" y="1577645"/>
                </a:cubicBezTo>
                <a:cubicBezTo>
                  <a:pt x="852662" y="1619587"/>
                  <a:pt x="644234" y="1658774"/>
                  <a:pt x="443787" y="1695441"/>
                </a:cubicBezTo>
                <a:lnTo>
                  <a:pt x="9806" y="1772429"/>
                </a:lnTo>
                <a:lnTo>
                  <a:pt x="10347" y="1775093"/>
                </a:lnTo>
                <a:lnTo>
                  <a:pt x="447882" y="1697468"/>
                </a:lnTo>
                <a:cubicBezTo>
                  <a:pt x="648035" y="1660851"/>
                  <a:pt x="856126" y="1621723"/>
                  <a:pt x="1073619" y="1579851"/>
                </a:cubicBezTo>
                <a:cubicBezTo>
                  <a:pt x="1421822" y="1513352"/>
                  <a:pt x="1774464" y="1445041"/>
                  <a:pt x="2115539" y="1378986"/>
                </a:cubicBezTo>
                <a:cubicBezTo>
                  <a:pt x="2635020" y="1278361"/>
                  <a:pt x="3163044" y="1176095"/>
                  <a:pt x="3697663" y="1075892"/>
                </a:cubicBezTo>
                <a:cubicBezTo>
                  <a:pt x="3710240" y="1073729"/>
                  <a:pt x="3722822" y="1071571"/>
                  <a:pt x="3735402" y="1069409"/>
                </a:cubicBezTo>
                <a:cubicBezTo>
                  <a:pt x="3258367" y="1166356"/>
                  <a:pt x="2788537" y="1265331"/>
                  <a:pt x="2325633" y="1362843"/>
                </a:cubicBezTo>
                <a:cubicBezTo>
                  <a:pt x="1974536" y="1436817"/>
                  <a:pt x="1611397" y="1513313"/>
                  <a:pt x="1251956" y="1587486"/>
                </a:cubicBezTo>
                <a:cubicBezTo>
                  <a:pt x="965929" y="1646517"/>
                  <a:pt x="646112" y="1710219"/>
                  <a:pt x="302974" y="1771603"/>
                </a:cubicBezTo>
                <a:lnTo>
                  <a:pt x="19534" y="1820403"/>
                </a:lnTo>
                <a:lnTo>
                  <a:pt x="20074" y="1823068"/>
                </a:lnTo>
                <a:lnTo>
                  <a:pt x="307492" y="1773563"/>
                </a:lnTo>
                <a:cubicBezTo>
                  <a:pt x="650167" y="1712243"/>
                  <a:pt x="969532" y="1648622"/>
                  <a:pt x="1255259" y="1589660"/>
                </a:cubicBezTo>
                <a:cubicBezTo>
                  <a:pt x="1614692" y="1515479"/>
                  <a:pt x="1977836" y="1438983"/>
                  <a:pt x="2328997" y="1365004"/>
                </a:cubicBezTo>
                <a:cubicBezTo>
                  <a:pt x="2820024" y="1261564"/>
                  <a:pt x="3318848" y="1156471"/>
                  <a:pt x="3825816" y="1053907"/>
                </a:cubicBezTo>
                <a:cubicBezTo>
                  <a:pt x="3855148" y="1048887"/>
                  <a:pt x="3884479" y="1043874"/>
                  <a:pt x="3913877" y="1038866"/>
                </a:cubicBezTo>
                <a:cubicBezTo>
                  <a:pt x="3459179" y="1138198"/>
                  <a:pt x="3012687" y="1239952"/>
                  <a:pt x="2572858" y="1340221"/>
                </a:cubicBezTo>
                <a:cubicBezTo>
                  <a:pt x="2200639" y="1425061"/>
                  <a:pt x="1815773" y="1512791"/>
                  <a:pt x="1433394" y="1597331"/>
                </a:cubicBezTo>
                <a:cubicBezTo>
                  <a:pt x="1027806" y="1687009"/>
                  <a:pt x="554342" y="1785026"/>
                  <a:pt x="41519" y="1865133"/>
                </a:cubicBezTo>
                <a:lnTo>
                  <a:pt x="27550" y="1859938"/>
                </a:lnTo>
                <a:lnTo>
                  <a:pt x="28327" y="1863766"/>
                </a:lnTo>
                <a:lnTo>
                  <a:pt x="34795" y="1866174"/>
                </a:lnTo>
                <a:lnTo>
                  <a:pt x="28993" y="1867054"/>
                </a:lnTo>
                <a:lnTo>
                  <a:pt x="29521" y="1869655"/>
                </a:lnTo>
                <a:lnTo>
                  <a:pt x="39974" y="1868069"/>
                </a:lnTo>
                <a:cubicBezTo>
                  <a:pt x="66949" y="1877908"/>
                  <a:pt x="94059" y="1887689"/>
                  <a:pt x="121443" y="1897348"/>
                </a:cubicBezTo>
                <a:cubicBezTo>
                  <a:pt x="129646" y="1900230"/>
                  <a:pt x="137789" y="1903080"/>
                  <a:pt x="145995" y="1905902"/>
                </a:cubicBezTo>
                <a:lnTo>
                  <a:pt x="40022" y="1921445"/>
                </a:lnTo>
                <a:lnTo>
                  <a:pt x="40480" y="1923702"/>
                </a:lnTo>
                <a:lnTo>
                  <a:pt x="150639" y="1907488"/>
                </a:lnTo>
                <a:cubicBezTo>
                  <a:pt x="171761" y="1914715"/>
                  <a:pt x="192887" y="1921736"/>
                  <a:pt x="214075" y="1928564"/>
                </a:cubicBezTo>
                <a:cubicBezTo>
                  <a:pt x="171692" y="1934006"/>
                  <a:pt x="129042" y="1939204"/>
                  <a:pt x="86190" y="1944137"/>
                </a:cubicBezTo>
                <a:lnTo>
                  <a:pt x="42051" y="1931449"/>
                </a:lnTo>
                <a:lnTo>
                  <a:pt x="42719" y="1934746"/>
                </a:lnTo>
                <a:lnTo>
                  <a:pt x="78453" y="1945018"/>
                </a:lnTo>
                <a:lnTo>
                  <a:pt x="45521" y="1948566"/>
                </a:lnTo>
                <a:lnTo>
                  <a:pt x="46150" y="1951664"/>
                </a:lnTo>
                <a:lnTo>
                  <a:pt x="86526" y="1947273"/>
                </a:lnTo>
                <a:cubicBezTo>
                  <a:pt x="117337" y="1955776"/>
                  <a:pt x="148279" y="1963871"/>
                  <a:pt x="179294" y="1971595"/>
                </a:cubicBezTo>
                <a:cubicBezTo>
                  <a:pt x="138934" y="1975369"/>
                  <a:pt x="98433" y="1978880"/>
                  <a:pt x="57667" y="1982038"/>
                </a:cubicBezTo>
                <a:lnTo>
                  <a:pt x="52059" y="1980806"/>
                </a:lnTo>
                <a:lnTo>
                  <a:pt x="52806" y="1984490"/>
                </a:lnTo>
                <a:lnTo>
                  <a:pt x="55647" y="1984290"/>
                </a:lnTo>
                <a:cubicBezTo>
                  <a:pt x="87067" y="1990752"/>
                  <a:pt x="118617" y="1996839"/>
                  <a:pt x="150164" y="2002560"/>
                </a:cubicBezTo>
                <a:lnTo>
                  <a:pt x="57259" y="2006455"/>
                </a:lnTo>
                <a:lnTo>
                  <a:pt x="57770" y="2008975"/>
                </a:lnTo>
                <a:lnTo>
                  <a:pt x="160528" y="2004408"/>
                </a:lnTo>
                <a:cubicBezTo>
                  <a:pt x="191204" y="2009877"/>
                  <a:pt x="221945" y="2015001"/>
                  <a:pt x="252758" y="2019765"/>
                </a:cubicBezTo>
                <a:cubicBezTo>
                  <a:pt x="217235" y="2020557"/>
                  <a:pt x="181651" y="2021016"/>
                  <a:pt x="145859" y="2021126"/>
                </a:cubicBezTo>
                <a:lnTo>
                  <a:pt x="58011" y="2010161"/>
                </a:lnTo>
                <a:lnTo>
                  <a:pt x="58572" y="2012930"/>
                </a:lnTo>
                <a:lnTo>
                  <a:pt x="121909" y="2021153"/>
                </a:lnTo>
                <a:lnTo>
                  <a:pt x="60114" y="2020531"/>
                </a:lnTo>
                <a:lnTo>
                  <a:pt x="60969" y="2024748"/>
                </a:lnTo>
                <a:lnTo>
                  <a:pt x="256525" y="2034983"/>
                </a:lnTo>
                <a:cubicBezTo>
                  <a:pt x="332610" y="2041632"/>
                  <a:pt x="409095" y="2046298"/>
                  <a:pt x="486126" y="2049006"/>
                </a:cubicBezTo>
                <a:cubicBezTo>
                  <a:pt x="530394" y="2053258"/>
                  <a:pt x="574794" y="2056792"/>
                  <a:pt x="619125" y="2059588"/>
                </a:cubicBezTo>
                <a:cubicBezTo>
                  <a:pt x="647248" y="2061357"/>
                  <a:pt x="675567" y="2062796"/>
                  <a:pt x="703954" y="2063993"/>
                </a:cubicBezTo>
                <a:cubicBezTo>
                  <a:pt x="731537" y="2066886"/>
                  <a:pt x="759188" y="2069488"/>
                  <a:pt x="786902" y="2071770"/>
                </a:cubicBezTo>
                <a:cubicBezTo>
                  <a:pt x="831906" y="2075486"/>
                  <a:pt x="877250" y="2078395"/>
                  <a:pt x="922859" y="2080538"/>
                </a:cubicBezTo>
                <a:cubicBezTo>
                  <a:pt x="933154" y="2081673"/>
                  <a:pt x="943446" y="2082778"/>
                  <a:pt x="953735" y="2083822"/>
                </a:cubicBezTo>
                <a:cubicBezTo>
                  <a:pt x="1212269" y="2110086"/>
                  <a:pt x="1482300" y="2108755"/>
                  <a:pt x="1756371" y="2079877"/>
                </a:cubicBezTo>
                <a:cubicBezTo>
                  <a:pt x="2212482" y="2031817"/>
                  <a:pt x="2687963" y="1910316"/>
                  <a:pt x="3252783" y="1697514"/>
                </a:cubicBezTo>
                <a:cubicBezTo>
                  <a:pt x="3677346" y="1537553"/>
                  <a:pt x="4083271" y="1362786"/>
                  <a:pt x="4475807" y="1193776"/>
                </a:cubicBezTo>
                <a:cubicBezTo>
                  <a:pt x="4794411" y="1056612"/>
                  <a:pt x="5117318" y="917606"/>
                  <a:pt x="5456173" y="783827"/>
                </a:cubicBezTo>
                <a:cubicBezTo>
                  <a:pt x="5517259" y="774108"/>
                  <a:pt x="5578271" y="764421"/>
                  <a:pt x="5639355" y="754805"/>
                </a:cubicBezTo>
                <a:cubicBezTo>
                  <a:pt x="5694789" y="746079"/>
                  <a:pt x="5750491" y="737298"/>
                  <a:pt x="5806395" y="728478"/>
                </a:cubicBezTo>
                <a:cubicBezTo>
                  <a:pt x="6182721" y="669142"/>
                  <a:pt x="6569890" y="608107"/>
                  <a:pt x="6964890" y="549310"/>
                </a:cubicBezTo>
                <a:lnTo>
                  <a:pt x="7440989" y="480822"/>
                </a:lnTo>
                <a:lnTo>
                  <a:pt x="6898279" y="556575"/>
                </a:lnTo>
                <a:cubicBezTo>
                  <a:pt x="6525453" y="612418"/>
                  <a:pt x="6159777" y="670070"/>
                  <a:pt x="5803771" y="726197"/>
                </a:cubicBezTo>
                <a:cubicBezTo>
                  <a:pt x="5747800" y="735018"/>
                  <a:pt x="5692096" y="743798"/>
                  <a:pt x="5636730" y="752524"/>
                </a:cubicBezTo>
                <a:cubicBezTo>
                  <a:pt x="5580358" y="761398"/>
                  <a:pt x="5524051" y="770330"/>
                  <a:pt x="5467678" y="779291"/>
                </a:cubicBezTo>
                <a:cubicBezTo>
                  <a:pt x="5495661" y="768274"/>
                  <a:pt x="5523717" y="757295"/>
                  <a:pt x="5551901" y="746355"/>
                </a:cubicBezTo>
                <a:cubicBezTo>
                  <a:pt x="5629733" y="733488"/>
                  <a:pt x="5707774" y="720748"/>
                  <a:pt x="5784999" y="708328"/>
                </a:cubicBezTo>
                <a:cubicBezTo>
                  <a:pt x="6462440" y="598835"/>
                  <a:pt x="7227129" y="485060"/>
                  <a:pt x="8035681" y="397812"/>
                </a:cubicBezTo>
                <a:lnTo>
                  <a:pt x="7625124" y="455120"/>
                </a:lnTo>
                <a:lnTo>
                  <a:pt x="8170360" y="383573"/>
                </a:lnTo>
                <a:cubicBezTo>
                  <a:pt x="8291386" y="371039"/>
                  <a:pt x="8413353" y="359135"/>
                  <a:pt x="8536054" y="347953"/>
                </a:cubicBezTo>
                <a:cubicBezTo>
                  <a:pt x="8647190" y="340018"/>
                  <a:pt x="8757585" y="332859"/>
                  <a:pt x="8867309" y="326549"/>
                </a:cubicBezTo>
                <a:cubicBezTo>
                  <a:pt x="9017663" y="320907"/>
                  <a:pt x="9167414" y="316945"/>
                  <a:pt x="9316356" y="314670"/>
                </a:cubicBezTo>
                <a:cubicBezTo>
                  <a:pt x="9481776" y="315652"/>
                  <a:pt x="9646866" y="318987"/>
                  <a:pt x="9811480" y="324667"/>
                </a:cubicBezTo>
                <a:cubicBezTo>
                  <a:pt x="9942259" y="332312"/>
                  <a:pt x="10073038" y="341650"/>
                  <a:pt x="10203815" y="352721"/>
                </a:cubicBezTo>
                <a:cubicBezTo>
                  <a:pt x="10297052" y="363039"/>
                  <a:pt x="10390430" y="374362"/>
                  <a:pt x="10483940" y="386697"/>
                </a:cubicBezTo>
                <a:cubicBezTo>
                  <a:pt x="10615391" y="407363"/>
                  <a:pt x="10747109" y="430293"/>
                  <a:pt x="10879099" y="455485"/>
                </a:cubicBezTo>
                <a:cubicBezTo>
                  <a:pt x="11029726" y="488459"/>
                  <a:pt x="11180682" y="524769"/>
                  <a:pt x="11332046" y="564437"/>
                </a:cubicBezTo>
                <a:cubicBezTo>
                  <a:pt x="11436257" y="595525"/>
                  <a:pt x="11540794" y="628481"/>
                  <a:pt x="11645606" y="663274"/>
                </a:cubicBezTo>
                <a:cubicBezTo>
                  <a:pt x="11758423" y="704994"/>
                  <a:pt x="11871508" y="749177"/>
                  <a:pt x="11984794" y="795836"/>
                </a:cubicBezTo>
                <a:cubicBezTo>
                  <a:pt x="12087589" y="842660"/>
                  <a:pt x="12190583" y="891908"/>
                  <a:pt x="12293983" y="943655"/>
                </a:cubicBezTo>
                <a:close/>
              </a:path>
            </a:pathLst>
          </a:custGeom>
          <a:solidFill>
            <a:srgbClr val="6667AB">
              <a:alpha val="70000"/>
            </a:srgbClr>
          </a:solidFill>
          <a:ln w="1909"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Regular"/>
              <a:ea typeface="思源黑体 CN Regular"/>
              <a:cs typeface="+mn-cs"/>
            </a:endParaRPr>
          </a:p>
        </p:txBody>
      </p:sp>
    </p:spTree>
    <p:extLst>
      <p:ext uri="{BB962C8B-B14F-4D97-AF65-F5344CB8AC3E}">
        <p14:creationId xmlns:p14="http://schemas.microsoft.com/office/powerpoint/2010/main" val="1537175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4C4EB84-A0B8-FB7A-F568-878C165A4412}"/>
              </a:ext>
            </a:extLst>
          </p:cNvPr>
          <p:cNvGrpSpPr/>
          <p:nvPr/>
        </p:nvGrpSpPr>
        <p:grpSpPr>
          <a:xfrm>
            <a:off x="2152161" y="2246342"/>
            <a:ext cx="7887677" cy="2718606"/>
            <a:chOff x="1764323" y="1582615"/>
            <a:chExt cx="9231923" cy="3181920"/>
          </a:xfrm>
        </p:grpSpPr>
        <p:sp>
          <p:nvSpPr>
            <p:cNvPr id="3" name="矩形 2">
              <a:extLst>
                <a:ext uri="{FF2B5EF4-FFF2-40B4-BE49-F238E27FC236}">
                  <a16:creationId xmlns:a16="http://schemas.microsoft.com/office/drawing/2014/main" id="{DA8E39BC-F1B7-B932-3D6F-DED4848F45D2}"/>
                </a:ext>
              </a:extLst>
            </p:cNvPr>
            <p:cNvSpPr/>
            <p:nvPr/>
          </p:nvSpPr>
          <p:spPr>
            <a:xfrm>
              <a:off x="1764323" y="2121877"/>
              <a:ext cx="8663354" cy="2227385"/>
            </a:xfrm>
            <a:prstGeom prst="rect">
              <a:avLst/>
            </a:prstGeom>
            <a:noFill/>
            <a:ln w="2286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 name="直角三角形 4">
              <a:extLst>
                <a:ext uri="{FF2B5EF4-FFF2-40B4-BE49-F238E27FC236}">
                  <a16:creationId xmlns:a16="http://schemas.microsoft.com/office/drawing/2014/main" id="{E69D8DAD-9E73-B768-7E1F-B60E93630265}"/>
                </a:ext>
              </a:extLst>
            </p:cNvPr>
            <p:cNvSpPr/>
            <p:nvPr/>
          </p:nvSpPr>
          <p:spPr>
            <a:xfrm flipV="1">
              <a:off x="1764323" y="4349262"/>
              <a:ext cx="439615" cy="415273"/>
            </a:xfrm>
            <a:prstGeom prst="rtTriangle">
              <a:avLst/>
            </a:prstGeom>
            <a:solidFill>
              <a:schemeClr val="accent2"/>
            </a:solidFill>
            <a:ln w="2286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 name="任意多边形: 形状 6">
              <a:extLst>
                <a:ext uri="{FF2B5EF4-FFF2-40B4-BE49-F238E27FC236}">
                  <a16:creationId xmlns:a16="http://schemas.microsoft.com/office/drawing/2014/main" id="{BC1A489C-0802-2D18-4328-6928C0981E73}"/>
                </a:ext>
              </a:extLst>
            </p:cNvPr>
            <p:cNvSpPr/>
            <p:nvPr/>
          </p:nvSpPr>
          <p:spPr>
            <a:xfrm>
              <a:off x="2180492" y="1582615"/>
              <a:ext cx="8815754" cy="2297723"/>
            </a:xfrm>
            <a:custGeom>
              <a:avLst/>
              <a:gdLst>
                <a:gd name="connsiteX0" fmla="*/ 0 w 8815754"/>
                <a:gd name="connsiteY0" fmla="*/ 515816 h 2297723"/>
                <a:gd name="connsiteX1" fmla="*/ 0 w 8815754"/>
                <a:gd name="connsiteY1" fmla="*/ 0 h 2297723"/>
                <a:gd name="connsiteX2" fmla="*/ 8815754 w 8815754"/>
                <a:gd name="connsiteY2" fmla="*/ 0 h 2297723"/>
                <a:gd name="connsiteX3" fmla="*/ 8815754 w 8815754"/>
                <a:gd name="connsiteY3" fmla="*/ 2297723 h 2297723"/>
                <a:gd name="connsiteX4" fmla="*/ 8288216 w 8815754"/>
                <a:gd name="connsiteY4" fmla="*/ 2297723 h 2297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754" h="2297723">
                  <a:moveTo>
                    <a:pt x="0" y="515816"/>
                  </a:moveTo>
                  <a:lnTo>
                    <a:pt x="0" y="0"/>
                  </a:lnTo>
                  <a:lnTo>
                    <a:pt x="8815754" y="0"/>
                  </a:lnTo>
                  <a:lnTo>
                    <a:pt x="8815754" y="2297723"/>
                  </a:lnTo>
                  <a:lnTo>
                    <a:pt x="8288216" y="2297723"/>
                  </a:lnTo>
                </a:path>
              </a:pathLst>
            </a:custGeom>
            <a:noFill/>
            <a:ln w="2286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sp>
        <p:nvSpPr>
          <p:cNvPr id="9" name="文本框 8">
            <a:extLst>
              <a:ext uri="{FF2B5EF4-FFF2-40B4-BE49-F238E27FC236}">
                <a16:creationId xmlns:a16="http://schemas.microsoft.com/office/drawing/2014/main" id="{83C5E078-7601-463E-302A-4D2B0BC64E3E}"/>
              </a:ext>
            </a:extLst>
          </p:cNvPr>
          <p:cNvSpPr txBox="1"/>
          <p:nvPr/>
        </p:nvSpPr>
        <p:spPr>
          <a:xfrm>
            <a:off x="2815901" y="3143980"/>
            <a:ext cx="6399219" cy="461665"/>
          </a:xfrm>
          <a:prstGeom prst="rect">
            <a:avLst/>
          </a:prstGeom>
          <a:noFill/>
        </p:spPr>
        <p:txBody>
          <a:bodyPr wrap="square">
            <a:noAutofit/>
          </a:bodyPr>
          <a:lstStyle/>
          <a:p>
            <a:r>
              <a:rPr lang="zh-CN" altLang="en-US" sz="2400" b="1" dirty="0">
                <a:solidFill>
                  <a:schemeClr val="accent1"/>
                </a:solidFill>
              </a:rPr>
              <a:t>各司其职，各尽其责、人尽其才、物尽其用。</a:t>
            </a:r>
          </a:p>
        </p:txBody>
      </p:sp>
      <p:cxnSp>
        <p:nvCxnSpPr>
          <p:cNvPr id="11" name="直接连接符 10">
            <a:extLst>
              <a:ext uri="{FF2B5EF4-FFF2-40B4-BE49-F238E27FC236}">
                <a16:creationId xmlns:a16="http://schemas.microsoft.com/office/drawing/2014/main" id="{44E5AF3E-17C9-37E3-A478-72AB3E4E13B9}"/>
              </a:ext>
            </a:extLst>
          </p:cNvPr>
          <p:cNvCxnSpPr>
            <a:cxnSpLocks/>
          </p:cNvCxnSpPr>
          <p:nvPr/>
        </p:nvCxnSpPr>
        <p:spPr>
          <a:xfrm>
            <a:off x="7269480" y="4066386"/>
            <a:ext cx="254000" cy="0"/>
          </a:xfrm>
          <a:prstGeom prst="line">
            <a:avLst/>
          </a:prstGeom>
          <a:ln w="19050">
            <a:solidFill>
              <a:srgbClr val="6667AB"/>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63E9AD41-8E14-EC33-1308-450F75D6CA1E}"/>
              </a:ext>
            </a:extLst>
          </p:cNvPr>
          <p:cNvSpPr txBox="1"/>
          <p:nvPr/>
        </p:nvSpPr>
        <p:spPr>
          <a:xfrm>
            <a:off x="7551428" y="3881720"/>
            <a:ext cx="2713829" cy="369332"/>
          </a:xfrm>
          <a:prstGeom prst="rect">
            <a:avLst/>
          </a:prstGeom>
          <a:noFill/>
        </p:spPr>
        <p:txBody>
          <a:bodyPr wrap="square">
            <a:noAutofit/>
          </a:bodyPr>
          <a:lstStyle/>
          <a:p>
            <a:r>
              <a:rPr lang="zh-CN" altLang="en-US" dirty="0">
                <a:solidFill>
                  <a:schemeClr val="accent1"/>
                </a:solidFill>
              </a:rPr>
              <a:t>“人事部致上”</a:t>
            </a:r>
          </a:p>
        </p:txBody>
      </p:sp>
      <p:cxnSp>
        <p:nvCxnSpPr>
          <p:cNvPr id="15" name="直接连接符 14">
            <a:extLst>
              <a:ext uri="{FF2B5EF4-FFF2-40B4-BE49-F238E27FC236}">
                <a16:creationId xmlns:a16="http://schemas.microsoft.com/office/drawing/2014/main" id="{73571118-B9F3-ACAC-1098-EF892D20819A}"/>
              </a:ext>
            </a:extLst>
          </p:cNvPr>
          <p:cNvCxnSpPr>
            <a:cxnSpLocks/>
          </p:cNvCxnSpPr>
          <p:nvPr/>
        </p:nvCxnSpPr>
        <p:spPr>
          <a:xfrm>
            <a:off x="6944360" y="4066386"/>
            <a:ext cx="254000" cy="0"/>
          </a:xfrm>
          <a:prstGeom prst="line">
            <a:avLst/>
          </a:prstGeom>
          <a:ln w="19050">
            <a:solidFill>
              <a:srgbClr val="6667AB"/>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77144FC5-BDE4-A0BE-9066-C7ED83F13621}"/>
              </a:ext>
            </a:extLst>
          </p:cNvPr>
          <p:cNvSpPr txBox="1"/>
          <p:nvPr/>
        </p:nvSpPr>
        <p:spPr>
          <a:xfrm>
            <a:off x="1826960" y="437994"/>
            <a:ext cx="308957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rPr>
              <a:t>下半年工作计划</a:t>
            </a:r>
          </a:p>
        </p:txBody>
      </p:sp>
    </p:spTree>
    <p:extLst>
      <p:ext uri="{BB962C8B-B14F-4D97-AF65-F5344CB8AC3E}">
        <p14:creationId xmlns:p14="http://schemas.microsoft.com/office/powerpoint/2010/main" val="4228638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21">
            <a:extLst>
              <a:ext uri="{FF2B5EF4-FFF2-40B4-BE49-F238E27FC236}">
                <a16:creationId xmlns:a16="http://schemas.microsoft.com/office/drawing/2014/main" id="{CA8C9F4E-59BD-C1C9-D5CA-39F085537B03}"/>
              </a:ext>
            </a:extLst>
          </p:cNvPr>
          <p:cNvSpPr/>
          <p:nvPr/>
        </p:nvSpPr>
        <p:spPr>
          <a:xfrm>
            <a:off x="2466567" y="1772056"/>
            <a:ext cx="5855629" cy="2910263"/>
          </a:xfrm>
          <a:prstGeom prst="roundRect">
            <a:avLst>
              <a:gd name="adj" fmla="val 0"/>
            </a:avLst>
          </a:prstGeom>
          <a:pattFill prst="lgGrid">
            <a:fgClr>
              <a:srgbClr val="F8F8F8"/>
            </a:fgClr>
            <a:bgClr>
              <a:sysClr val="window" lastClr="FFFFFF"/>
            </a:bgClr>
          </a:patt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4" name="文本框 5">
            <a:extLst>
              <a:ext uri="{FF2B5EF4-FFF2-40B4-BE49-F238E27FC236}">
                <a16:creationId xmlns:a16="http://schemas.microsoft.com/office/drawing/2014/main" id="{410F22CB-79BA-5E0D-CFBB-9504A508E613}"/>
              </a:ext>
            </a:extLst>
          </p:cNvPr>
          <p:cNvSpPr txBox="1"/>
          <p:nvPr/>
        </p:nvSpPr>
        <p:spPr>
          <a:xfrm flipH="1">
            <a:off x="4865949" y="2318138"/>
            <a:ext cx="2558648" cy="769441"/>
          </a:xfrm>
          <a:prstGeom prst="rect">
            <a:avLst/>
          </a:prstGeom>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chemeClr val="accent2"/>
                </a:solidFill>
                <a:effectLst/>
                <a:uLnTx/>
                <a:uFillTx/>
                <a:latin typeface="+mj-ea"/>
                <a:ea typeface="+mj-ea"/>
                <a:cs typeface="+mn-cs"/>
              </a:rPr>
              <a:t>PART 01</a:t>
            </a:r>
            <a:endParaRPr kumimoji="0" lang="zh-CN" altLang="en-US" sz="4400" b="1" i="0" u="none" strike="noStrike" kern="1200" cap="none" spc="0" normalizeH="0" baseline="0" noProof="0" dirty="0">
              <a:ln>
                <a:noFill/>
              </a:ln>
              <a:solidFill>
                <a:schemeClr val="accent2"/>
              </a:solidFill>
              <a:effectLst/>
              <a:uLnTx/>
              <a:uFillTx/>
              <a:latin typeface="+mj-ea"/>
              <a:ea typeface="+mj-ea"/>
              <a:cs typeface="+mn-cs"/>
            </a:endParaRPr>
          </a:p>
        </p:txBody>
      </p:sp>
      <p:sp>
        <p:nvSpPr>
          <p:cNvPr id="5" name="文本框 24">
            <a:extLst>
              <a:ext uri="{FF2B5EF4-FFF2-40B4-BE49-F238E27FC236}">
                <a16:creationId xmlns:a16="http://schemas.microsoft.com/office/drawing/2014/main" id="{7EB96794-FDA3-9170-AA76-F33E0CC573E5}"/>
              </a:ext>
            </a:extLst>
          </p:cNvPr>
          <p:cNvSpPr txBox="1"/>
          <p:nvPr/>
        </p:nvSpPr>
        <p:spPr>
          <a:xfrm flipH="1">
            <a:off x="3451290" y="2939230"/>
            <a:ext cx="5387967" cy="923330"/>
          </a:xfrm>
          <a:prstGeom prst="rect">
            <a:avLst/>
          </a:prstGeom>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chemeClr val="accent1"/>
                </a:solidFill>
                <a:effectLst/>
                <a:uLnTx/>
                <a:uFillTx/>
                <a:latin typeface="+mj-ea"/>
                <a:ea typeface="+mj-ea"/>
              </a:rPr>
              <a:t>上半年工作回顾</a:t>
            </a:r>
          </a:p>
        </p:txBody>
      </p:sp>
      <p:grpSp>
        <p:nvGrpSpPr>
          <p:cNvPr id="7" name="组合 6">
            <a:extLst>
              <a:ext uri="{FF2B5EF4-FFF2-40B4-BE49-F238E27FC236}">
                <a16:creationId xmlns:a16="http://schemas.microsoft.com/office/drawing/2014/main" id="{1EBD3ED1-FF06-E7BD-3F8A-55DFFBA80757}"/>
              </a:ext>
            </a:extLst>
          </p:cNvPr>
          <p:cNvGrpSpPr/>
          <p:nvPr/>
        </p:nvGrpSpPr>
        <p:grpSpPr>
          <a:xfrm flipH="1">
            <a:off x="5466994" y="4333065"/>
            <a:ext cx="1305165" cy="349254"/>
            <a:chOff x="1471211" y="4679875"/>
            <a:chExt cx="1305165" cy="349254"/>
          </a:xfrm>
          <a:effectLst>
            <a:outerShdw blurRad="101600" dist="38100" dir="2700000" sx="101000" sy="101000" algn="tl" rotWithShape="0">
              <a:sysClr val="window" lastClr="FFFFFF">
                <a:lumMod val="50000"/>
                <a:alpha val="35000"/>
              </a:sysClr>
            </a:outerShdw>
          </a:effectLst>
        </p:grpSpPr>
        <p:sp>
          <p:nvSpPr>
            <p:cNvPr id="13" name="矩形: 圆角 12">
              <a:extLst>
                <a:ext uri="{FF2B5EF4-FFF2-40B4-BE49-F238E27FC236}">
                  <a16:creationId xmlns:a16="http://schemas.microsoft.com/office/drawing/2014/main" id="{90855F6A-E432-FF2F-AE51-D229A8FE9026}"/>
                </a:ext>
              </a:extLst>
            </p:cNvPr>
            <p:cNvSpPr/>
            <p:nvPr/>
          </p:nvSpPr>
          <p:spPr>
            <a:xfrm>
              <a:off x="1471211" y="4679875"/>
              <a:ext cx="1305165" cy="338554"/>
            </a:xfrm>
            <a:prstGeom prst="roundRect">
              <a:avLst>
                <a:gd name="adj" fmla="val 50000"/>
              </a:avLst>
            </a:prstGeom>
            <a:solidFill>
              <a:schemeClr val="accent2"/>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4" name="文本框 32">
              <a:extLst>
                <a:ext uri="{FF2B5EF4-FFF2-40B4-BE49-F238E27FC236}">
                  <a16:creationId xmlns:a16="http://schemas.microsoft.com/office/drawing/2014/main" id="{85FF0EA6-7D8B-EBE4-932A-A7EF2AE79686}"/>
                </a:ext>
              </a:extLst>
            </p:cNvPr>
            <p:cNvSpPr txBox="1"/>
            <p:nvPr/>
          </p:nvSpPr>
          <p:spPr>
            <a:xfrm>
              <a:off x="1723683" y="4690575"/>
              <a:ext cx="800219" cy="338554"/>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ysClr val="window" lastClr="FFFFFF"/>
                  </a:solidFill>
                  <a:effectLst/>
                  <a:uLnTx/>
                  <a:uFillTx/>
                  <a:latin typeface="+mj-ea"/>
                  <a:ea typeface="+mj-ea"/>
                  <a:cs typeface="+mn-cs"/>
                </a:rPr>
                <a:t>第一章</a:t>
              </a:r>
            </a:p>
          </p:txBody>
        </p:sp>
      </p:grpSp>
      <p:grpSp>
        <p:nvGrpSpPr>
          <p:cNvPr id="8" name="组合 7">
            <a:extLst>
              <a:ext uri="{FF2B5EF4-FFF2-40B4-BE49-F238E27FC236}">
                <a16:creationId xmlns:a16="http://schemas.microsoft.com/office/drawing/2014/main" id="{411CDB3B-5BAE-BB0E-9F9B-BFA50D6C6FE3}"/>
              </a:ext>
            </a:extLst>
          </p:cNvPr>
          <p:cNvGrpSpPr/>
          <p:nvPr/>
        </p:nvGrpSpPr>
        <p:grpSpPr>
          <a:xfrm flipH="1">
            <a:off x="7653208" y="1916928"/>
            <a:ext cx="76200" cy="888722"/>
            <a:chOff x="1371600" y="1689100"/>
            <a:chExt cx="76200" cy="888722"/>
          </a:xfrm>
        </p:grpSpPr>
        <p:sp>
          <p:nvSpPr>
            <p:cNvPr id="9" name="椭圆 8">
              <a:extLst>
                <a:ext uri="{FF2B5EF4-FFF2-40B4-BE49-F238E27FC236}">
                  <a16:creationId xmlns:a16="http://schemas.microsoft.com/office/drawing/2014/main" id="{CF90AD89-E69B-70EC-E425-A6B79B5A91D6}"/>
                </a:ext>
              </a:extLst>
            </p:cNvPr>
            <p:cNvSpPr/>
            <p:nvPr/>
          </p:nvSpPr>
          <p:spPr>
            <a:xfrm>
              <a:off x="1371600" y="1689100"/>
              <a:ext cx="76200" cy="76200"/>
            </a:xfrm>
            <a:prstGeom prst="ellipse">
              <a:avLst/>
            </a:prstGeom>
            <a:solidFill>
              <a:srgbClr val="262626"/>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0" name="椭圆 9">
              <a:extLst>
                <a:ext uri="{FF2B5EF4-FFF2-40B4-BE49-F238E27FC236}">
                  <a16:creationId xmlns:a16="http://schemas.microsoft.com/office/drawing/2014/main" id="{E40086D9-0542-5890-287D-89EA7B4BDA2D}"/>
                </a:ext>
              </a:extLst>
            </p:cNvPr>
            <p:cNvSpPr/>
            <p:nvPr/>
          </p:nvSpPr>
          <p:spPr>
            <a:xfrm>
              <a:off x="1371600" y="1851605"/>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11" name="椭圆 10">
              <a:extLst>
                <a:ext uri="{FF2B5EF4-FFF2-40B4-BE49-F238E27FC236}">
                  <a16:creationId xmlns:a16="http://schemas.microsoft.com/office/drawing/2014/main" id="{425A1935-D05F-5130-F84D-489CA2EDD10D}"/>
                </a:ext>
              </a:extLst>
            </p:cNvPr>
            <p:cNvSpPr/>
            <p:nvPr/>
          </p:nvSpPr>
          <p:spPr>
            <a:xfrm>
              <a:off x="1371600" y="201411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2" name="椭圆 11">
              <a:extLst>
                <a:ext uri="{FF2B5EF4-FFF2-40B4-BE49-F238E27FC236}">
                  <a16:creationId xmlns:a16="http://schemas.microsoft.com/office/drawing/2014/main" id="{1B6F301A-968F-6634-EA53-50B0E4FEA394}"/>
                </a:ext>
              </a:extLst>
            </p:cNvPr>
            <p:cNvSpPr/>
            <p:nvPr/>
          </p:nvSpPr>
          <p:spPr>
            <a:xfrm>
              <a:off x="1371600" y="2176614"/>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23" name="椭圆 22">
              <a:extLst>
                <a:ext uri="{FF2B5EF4-FFF2-40B4-BE49-F238E27FC236}">
                  <a16:creationId xmlns:a16="http://schemas.microsoft.com/office/drawing/2014/main" id="{5B0F0D20-FCE3-FA24-522F-5693EFCB4053}"/>
                </a:ext>
              </a:extLst>
            </p:cNvPr>
            <p:cNvSpPr/>
            <p:nvPr/>
          </p:nvSpPr>
          <p:spPr>
            <a:xfrm>
              <a:off x="1371600" y="2339118"/>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24" name="椭圆 23">
              <a:extLst>
                <a:ext uri="{FF2B5EF4-FFF2-40B4-BE49-F238E27FC236}">
                  <a16:creationId xmlns:a16="http://schemas.microsoft.com/office/drawing/2014/main" id="{44A0F120-1BA1-20FB-78F1-5B411D7A7864}"/>
                </a:ext>
              </a:extLst>
            </p:cNvPr>
            <p:cNvSpPr/>
            <p:nvPr/>
          </p:nvSpPr>
          <p:spPr>
            <a:xfrm>
              <a:off x="1371600" y="2501622"/>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grpSp>
      <p:sp>
        <p:nvSpPr>
          <p:cNvPr id="15" name="文本框 14">
            <a:extLst>
              <a:ext uri="{FF2B5EF4-FFF2-40B4-BE49-F238E27FC236}">
                <a16:creationId xmlns:a16="http://schemas.microsoft.com/office/drawing/2014/main" id="{3ACD0A25-8AF0-71B6-828E-A700FF51FE2F}"/>
              </a:ext>
            </a:extLst>
          </p:cNvPr>
          <p:cNvSpPr txBox="1"/>
          <p:nvPr/>
        </p:nvSpPr>
        <p:spPr>
          <a:xfrm>
            <a:off x="3503700" y="3826370"/>
            <a:ext cx="5347503" cy="307777"/>
          </a:xfrm>
          <a:prstGeom prst="rect">
            <a:avLst/>
          </a:prstGeom>
          <a:noFill/>
        </p:spPr>
        <p:txBody>
          <a:bodyPr wrap="square" rtlCol="0">
            <a:noAutofit/>
          </a:bodyPr>
          <a:lstStyle/>
          <a:p>
            <a:pPr algn="dist"/>
            <a:r>
              <a:rPr lang="en-US" altLang="zh-CN" sz="1400" dirty="0">
                <a:solidFill>
                  <a:schemeClr val="bg1">
                    <a:lumMod val="75000"/>
                  </a:schemeClr>
                </a:solidFill>
              </a:rPr>
              <a:t>MID YEAR WORK REVIEW</a:t>
            </a:r>
            <a:endParaRPr lang="zh-CN" altLang="en-US" sz="1400" dirty="0">
              <a:solidFill>
                <a:schemeClr val="bg1">
                  <a:lumMod val="75000"/>
                </a:schemeClr>
              </a:solidFill>
            </a:endParaRPr>
          </a:p>
        </p:txBody>
      </p:sp>
      <p:grpSp>
        <p:nvGrpSpPr>
          <p:cNvPr id="30" name="组合 29">
            <a:extLst>
              <a:ext uri="{FF2B5EF4-FFF2-40B4-BE49-F238E27FC236}">
                <a16:creationId xmlns:a16="http://schemas.microsoft.com/office/drawing/2014/main" id="{498E4570-F315-FA67-FB93-6125B4B5F297}"/>
              </a:ext>
            </a:extLst>
          </p:cNvPr>
          <p:cNvGrpSpPr/>
          <p:nvPr/>
        </p:nvGrpSpPr>
        <p:grpSpPr>
          <a:xfrm flipH="1">
            <a:off x="4514231" y="1916928"/>
            <a:ext cx="76200" cy="888722"/>
            <a:chOff x="1371600" y="1689100"/>
            <a:chExt cx="76200" cy="888722"/>
          </a:xfrm>
        </p:grpSpPr>
        <p:sp>
          <p:nvSpPr>
            <p:cNvPr id="31" name="椭圆 30">
              <a:extLst>
                <a:ext uri="{FF2B5EF4-FFF2-40B4-BE49-F238E27FC236}">
                  <a16:creationId xmlns:a16="http://schemas.microsoft.com/office/drawing/2014/main" id="{67542131-83C9-CFE5-8925-A4A35C36DF59}"/>
                </a:ext>
              </a:extLst>
            </p:cNvPr>
            <p:cNvSpPr/>
            <p:nvPr/>
          </p:nvSpPr>
          <p:spPr>
            <a:xfrm>
              <a:off x="1371600" y="1689100"/>
              <a:ext cx="76200" cy="76200"/>
            </a:xfrm>
            <a:prstGeom prst="ellipse">
              <a:avLst/>
            </a:prstGeom>
            <a:solidFill>
              <a:srgbClr val="262626"/>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32" name="椭圆 31">
              <a:extLst>
                <a:ext uri="{FF2B5EF4-FFF2-40B4-BE49-F238E27FC236}">
                  <a16:creationId xmlns:a16="http://schemas.microsoft.com/office/drawing/2014/main" id="{084CA178-6107-BF89-FCAC-230B445BACA6}"/>
                </a:ext>
              </a:extLst>
            </p:cNvPr>
            <p:cNvSpPr/>
            <p:nvPr/>
          </p:nvSpPr>
          <p:spPr>
            <a:xfrm>
              <a:off x="1371600" y="1851605"/>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33" name="椭圆 32">
              <a:extLst>
                <a:ext uri="{FF2B5EF4-FFF2-40B4-BE49-F238E27FC236}">
                  <a16:creationId xmlns:a16="http://schemas.microsoft.com/office/drawing/2014/main" id="{767216C0-6D87-C871-E6B3-3E60F577BE9D}"/>
                </a:ext>
              </a:extLst>
            </p:cNvPr>
            <p:cNvSpPr/>
            <p:nvPr/>
          </p:nvSpPr>
          <p:spPr>
            <a:xfrm>
              <a:off x="1371600" y="201411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34" name="椭圆 33">
              <a:extLst>
                <a:ext uri="{FF2B5EF4-FFF2-40B4-BE49-F238E27FC236}">
                  <a16:creationId xmlns:a16="http://schemas.microsoft.com/office/drawing/2014/main" id="{158ED4AD-7982-2FAC-555B-6BEB406F0A38}"/>
                </a:ext>
              </a:extLst>
            </p:cNvPr>
            <p:cNvSpPr/>
            <p:nvPr/>
          </p:nvSpPr>
          <p:spPr>
            <a:xfrm>
              <a:off x="1371600" y="2176614"/>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35" name="椭圆 34">
              <a:extLst>
                <a:ext uri="{FF2B5EF4-FFF2-40B4-BE49-F238E27FC236}">
                  <a16:creationId xmlns:a16="http://schemas.microsoft.com/office/drawing/2014/main" id="{B739D671-2E99-8299-4D10-60C4CE9761E7}"/>
                </a:ext>
              </a:extLst>
            </p:cNvPr>
            <p:cNvSpPr/>
            <p:nvPr/>
          </p:nvSpPr>
          <p:spPr>
            <a:xfrm>
              <a:off x="1371600" y="2339118"/>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36" name="椭圆 35">
              <a:extLst>
                <a:ext uri="{FF2B5EF4-FFF2-40B4-BE49-F238E27FC236}">
                  <a16:creationId xmlns:a16="http://schemas.microsoft.com/office/drawing/2014/main" id="{F96F16A5-B280-425C-394F-E59CCF9F312B}"/>
                </a:ext>
              </a:extLst>
            </p:cNvPr>
            <p:cNvSpPr/>
            <p:nvPr/>
          </p:nvSpPr>
          <p:spPr>
            <a:xfrm>
              <a:off x="1371600" y="2501622"/>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grpSp>
      <p:grpSp>
        <p:nvGrpSpPr>
          <p:cNvPr id="49" name="组合 48">
            <a:extLst>
              <a:ext uri="{FF2B5EF4-FFF2-40B4-BE49-F238E27FC236}">
                <a16:creationId xmlns:a16="http://schemas.microsoft.com/office/drawing/2014/main" id="{97727D93-B143-35B9-6EB4-616942326847}"/>
              </a:ext>
            </a:extLst>
          </p:cNvPr>
          <p:cNvGrpSpPr/>
          <p:nvPr/>
        </p:nvGrpSpPr>
        <p:grpSpPr>
          <a:xfrm>
            <a:off x="10802939" y="6011668"/>
            <a:ext cx="1062179" cy="451968"/>
            <a:chOff x="1026270" y="-500258"/>
            <a:chExt cx="1062179" cy="451968"/>
          </a:xfrm>
          <a:solidFill>
            <a:schemeClr val="accent2"/>
          </a:solidFill>
        </p:grpSpPr>
        <p:sp>
          <p:nvSpPr>
            <p:cNvPr id="50" name="矩形: 圆角 49">
              <a:extLst>
                <a:ext uri="{FF2B5EF4-FFF2-40B4-BE49-F238E27FC236}">
                  <a16:creationId xmlns:a16="http://schemas.microsoft.com/office/drawing/2014/main" id="{21B27D93-596E-2FBA-AB47-2CD77C283A6A}"/>
                </a:ext>
              </a:extLst>
            </p:cNvPr>
            <p:cNvSpPr/>
            <p:nvPr/>
          </p:nvSpPr>
          <p:spPr>
            <a:xfrm>
              <a:off x="1416320" y="-500258"/>
              <a:ext cx="672129" cy="709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51" name="矩形: 圆角 50">
              <a:extLst>
                <a:ext uri="{FF2B5EF4-FFF2-40B4-BE49-F238E27FC236}">
                  <a16:creationId xmlns:a16="http://schemas.microsoft.com/office/drawing/2014/main" id="{F79CEC44-0327-7032-C4C9-9B7C444B0BAE}"/>
                </a:ext>
              </a:extLst>
            </p:cNvPr>
            <p:cNvSpPr/>
            <p:nvPr/>
          </p:nvSpPr>
          <p:spPr>
            <a:xfrm flipV="1">
              <a:off x="1113952" y="-316881"/>
              <a:ext cx="974497" cy="9434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52" name="矩形: 圆角 51">
              <a:extLst>
                <a:ext uri="{FF2B5EF4-FFF2-40B4-BE49-F238E27FC236}">
                  <a16:creationId xmlns:a16="http://schemas.microsoft.com/office/drawing/2014/main" id="{E66A4982-1501-9D72-F29A-660FA1102966}"/>
                </a:ext>
              </a:extLst>
            </p:cNvPr>
            <p:cNvSpPr/>
            <p:nvPr/>
          </p:nvSpPr>
          <p:spPr>
            <a:xfrm flipV="1">
              <a:off x="1026270" y="-130886"/>
              <a:ext cx="539484" cy="825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spTree>
    <p:extLst>
      <p:ext uri="{BB962C8B-B14F-4D97-AF65-F5344CB8AC3E}">
        <p14:creationId xmlns:p14="http://schemas.microsoft.com/office/powerpoint/2010/main" val="2977683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7E112FB4-7B55-B5AC-5538-27DA94847CA2}"/>
              </a:ext>
            </a:extLst>
          </p:cNvPr>
          <p:cNvSpPr/>
          <p:nvPr/>
        </p:nvSpPr>
        <p:spPr>
          <a:xfrm>
            <a:off x="1" y="0"/>
            <a:ext cx="12191998" cy="6858000"/>
          </a:xfrm>
          <a:prstGeom prst="roundRect">
            <a:avLst>
              <a:gd name="adj" fmla="val 0"/>
            </a:avLst>
          </a:prstGeom>
          <a:pattFill prst="lgGrid">
            <a:fgClr>
              <a:srgbClr val="F8F8F8"/>
            </a:fgClr>
            <a:bgClr>
              <a:sysClr val="window" lastClr="FFFFFF"/>
            </a:bgClr>
          </a:patt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4" name="矩形 3">
            <a:extLst>
              <a:ext uri="{FF2B5EF4-FFF2-40B4-BE49-F238E27FC236}">
                <a16:creationId xmlns:a16="http://schemas.microsoft.com/office/drawing/2014/main" id="{92C0DB21-6759-91BA-63CD-8F4E566291BF}"/>
              </a:ext>
            </a:extLst>
          </p:cNvPr>
          <p:cNvSpPr/>
          <p:nvPr/>
        </p:nvSpPr>
        <p:spPr>
          <a:xfrm>
            <a:off x="934460" y="1256071"/>
            <a:ext cx="2880456" cy="4345858"/>
          </a:xfrm>
          <a:prstGeom prst="rect">
            <a:avLst/>
          </a:prstGeom>
          <a:noFill/>
          <a:ln w="19050" cap="flat" cmpd="sng" algn="ctr">
            <a:solidFill>
              <a:srgbClr val="7F7F7F"/>
            </a:solidFill>
            <a:prstDash val="solid"/>
            <a:miter lim="800000"/>
          </a:ln>
          <a:effectLst>
            <a:outerShdw blurRad="114300" sx="101000" sy="101000" algn="ctr" rotWithShape="0">
              <a:sysClr val="window" lastClr="FFFFFF">
                <a:lumMod val="50000"/>
                <a:alpha val="37000"/>
              </a:sys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pic>
        <p:nvPicPr>
          <p:cNvPr id="19" name="1-3">
            <a:hlinkClick r:id="rId2"/>
            <a:extLst>
              <a:ext uri="{FF2B5EF4-FFF2-40B4-BE49-F238E27FC236}">
                <a16:creationId xmlns:a16="http://schemas.microsoft.com/office/drawing/2014/main" id="{8BF1EE32-CE24-F6E0-057F-B8D21718ED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7847" y="503509"/>
            <a:ext cx="1655266" cy="220701"/>
          </a:xfrm>
          <a:prstGeom prst="rect">
            <a:avLst/>
          </a:prstGeom>
        </p:spPr>
      </p:pic>
      <p:pic>
        <p:nvPicPr>
          <p:cNvPr id="23" name="图片 22">
            <a:extLst>
              <a:ext uri="{FF2B5EF4-FFF2-40B4-BE49-F238E27FC236}">
                <a16:creationId xmlns:a16="http://schemas.microsoft.com/office/drawing/2014/main" id="{D2DD2978-BA54-ABEF-E625-947B1C4B775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2964"/>
                    </a14:imgEffect>
                    <a14:imgEffect>
                      <a14:saturation sat="33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7102314" y="-279891"/>
            <a:ext cx="5089686" cy="7137891"/>
          </a:xfrm>
          <a:custGeom>
            <a:avLst/>
            <a:gdLst>
              <a:gd name="connsiteX0" fmla="*/ 3693901 w 5591177"/>
              <a:gd name="connsiteY0" fmla="*/ 0 h 7841193"/>
              <a:gd name="connsiteX1" fmla="*/ 5591177 w 5591177"/>
              <a:gd name="connsiteY1" fmla="*/ 0 h 7841193"/>
              <a:gd name="connsiteX2" fmla="*/ 5591177 w 5591177"/>
              <a:gd name="connsiteY2" fmla="*/ 7841193 h 7841193"/>
              <a:gd name="connsiteX3" fmla="*/ 0 w 5591177"/>
              <a:gd name="connsiteY3" fmla="*/ 7841193 h 7841193"/>
              <a:gd name="connsiteX4" fmla="*/ 144512 w 5591177"/>
              <a:gd name="connsiteY4" fmla="*/ 6685098 h 784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77" h="7841193">
                <a:moveTo>
                  <a:pt x="3693901" y="0"/>
                </a:moveTo>
                <a:lnTo>
                  <a:pt x="5591177" y="0"/>
                </a:lnTo>
                <a:lnTo>
                  <a:pt x="5591177" y="7841193"/>
                </a:lnTo>
                <a:lnTo>
                  <a:pt x="0" y="7841193"/>
                </a:lnTo>
                <a:lnTo>
                  <a:pt x="144512" y="6685098"/>
                </a:lnTo>
                <a:close/>
              </a:path>
            </a:pathLst>
          </a:custGeom>
        </p:spPr>
      </p:pic>
      <p:cxnSp>
        <p:nvCxnSpPr>
          <p:cNvPr id="25" name="直接连接符 24">
            <a:extLst>
              <a:ext uri="{FF2B5EF4-FFF2-40B4-BE49-F238E27FC236}">
                <a16:creationId xmlns:a16="http://schemas.microsoft.com/office/drawing/2014/main" id="{93127AAC-271F-8AD5-6C50-8F200CD27E91}"/>
              </a:ext>
            </a:extLst>
          </p:cNvPr>
          <p:cNvCxnSpPr>
            <a:cxnSpLocks/>
          </p:cNvCxnSpPr>
          <p:nvPr/>
        </p:nvCxnSpPr>
        <p:spPr>
          <a:xfrm flipH="1">
            <a:off x="7656308" y="530559"/>
            <a:ext cx="2341182" cy="4380140"/>
          </a:xfrm>
          <a:prstGeom prst="line">
            <a:avLst/>
          </a:prstGeom>
          <a:ln w="1174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矩形: 圆角 21">
            <a:extLst>
              <a:ext uri="{FF2B5EF4-FFF2-40B4-BE49-F238E27FC236}">
                <a16:creationId xmlns:a16="http://schemas.microsoft.com/office/drawing/2014/main" id="{C23B9B97-08DB-2AD6-35AE-83464499840D}"/>
              </a:ext>
            </a:extLst>
          </p:cNvPr>
          <p:cNvSpPr/>
          <p:nvPr/>
        </p:nvSpPr>
        <p:spPr>
          <a:xfrm>
            <a:off x="3358399" y="1999166"/>
            <a:ext cx="3277268" cy="2816674"/>
          </a:xfrm>
          <a:prstGeom prst="roundRect">
            <a:avLst>
              <a:gd name="adj" fmla="val 0"/>
            </a:avLst>
          </a:prstGeom>
          <a:pattFill prst="lgGrid">
            <a:fgClr>
              <a:srgbClr val="F8F8F8"/>
            </a:fgClr>
            <a:bgClr>
              <a:sysClr val="window" lastClr="FFFFFF"/>
            </a:bgClr>
          </a:patt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6" name="文本框 24">
            <a:extLst>
              <a:ext uri="{FF2B5EF4-FFF2-40B4-BE49-F238E27FC236}">
                <a16:creationId xmlns:a16="http://schemas.microsoft.com/office/drawing/2014/main" id="{23C033CC-4A3E-1F08-0D35-86BBD96CB4FA}"/>
              </a:ext>
            </a:extLst>
          </p:cNvPr>
          <p:cNvSpPr txBox="1"/>
          <p:nvPr/>
        </p:nvSpPr>
        <p:spPr>
          <a:xfrm>
            <a:off x="1266948" y="2645711"/>
            <a:ext cx="6537856" cy="1107996"/>
          </a:xfrm>
          <a:prstGeom prst="rect">
            <a:avLst/>
          </a:prstGeom>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600" b="1" i="0" u="none" strike="noStrike" kern="1200" cap="none" spc="0" normalizeH="0" baseline="0" noProof="0" dirty="0">
                <a:ln>
                  <a:noFill/>
                </a:ln>
                <a:solidFill>
                  <a:schemeClr val="accent1"/>
                </a:solidFill>
                <a:effectLst/>
                <a:uLnTx/>
                <a:uFillTx/>
                <a:latin typeface="+mj-ea"/>
                <a:ea typeface="+mj-ea"/>
              </a:rPr>
              <a:t>谢 谢 观 看</a:t>
            </a:r>
          </a:p>
        </p:txBody>
      </p:sp>
      <p:grpSp>
        <p:nvGrpSpPr>
          <p:cNvPr id="8" name="组合 7">
            <a:extLst>
              <a:ext uri="{FF2B5EF4-FFF2-40B4-BE49-F238E27FC236}">
                <a16:creationId xmlns:a16="http://schemas.microsoft.com/office/drawing/2014/main" id="{826DDC10-80A0-0F57-F3B1-F7C8C6907D7C}"/>
              </a:ext>
            </a:extLst>
          </p:cNvPr>
          <p:cNvGrpSpPr/>
          <p:nvPr/>
        </p:nvGrpSpPr>
        <p:grpSpPr>
          <a:xfrm>
            <a:off x="1330292" y="4368653"/>
            <a:ext cx="1944757" cy="338554"/>
            <a:chOff x="1983458" y="4651529"/>
            <a:chExt cx="1658430" cy="338554"/>
          </a:xfrm>
          <a:effectLst>
            <a:outerShdw blurRad="101600" dist="38100" dir="2700000" sx="101000" sy="101000" algn="tl" rotWithShape="0">
              <a:sysClr val="window" lastClr="FFFFFF">
                <a:lumMod val="50000"/>
                <a:alpha val="35000"/>
              </a:sysClr>
            </a:outerShdw>
          </a:effectLst>
        </p:grpSpPr>
        <p:sp>
          <p:nvSpPr>
            <p:cNvPr id="9" name="矩形: 圆角 8">
              <a:extLst>
                <a:ext uri="{FF2B5EF4-FFF2-40B4-BE49-F238E27FC236}">
                  <a16:creationId xmlns:a16="http://schemas.microsoft.com/office/drawing/2014/main" id="{5E9E2A5F-1D8D-9F29-6DB0-D635ECB148FF}"/>
                </a:ext>
              </a:extLst>
            </p:cNvPr>
            <p:cNvSpPr/>
            <p:nvPr/>
          </p:nvSpPr>
          <p:spPr>
            <a:xfrm>
              <a:off x="1983458" y="4651529"/>
              <a:ext cx="1658430" cy="338554"/>
            </a:xfrm>
            <a:prstGeom prst="roundRect">
              <a:avLst>
                <a:gd name="adj" fmla="val 50000"/>
              </a:avLst>
            </a:prstGeom>
            <a:solidFill>
              <a:schemeClr val="accent2"/>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OPPOSans R"/>
                <a:ea typeface="OPPOSans R"/>
                <a:cs typeface="+mn-cs"/>
              </a:endParaRPr>
            </a:p>
          </p:txBody>
        </p:sp>
        <p:sp>
          <p:nvSpPr>
            <p:cNvPr id="10" name="文本框 32">
              <a:extLst>
                <a:ext uri="{FF2B5EF4-FFF2-40B4-BE49-F238E27FC236}">
                  <a16:creationId xmlns:a16="http://schemas.microsoft.com/office/drawing/2014/main" id="{72B2054F-69DC-8406-D84E-6A13461C9B22}"/>
                </a:ext>
              </a:extLst>
            </p:cNvPr>
            <p:cNvSpPr txBox="1"/>
            <p:nvPr/>
          </p:nvSpPr>
          <p:spPr>
            <a:xfrm>
              <a:off x="2027527" y="4682306"/>
              <a:ext cx="1587352" cy="307777"/>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 lastClr="FFFFFF"/>
                  </a:solidFill>
                  <a:effectLst/>
                  <a:uLnTx/>
                  <a:uFillTx/>
                  <a:latin typeface="+mj-ea"/>
                  <a:ea typeface="+mj-ea"/>
                  <a:cs typeface="+mn-cs"/>
                </a:rPr>
                <a:t>汇报人：</a:t>
              </a:r>
              <a:r>
                <a:rPr lang="en-US" altLang="zh-CN" sz="1400" dirty="0" err="1">
                  <a:solidFill>
                    <a:sysClr val="window" lastClr="FFFFFF"/>
                  </a:solidFill>
                  <a:latin typeface="+mj-ea"/>
                  <a:ea typeface="+mj-ea"/>
                </a:rPr>
                <a:t>OfficePLUS</a:t>
              </a:r>
              <a:endParaRPr kumimoji="0" lang="zh-CN" altLang="en-US" sz="1400" b="0" i="0" u="none" strike="noStrike" kern="1200" cap="none" spc="0" normalizeH="0" baseline="0" noProof="0" dirty="0">
                <a:ln>
                  <a:noFill/>
                </a:ln>
                <a:solidFill>
                  <a:sysClr val="window" lastClr="FFFFFF"/>
                </a:solidFill>
                <a:effectLst/>
                <a:uLnTx/>
                <a:uFillTx/>
                <a:latin typeface="+mj-ea"/>
                <a:ea typeface="+mj-ea"/>
                <a:cs typeface="+mn-cs"/>
              </a:endParaRPr>
            </a:p>
          </p:txBody>
        </p:sp>
      </p:grpSp>
      <p:sp>
        <p:nvSpPr>
          <p:cNvPr id="2" name="文本框 1">
            <a:extLst>
              <a:ext uri="{FF2B5EF4-FFF2-40B4-BE49-F238E27FC236}">
                <a16:creationId xmlns:a16="http://schemas.microsoft.com/office/drawing/2014/main" id="{61FB5871-4814-2AEC-BA97-9CDA96CEBDA7}"/>
              </a:ext>
            </a:extLst>
          </p:cNvPr>
          <p:cNvSpPr txBox="1"/>
          <p:nvPr/>
        </p:nvSpPr>
        <p:spPr>
          <a:xfrm>
            <a:off x="1330292" y="3649461"/>
            <a:ext cx="4251074" cy="307777"/>
          </a:xfrm>
          <a:prstGeom prst="rect">
            <a:avLst/>
          </a:prstGeom>
          <a:noFill/>
        </p:spPr>
        <p:txBody>
          <a:bodyPr wrap="square" rtlCol="0">
            <a:noAutofit/>
          </a:bodyPr>
          <a:lstStyle/>
          <a:p>
            <a:pPr algn="dist"/>
            <a:r>
              <a:rPr lang="en-US" altLang="zh-CN" sz="1400" dirty="0">
                <a:solidFill>
                  <a:schemeClr val="bg1">
                    <a:lumMod val="75000"/>
                  </a:schemeClr>
                </a:solidFill>
              </a:rPr>
              <a:t>YHANKS FOR WATCHING</a:t>
            </a:r>
            <a:endParaRPr lang="zh-CN" altLang="en-US" sz="1400" dirty="0">
              <a:solidFill>
                <a:schemeClr val="bg1">
                  <a:lumMod val="75000"/>
                </a:schemeClr>
              </a:solidFill>
            </a:endParaRPr>
          </a:p>
        </p:txBody>
      </p:sp>
      <p:pic>
        <p:nvPicPr>
          <p:cNvPr id="18" name="1-3">
            <a:hlinkClick r:id="rId2"/>
            <a:extLst>
              <a:ext uri="{FF2B5EF4-FFF2-40B4-BE49-F238E27FC236}">
                <a16:creationId xmlns:a16="http://schemas.microsoft.com/office/drawing/2014/main" id="{70A877FA-D2E2-8F49-7E4F-2D5F0DEDDC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628" y="530559"/>
            <a:ext cx="1655266" cy="220701"/>
          </a:xfrm>
          <a:prstGeom prst="rect">
            <a:avLst/>
          </a:prstGeom>
        </p:spPr>
      </p:pic>
      <p:grpSp>
        <p:nvGrpSpPr>
          <p:cNvPr id="15" name="组合 14">
            <a:extLst>
              <a:ext uri="{FF2B5EF4-FFF2-40B4-BE49-F238E27FC236}">
                <a16:creationId xmlns:a16="http://schemas.microsoft.com/office/drawing/2014/main" id="{39761B75-5B6B-4A2E-29AD-6BBD2B9354D4}"/>
              </a:ext>
            </a:extLst>
          </p:cNvPr>
          <p:cNvGrpSpPr/>
          <p:nvPr/>
        </p:nvGrpSpPr>
        <p:grpSpPr>
          <a:xfrm rot="16200000">
            <a:off x="3618384" y="2222645"/>
            <a:ext cx="393065" cy="165492"/>
            <a:chOff x="7258717" y="5805488"/>
            <a:chExt cx="1186087" cy="499377"/>
          </a:xfrm>
          <a:solidFill>
            <a:schemeClr val="accent2"/>
          </a:solidFill>
        </p:grpSpPr>
        <p:grpSp>
          <p:nvGrpSpPr>
            <p:cNvPr id="16" name="组合 15">
              <a:extLst>
                <a:ext uri="{FF2B5EF4-FFF2-40B4-BE49-F238E27FC236}">
                  <a16:creationId xmlns:a16="http://schemas.microsoft.com/office/drawing/2014/main" id="{D1CC86F4-DE05-1DA7-A9FD-8A0FA6DFE4F0}"/>
                </a:ext>
              </a:extLst>
            </p:cNvPr>
            <p:cNvGrpSpPr/>
            <p:nvPr/>
          </p:nvGrpSpPr>
          <p:grpSpPr>
            <a:xfrm>
              <a:off x="7271657" y="5805488"/>
              <a:ext cx="1173147" cy="64293"/>
              <a:chOff x="7271657" y="5805488"/>
              <a:chExt cx="1173147" cy="64293"/>
            </a:xfrm>
            <a:grpFill/>
          </p:grpSpPr>
          <p:sp>
            <p:nvSpPr>
              <p:cNvPr id="67" name="椭圆 66">
                <a:extLst>
                  <a:ext uri="{FF2B5EF4-FFF2-40B4-BE49-F238E27FC236}">
                    <a16:creationId xmlns:a16="http://schemas.microsoft.com/office/drawing/2014/main" id="{1EB75861-26BE-A19B-C993-4FFFCFB0827E}"/>
                  </a:ext>
                </a:extLst>
              </p:cNvPr>
              <p:cNvSpPr/>
              <p:nvPr/>
            </p:nvSpPr>
            <p:spPr>
              <a:xfrm>
                <a:off x="727165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8" name="椭圆 67">
                <a:extLst>
                  <a:ext uri="{FF2B5EF4-FFF2-40B4-BE49-F238E27FC236}">
                    <a16:creationId xmlns:a16="http://schemas.microsoft.com/office/drawing/2014/main" id="{BAB758BA-A9B0-D2E2-412E-FA4FDA32BCD9}"/>
                  </a:ext>
                </a:extLst>
              </p:cNvPr>
              <p:cNvSpPr/>
              <p:nvPr/>
            </p:nvSpPr>
            <p:spPr>
              <a:xfrm>
                <a:off x="739486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9" name="椭圆 68">
                <a:extLst>
                  <a:ext uri="{FF2B5EF4-FFF2-40B4-BE49-F238E27FC236}">
                    <a16:creationId xmlns:a16="http://schemas.microsoft.com/office/drawing/2014/main" id="{839EA5D2-0A7A-E3D0-813B-DDBF6B118242}"/>
                  </a:ext>
                </a:extLst>
              </p:cNvPr>
              <p:cNvSpPr/>
              <p:nvPr/>
            </p:nvSpPr>
            <p:spPr>
              <a:xfrm>
                <a:off x="751806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0" name="椭圆 69">
                <a:extLst>
                  <a:ext uri="{FF2B5EF4-FFF2-40B4-BE49-F238E27FC236}">
                    <a16:creationId xmlns:a16="http://schemas.microsoft.com/office/drawing/2014/main" id="{8BC0DCDF-7E20-EC04-91CB-8FC8DACE6089}"/>
                  </a:ext>
                </a:extLst>
              </p:cNvPr>
              <p:cNvSpPr/>
              <p:nvPr/>
            </p:nvSpPr>
            <p:spPr>
              <a:xfrm>
                <a:off x="764127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1" name="椭圆 70">
                <a:extLst>
                  <a:ext uri="{FF2B5EF4-FFF2-40B4-BE49-F238E27FC236}">
                    <a16:creationId xmlns:a16="http://schemas.microsoft.com/office/drawing/2014/main" id="{3E55C8A6-2243-1CC7-1877-04A6BCD7D753}"/>
                  </a:ext>
                </a:extLst>
              </p:cNvPr>
              <p:cNvSpPr/>
              <p:nvPr/>
            </p:nvSpPr>
            <p:spPr>
              <a:xfrm>
                <a:off x="776448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2" name="椭圆 71">
                <a:extLst>
                  <a:ext uri="{FF2B5EF4-FFF2-40B4-BE49-F238E27FC236}">
                    <a16:creationId xmlns:a16="http://schemas.microsoft.com/office/drawing/2014/main" id="{4179CE48-B8F5-57ED-24EB-E04097FC3423}"/>
                  </a:ext>
                </a:extLst>
              </p:cNvPr>
              <p:cNvSpPr/>
              <p:nvPr/>
            </p:nvSpPr>
            <p:spPr>
              <a:xfrm>
                <a:off x="788768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3" name="椭圆 72">
                <a:extLst>
                  <a:ext uri="{FF2B5EF4-FFF2-40B4-BE49-F238E27FC236}">
                    <a16:creationId xmlns:a16="http://schemas.microsoft.com/office/drawing/2014/main" id="{C986CA52-867F-16F7-B51A-96BB1A95834B}"/>
                  </a:ext>
                </a:extLst>
              </p:cNvPr>
              <p:cNvSpPr/>
              <p:nvPr/>
            </p:nvSpPr>
            <p:spPr>
              <a:xfrm>
                <a:off x="801089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4" name="椭圆 73">
                <a:extLst>
                  <a:ext uri="{FF2B5EF4-FFF2-40B4-BE49-F238E27FC236}">
                    <a16:creationId xmlns:a16="http://schemas.microsoft.com/office/drawing/2014/main" id="{02FD811D-432D-9073-144B-C99F7AD83FF0}"/>
                  </a:ext>
                </a:extLst>
              </p:cNvPr>
              <p:cNvSpPr/>
              <p:nvPr/>
            </p:nvSpPr>
            <p:spPr>
              <a:xfrm>
                <a:off x="813409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5" name="椭圆 74">
                <a:extLst>
                  <a:ext uri="{FF2B5EF4-FFF2-40B4-BE49-F238E27FC236}">
                    <a16:creationId xmlns:a16="http://schemas.microsoft.com/office/drawing/2014/main" id="{5F6458A5-183B-6290-DCE5-8552A8C1E031}"/>
                  </a:ext>
                </a:extLst>
              </p:cNvPr>
              <p:cNvSpPr/>
              <p:nvPr/>
            </p:nvSpPr>
            <p:spPr>
              <a:xfrm>
                <a:off x="825730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76" name="椭圆 75">
                <a:extLst>
                  <a:ext uri="{FF2B5EF4-FFF2-40B4-BE49-F238E27FC236}">
                    <a16:creationId xmlns:a16="http://schemas.microsoft.com/office/drawing/2014/main" id="{FAA132EB-852F-76D7-AC14-ADAE37748524}"/>
                  </a:ext>
                </a:extLst>
              </p:cNvPr>
              <p:cNvSpPr/>
              <p:nvPr/>
            </p:nvSpPr>
            <p:spPr>
              <a:xfrm>
                <a:off x="838051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grpSp>
          <p:nvGrpSpPr>
            <p:cNvPr id="17" name="组合 16">
              <a:extLst>
                <a:ext uri="{FF2B5EF4-FFF2-40B4-BE49-F238E27FC236}">
                  <a16:creationId xmlns:a16="http://schemas.microsoft.com/office/drawing/2014/main" id="{47C0DF52-28DD-D06C-8E3C-66094913058C}"/>
                </a:ext>
              </a:extLst>
            </p:cNvPr>
            <p:cNvGrpSpPr/>
            <p:nvPr/>
          </p:nvGrpSpPr>
          <p:grpSpPr>
            <a:xfrm>
              <a:off x="7268422" y="5914259"/>
              <a:ext cx="1173147" cy="64293"/>
              <a:chOff x="7271657" y="5805488"/>
              <a:chExt cx="1173147" cy="64293"/>
            </a:xfrm>
            <a:grpFill/>
          </p:grpSpPr>
          <p:sp>
            <p:nvSpPr>
              <p:cNvPr id="57" name="椭圆 56">
                <a:extLst>
                  <a:ext uri="{FF2B5EF4-FFF2-40B4-BE49-F238E27FC236}">
                    <a16:creationId xmlns:a16="http://schemas.microsoft.com/office/drawing/2014/main" id="{E1A49492-40EB-D943-95C6-3765FA6BCA9C}"/>
                  </a:ext>
                </a:extLst>
              </p:cNvPr>
              <p:cNvSpPr/>
              <p:nvPr/>
            </p:nvSpPr>
            <p:spPr>
              <a:xfrm>
                <a:off x="727165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8" name="椭圆 57">
                <a:extLst>
                  <a:ext uri="{FF2B5EF4-FFF2-40B4-BE49-F238E27FC236}">
                    <a16:creationId xmlns:a16="http://schemas.microsoft.com/office/drawing/2014/main" id="{919F85B3-34A7-664A-C40B-9510630EF7A1}"/>
                  </a:ext>
                </a:extLst>
              </p:cNvPr>
              <p:cNvSpPr/>
              <p:nvPr/>
            </p:nvSpPr>
            <p:spPr>
              <a:xfrm>
                <a:off x="739486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9" name="椭圆 58">
                <a:extLst>
                  <a:ext uri="{FF2B5EF4-FFF2-40B4-BE49-F238E27FC236}">
                    <a16:creationId xmlns:a16="http://schemas.microsoft.com/office/drawing/2014/main" id="{5653EBF6-90CE-B6F7-5D0D-BEF629F1FC35}"/>
                  </a:ext>
                </a:extLst>
              </p:cNvPr>
              <p:cNvSpPr/>
              <p:nvPr/>
            </p:nvSpPr>
            <p:spPr>
              <a:xfrm>
                <a:off x="751806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0" name="椭圆 59">
                <a:extLst>
                  <a:ext uri="{FF2B5EF4-FFF2-40B4-BE49-F238E27FC236}">
                    <a16:creationId xmlns:a16="http://schemas.microsoft.com/office/drawing/2014/main" id="{B6AC025B-CFB3-103A-7FE9-1AB583DD7186}"/>
                  </a:ext>
                </a:extLst>
              </p:cNvPr>
              <p:cNvSpPr/>
              <p:nvPr/>
            </p:nvSpPr>
            <p:spPr>
              <a:xfrm>
                <a:off x="764127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1" name="椭圆 60">
                <a:extLst>
                  <a:ext uri="{FF2B5EF4-FFF2-40B4-BE49-F238E27FC236}">
                    <a16:creationId xmlns:a16="http://schemas.microsoft.com/office/drawing/2014/main" id="{3E5E19FC-7C58-D622-AB7E-1D895FACA920}"/>
                  </a:ext>
                </a:extLst>
              </p:cNvPr>
              <p:cNvSpPr/>
              <p:nvPr/>
            </p:nvSpPr>
            <p:spPr>
              <a:xfrm>
                <a:off x="776448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2" name="椭圆 61">
                <a:extLst>
                  <a:ext uri="{FF2B5EF4-FFF2-40B4-BE49-F238E27FC236}">
                    <a16:creationId xmlns:a16="http://schemas.microsoft.com/office/drawing/2014/main" id="{FE7250AF-7E5E-EEE8-D7AC-8C105FE1A789}"/>
                  </a:ext>
                </a:extLst>
              </p:cNvPr>
              <p:cNvSpPr/>
              <p:nvPr/>
            </p:nvSpPr>
            <p:spPr>
              <a:xfrm>
                <a:off x="788768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3" name="椭圆 62">
                <a:extLst>
                  <a:ext uri="{FF2B5EF4-FFF2-40B4-BE49-F238E27FC236}">
                    <a16:creationId xmlns:a16="http://schemas.microsoft.com/office/drawing/2014/main" id="{CD4B19B5-E723-63CD-E5C3-FB282CE65960}"/>
                  </a:ext>
                </a:extLst>
              </p:cNvPr>
              <p:cNvSpPr/>
              <p:nvPr/>
            </p:nvSpPr>
            <p:spPr>
              <a:xfrm>
                <a:off x="801089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4" name="椭圆 63">
                <a:extLst>
                  <a:ext uri="{FF2B5EF4-FFF2-40B4-BE49-F238E27FC236}">
                    <a16:creationId xmlns:a16="http://schemas.microsoft.com/office/drawing/2014/main" id="{69D8BB5B-01F0-56B2-E767-7FC10086967E}"/>
                  </a:ext>
                </a:extLst>
              </p:cNvPr>
              <p:cNvSpPr/>
              <p:nvPr/>
            </p:nvSpPr>
            <p:spPr>
              <a:xfrm>
                <a:off x="813409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5" name="椭圆 64">
                <a:extLst>
                  <a:ext uri="{FF2B5EF4-FFF2-40B4-BE49-F238E27FC236}">
                    <a16:creationId xmlns:a16="http://schemas.microsoft.com/office/drawing/2014/main" id="{B8CDA0AD-D6E8-13F0-823C-446B9DFE6787}"/>
                  </a:ext>
                </a:extLst>
              </p:cNvPr>
              <p:cNvSpPr/>
              <p:nvPr/>
            </p:nvSpPr>
            <p:spPr>
              <a:xfrm>
                <a:off x="825730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66" name="椭圆 65">
                <a:extLst>
                  <a:ext uri="{FF2B5EF4-FFF2-40B4-BE49-F238E27FC236}">
                    <a16:creationId xmlns:a16="http://schemas.microsoft.com/office/drawing/2014/main" id="{34A1D8E9-49DB-B0AC-2D84-649B7FFF6A28}"/>
                  </a:ext>
                </a:extLst>
              </p:cNvPr>
              <p:cNvSpPr/>
              <p:nvPr/>
            </p:nvSpPr>
            <p:spPr>
              <a:xfrm>
                <a:off x="838051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grpSp>
          <p:nvGrpSpPr>
            <p:cNvPr id="21" name="组合 20">
              <a:extLst>
                <a:ext uri="{FF2B5EF4-FFF2-40B4-BE49-F238E27FC236}">
                  <a16:creationId xmlns:a16="http://schemas.microsoft.com/office/drawing/2014/main" id="{3110A978-F02E-7852-192C-9FBD2D4B8416}"/>
                </a:ext>
              </a:extLst>
            </p:cNvPr>
            <p:cNvGrpSpPr/>
            <p:nvPr/>
          </p:nvGrpSpPr>
          <p:grpSpPr>
            <a:xfrm>
              <a:off x="7265187" y="6023030"/>
              <a:ext cx="1173147" cy="64293"/>
              <a:chOff x="7271657" y="5805488"/>
              <a:chExt cx="1173147" cy="64293"/>
            </a:xfrm>
            <a:grpFill/>
          </p:grpSpPr>
          <p:sp>
            <p:nvSpPr>
              <p:cNvPr id="47" name="椭圆 46">
                <a:extLst>
                  <a:ext uri="{FF2B5EF4-FFF2-40B4-BE49-F238E27FC236}">
                    <a16:creationId xmlns:a16="http://schemas.microsoft.com/office/drawing/2014/main" id="{C91A5708-28CA-105D-0310-0B6E07645191}"/>
                  </a:ext>
                </a:extLst>
              </p:cNvPr>
              <p:cNvSpPr/>
              <p:nvPr/>
            </p:nvSpPr>
            <p:spPr>
              <a:xfrm>
                <a:off x="727165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8" name="椭圆 47">
                <a:extLst>
                  <a:ext uri="{FF2B5EF4-FFF2-40B4-BE49-F238E27FC236}">
                    <a16:creationId xmlns:a16="http://schemas.microsoft.com/office/drawing/2014/main" id="{E9F37405-A0D3-5DA7-D8CC-E86E9B81ECF4}"/>
                  </a:ext>
                </a:extLst>
              </p:cNvPr>
              <p:cNvSpPr/>
              <p:nvPr/>
            </p:nvSpPr>
            <p:spPr>
              <a:xfrm>
                <a:off x="739486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9" name="椭圆 48">
                <a:extLst>
                  <a:ext uri="{FF2B5EF4-FFF2-40B4-BE49-F238E27FC236}">
                    <a16:creationId xmlns:a16="http://schemas.microsoft.com/office/drawing/2014/main" id="{7BC09F4A-755E-5278-48FC-70F2E88E1E20}"/>
                  </a:ext>
                </a:extLst>
              </p:cNvPr>
              <p:cNvSpPr/>
              <p:nvPr/>
            </p:nvSpPr>
            <p:spPr>
              <a:xfrm>
                <a:off x="751806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0" name="椭圆 49">
                <a:extLst>
                  <a:ext uri="{FF2B5EF4-FFF2-40B4-BE49-F238E27FC236}">
                    <a16:creationId xmlns:a16="http://schemas.microsoft.com/office/drawing/2014/main" id="{B04007BC-0B23-00D1-7934-BE4D3EC47F28}"/>
                  </a:ext>
                </a:extLst>
              </p:cNvPr>
              <p:cNvSpPr/>
              <p:nvPr/>
            </p:nvSpPr>
            <p:spPr>
              <a:xfrm>
                <a:off x="764127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1" name="椭圆 50">
                <a:extLst>
                  <a:ext uri="{FF2B5EF4-FFF2-40B4-BE49-F238E27FC236}">
                    <a16:creationId xmlns:a16="http://schemas.microsoft.com/office/drawing/2014/main" id="{D56868AB-6D59-3FE1-3E6B-A54F9037E015}"/>
                  </a:ext>
                </a:extLst>
              </p:cNvPr>
              <p:cNvSpPr/>
              <p:nvPr/>
            </p:nvSpPr>
            <p:spPr>
              <a:xfrm>
                <a:off x="776448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2" name="椭圆 51">
                <a:extLst>
                  <a:ext uri="{FF2B5EF4-FFF2-40B4-BE49-F238E27FC236}">
                    <a16:creationId xmlns:a16="http://schemas.microsoft.com/office/drawing/2014/main" id="{7206B3F6-47EB-8B3D-7530-37326FEBB0F9}"/>
                  </a:ext>
                </a:extLst>
              </p:cNvPr>
              <p:cNvSpPr/>
              <p:nvPr/>
            </p:nvSpPr>
            <p:spPr>
              <a:xfrm>
                <a:off x="788768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3" name="椭圆 52">
                <a:extLst>
                  <a:ext uri="{FF2B5EF4-FFF2-40B4-BE49-F238E27FC236}">
                    <a16:creationId xmlns:a16="http://schemas.microsoft.com/office/drawing/2014/main" id="{21B4BEC3-6B94-2872-33B2-9BE57A22A3FB}"/>
                  </a:ext>
                </a:extLst>
              </p:cNvPr>
              <p:cNvSpPr/>
              <p:nvPr/>
            </p:nvSpPr>
            <p:spPr>
              <a:xfrm>
                <a:off x="801089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4" name="椭圆 53">
                <a:extLst>
                  <a:ext uri="{FF2B5EF4-FFF2-40B4-BE49-F238E27FC236}">
                    <a16:creationId xmlns:a16="http://schemas.microsoft.com/office/drawing/2014/main" id="{83EA50EA-8358-098F-E3FF-B16F2CAFBECA}"/>
                  </a:ext>
                </a:extLst>
              </p:cNvPr>
              <p:cNvSpPr/>
              <p:nvPr/>
            </p:nvSpPr>
            <p:spPr>
              <a:xfrm>
                <a:off x="813409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5" name="椭圆 54">
                <a:extLst>
                  <a:ext uri="{FF2B5EF4-FFF2-40B4-BE49-F238E27FC236}">
                    <a16:creationId xmlns:a16="http://schemas.microsoft.com/office/drawing/2014/main" id="{E9956C1E-DC88-701E-7F09-1D075B90B589}"/>
                  </a:ext>
                </a:extLst>
              </p:cNvPr>
              <p:cNvSpPr/>
              <p:nvPr/>
            </p:nvSpPr>
            <p:spPr>
              <a:xfrm>
                <a:off x="825730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56" name="椭圆 55">
                <a:extLst>
                  <a:ext uri="{FF2B5EF4-FFF2-40B4-BE49-F238E27FC236}">
                    <a16:creationId xmlns:a16="http://schemas.microsoft.com/office/drawing/2014/main" id="{695B66D2-80E6-7C1F-BEC9-ED081412B318}"/>
                  </a:ext>
                </a:extLst>
              </p:cNvPr>
              <p:cNvSpPr/>
              <p:nvPr/>
            </p:nvSpPr>
            <p:spPr>
              <a:xfrm>
                <a:off x="838051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grpSp>
          <p:nvGrpSpPr>
            <p:cNvPr id="24" name="组合 23">
              <a:extLst>
                <a:ext uri="{FF2B5EF4-FFF2-40B4-BE49-F238E27FC236}">
                  <a16:creationId xmlns:a16="http://schemas.microsoft.com/office/drawing/2014/main" id="{4CCDCD58-D892-7976-D29A-426B2EEFBEED}"/>
                </a:ext>
              </a:extLst>
            </p:cNvPr>
            <p:cNvGrpSpPr/>
            <p:nvPr/>
          </p:nvGrpSpPr>
          <p:grpSpPr>
            <a:xfrm>
              <a:off x="7261952" y="6131801"/>
              <a:ext cx="1173147" cy="64293"/>
              <a:chOff x="7271657" y="5805488"/>
              <a:chExt cx="1173147" cy="64293"/>
            </a:xfrm>
            <a:grpFill/>
          </p:grpSpPr>
          <p:sp>
            <p:nvSpPr>
              <p:cNvPr id="37" name="椭圆 36">
                <a:extLst>
                  <a:ext uri="{FF2B5EF4-FFF2-40B4-BE49-F238E27FC236}">
                    <a16:creationId xmlns:a16="http://schemas.microsoft.com/office/drawing/2014/main" id="{2DBDDA4D-5664-B349-86ED-D14209358D21}"/>
                  </a:ext>
                </a:extLst>
              </p:cNvPr>
              <p:cNvSpPr/>
              <p:nvPr/>
            </p:nvSpPr>
            <p:spPr>
              <a:xfrm>
                <a:off x="727165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8" name="椭圆 37">
                <a:extLst>
                  <a:ext uri="{FF2B5EF4-FFF2-40B4-BE49-F238E27FC236}">
                    <a16:creationId xmlns:a16="http://schemas.microsoft.com/office/drawing/2014/main" id="{A7741B4D-4634-154C-8B3D-868F2B62522D}"/>
                  </a:ext>
                </a:extLst>
              </p:cNvPr>
              <p:cNvSpPr/>
              <p:nvPr/>
            </p:nvSpPr>
            <p:spPr>
              <a:xfrm>
                <a:off x="739486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9" name="椭圆 38">
                <a:extLst>
                  <a:ext uri="{FF2B5EF4-FFF2-40B4-BE49-F238E27FC236}">
                    <a16:creationId xmlns:a16="http://schemas.microsoft.com/office/drawing/2014/main" id="{D4E94193-77DD-B4FC-DD45-0601658A822E}"/>
                  </a:ext>
                </a:extLst>
              </p:cNvPr>
              <p:cNvSpPr/>
              <p:nvPr/>
            </p:nvSpPr>
            <p:spPr>
              <a:xfrm>
                <a:off x="751806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0" name="椭圆 39">
                <a:extLst>
                  <a:ext uri="{FF2B5EF4-FFF2-40B4-BE49-F238E27FC236}">
                    <a16:creationId xmlns:a16="http://schemas.microsoft.com/office/drawing/2014/main" id="{DBD41837-2F94-91D4-4150-3618F16259F8}"/>
                  </a:ext>
                </a:extLst>
              </p:cNvPr>
              <p:cNvSpPr/>
              <p:nvPr/>
            </p:nvSpPr>
            <p:spPr>
              <a:xfrm>
                <a:off x="764127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1" name="椭圆 40">
                <a:extLst>
                  <a:ext uri="{FF2B5EF4-FFF2-40B4-BE49-F238E27FC236}">
                    <a16:creationId xmlns:a16="http://schemas.microsoft.com/office/drawing/2014/main" id="{CF3AF0AF-3204-4BC1-3BF9-334A06141850}"/>
                  </a:ext>
                </a:extLst>
              </p:cNvPr>
              <p:cNvSpPr/>
              <p:nvPr/>
            </p:nvSpPr>
            <p:spPr>
              <a:xfrm>
                <a:off x="776448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2" name="椭圆 41">
                <a:extLst>
                  <a:ext uri="{FF2B5EF4-FFF2-40B4-BE49-F238E27FC236}">
                    <a16:creationId xmlns:a16="http://schemas.microsoft.com/office/drawing/2014/main" id="{CC21E472-1B6D-428E-87B4-0670EC42F538}"/>
                  </a:ext>
                </a:extLst>
              </p:cNvPr>
              <p:cNvSpPr/>
              <p:nvPr/>
            </p:nvSpPr>
            <p:spPr>
              <a:xfrm>
                <a:off x="788768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3" name="椭圆 42">
                <a:extLst>
                  <a:ext uri="{FF2B5EF4-FFF2-40B4-BE49-F238E27FC236}">
                    <a16:creationId xmlns:a16="http://schemas.microsoft.com/office/drawing/2014/main" id="{E039435C-5C4F-6C10-3E7F-F730328AD1E1}"/>
                  </a:ext>
                </a:extLst>
              </p:cNvPr>
              <p:cNvSpPr/>
              <p:nvPr/>
            </p:nvSpPr>
            <p:spPr>
              <a:xfrm>
                <a:off x="801089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4" name="椭圆 43">
                <a:extLst>
                  <a:ext uri="{FF2B5EF4-FFF2-40B4-BE49-F238E27FC236}">
                    <a16:creationId xmlns:a16="http://schemas.microsoft.com/office/drawing/2014/main" id="{03EF0015-03B5-C696-F530-97AA17CFD5BE}"/>
                  </a:ext>
                </a:extLst>
              </p:cNvPr>
              <p:cNvSpPr/>
              <p:nvPr/>
            </p:nvSpPr>
            <p:spPr>
              <a:xfrm>
                <a:off x="813409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5" name="椭圆 44">
                <a:extLst>
                  <a:ext uri="{FF2B5EF4-FFF2-40B4-BE49-F238E27FC236}">
                    <a16:creationId xmlns:a16="http://schemas.microsoft.com/office/drawing/2014/main" id="{6BE42408-BE44-AA7B-78F9-C3C0702906B3}"/>
                  </a:ext>
                </a:extLst>
              </p:cNvPr>
              <p:cNvSpPr/>
              <p:nvPr/>
            </p:nvSpPr>
            <p:spPr>
              <a:xfrm>
                <a:off x="825730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46" name="椭圆 45">
                <a:extLst>
                  <a:ext uri="{FF2B5EF4-FFF2-40B4-BE49-F238E27FC236}">
                    <a16:creationId xmlns:a16="http://schemas.microsoft.com/office/drawing/2014/main" id="{0BE3C227-B766-7EC0-9557-442EE7760AE1}"/>
                  </a:ext>
                </a:extLst>
              </p:cNvPr>
              <p:cNvSpPr/>
              <p:nvPr/>
            </p:nvSpPr>
            <p:spPr>
              <a:xfrm>
                <a:off x="838051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grpSp>
          <p:nvGrpSpPr>
            <p:cNvPr id="26" name="组合 25">
              <a:extLst>
                <a:ext uri="{FF2B5EF4-FFF2-40B4-BE49-F238E27FC236}">
                  <a16:creationId xmlns:a16="http://schemas.microsoft.com/office/drawing/2014/main" id="{07992197-469E-6831-B132-3AFE921D5D44}"/>
                </a:ext>
              </a:extLst>
            </p:cNvPr>
            <p:cNvGrpSpPr/>
            <p:nvPr/>
          </p:nvGrpSpPr>
          <p:grpSpPr>
            <a:xfrm>
              <a:off x="7258717" y="6240572"/>
              <a:ext cx="1173147" cy="64293"/>
              <a:chOff x="7271657" y="5805488"/>
              <a:chExt cx="1173147" cy="64293"/>
            </a:xfrm>
            <a:grpFill/>
          </p:grpSpPr>
          <p:sp>
            <p:nvSpPr>
              <p:cNvPr id="27" name="椭圆 26">
                <a:extLst>
                  <a:ext uri="{FF2B5EF4-FFF2-40B4-BE49-F238E27FC236}">
                    <a16:creationId xmlns:a16="http://schemas.microsoft.com/office/drawing/2014/main" id="{700E6DE5-CD8D-DC39-5C60-A4C668AA38DC}"/>
                  </a:ext>
                </a:extLst>
              </p:cNvPr>
              <p:cNvSpPr/>
              <p:nvPr/>
            </p:nvSpPr>
            <p:spPr>
              <a:xfrm>
                <a:off x="727165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28" name="椭圆 27">
                <a:extLst>
                  <a:ext uri="{FF2B5EF4-FFF2-40B4-BE49-F238E27FC236}">
                    <a16:creationId xmlns:a16="http://schemas.microsoft.com/office/drawing/2014/main" id="{39729C9B-B73E-E3D8-8376-D9B6BF0F83C1}"/>
                  </a:ext>
                </a:extLst>
              </p:cNvPr>
              <p:cNvSpPr/>
              <p:nvPr/>
            </p:nvSpPr>
            <p:spPr>
              <a:xfrm>
                <a:off x="739486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29" name="椭圆 28">
                <a:extLst>
                  <a:ext uri="{FF2B5EF4-FFF2-40B4-BE49-F238E27FC236}">
                    <a16:creationId xmlns:a16="http://schemas.microsoft.com/office/drawing/2014/main" id="{885409F3-A9F4-736F-3BED-27839CED3E5F}"/>
                  </a:ext>
                </a:extLst>
              </p:cNvPr>
              <p:cNvSpPr/>
              <p:nvPr/>
            </p:nvSpPr>
            <p:spPr>
              <a:xfrm>
                <a:off x="751806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0" name="椭圆 29">
                <a:extLst>
                  <a:ext uri="{FF2B5EF4-FFF2-40B4-BE49-F238E27FC236}">
                    <a16:creationId xmlns:a16="http://schemas.microsoft.com/office/drawing/2014/main" id="{5C5DA01C-8B15-7976-A3BF-5930B749A80C}"/>
                  </a:ext>
                </a:extLst>
              </p:cNvPr>
              <p:cNvSpPr/>
              <p:nvPr/>
            </p:nvSpPr>
            <p:spPr>
              <a:xfrm>
                <a:off x="764127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1" name="椭圆 30">
                <a:extLst>
                  <a:ext uri="{FF2B5EF4-FFF2-40B4-BE49-F238E27FC236}">
                    <a16:creationId xmlns:a16="http://schemas.microsoft.com/office/drawing/2014/main" id="{5691D225-2CC9-35E2-D00D-A67A9AE65EE8}"/>
                  </a:ext>
                </a:extLst>
              </p:cNvPr>
              <p:cNvSpPr/>
              <p:nvPr/>
            </p:nvSpPr>
            <p:spPr>
              <a:xfrm>
                <a:off x="776448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2" name="椭圆 31">
                <a:extLst>
                  <a:ext uri="{FF2B5EF4-FFF2-40B4-BE49-F238E27FC236}">
                    <a16:creationId xmlns:a16="http://schemas.microsoft.com/office/drawing/2014/main" id="{5D4A2AAE-4105-61FC-3DBD-EBB45B98284C}"/>
                  </a:ext>
                </a:extLst>
              </p:cNvPr>
              <p:cNvSpPr/>
              <p:nvPr/>
            </p:nvSpPr>
            <p:spPr>
              <a:xfrm>
                <a:off x="7887687"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3" name="椭圆 32">
                <a:extLst>
                  <a:ext uri="{FF2B5EF4-FFF2-40B4-BE49-F238E27FC236}">
                    <a16:creationId xmlns:a16="http://schemas.microsoft.com/office/drawing/2014/main" id="{77DFB346-2FE1-1A56-71DA-11398B2D5B90}"/>
                  </a:ext>
                </a:extLst>
              </p:cNvPr>
              <p:cNvSpPr/>
              <p:nvPr/>
            </p:nvSpPr>
            <p:spPr>
              <a:xfrm>
                <a:off x="8010893"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4" name="椭圆 33">
                <a:extLst>
                  <a:ext uri="{FF2B5EF4-FFF2-40B4-BE49-F238E27FC236}">
                    <a16:creationId xmlns:a16="http://schemas.microsoft.com/office/drawing/2014/main" id="{9E3223E9-ABC5-1089-5C7D-E4FF58145DCF}"/>
                  </a:ext>
                </a:extLst>
              </p:cNvPr>
              <p:cNvSpPr/>
              <p:nvPr/>
            </p:nvSpPr>
            <p:spPr>
              <a:xfrm>
                <a:off x="8134099"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5" name="椭圆 34">
                <a:extLst>
                  <a:ext uri="{FF2B5EF4-FFF2-40B4-BE49-F238E27FC236}">
                    <a16:creationId xmlns:a16="http://schemas.microsoft.com/office/drawing/2014/main" id="{58FE9F0D-6709-EE7B-3758-F5E86667365E}"/>
                  </a:ext>
                </a:extLst>
              </p:cNvPr>
              <p:cNvSpPr/>
              <p:nvPr/>
            </p:nvSpPr>
            <p:spPr>
              <a:xfrm>
                <a:off x="8257305"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sp>
            <p:nvSpPr>
              <p:cNvPr id="36" name="椭圆 35">
                <a:extLst>
                  <a:ext uri="{FF2B5EF4-FFF2-40B4-BE49-F238E27FC236}">
                    <a16:creationId xmlns:a16="http://schemas.microsoft.com/office/drawing/2014/main" id="{008D6871-668C-0C24-1681-36EFB9F2B862}"/>
                  </a:ext>
                </a:extLst>
              </p:cNvPr>
              <p:cNvSpPr/>
              <p:nvPr/>
            </p:nvSpPr>
            <p:spPr>
              <a:xfrm>
                <a:off x="8380511" y="5805488"/>
                <a:ext cx="64293" cy="642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Regular"/>
                  <a:cs typeface="+mn-cs"/>
                </a:endParaRPr>
              </a:p>
            </p:txBody>
          </p:sp>
        </p:grpSp>
      </p:grpSp>
      <p:sp>
        <p:nvSpPr>
          <p:cNvPr id="107" name="coin_134641">
            <a:extLst>
              <a:ext uri="{FF2B5EF4-FFF2-40B4-BE49-F238E27FC236}">
                <a16:creationId xmlns:a16="http://schemas.microsoft.com/office/drawing/2014/main" id="{F8CD7D8B-D9F5-8CF2-F8CE-1EC96F1EF2CE}"/>
              </a:ext>
            </a:extLst>
          </p:cNvPr>
          <p:cNvSpPr>
            <a:spLocks noChangeAspect="1"/>
          </p:cNvSpPr>
          <p:nvPr/>
        </p:nvSpPr>
        <p:spPr bwMode="auto">
          <a:xfrm>
            <a:off x="9066466" y="5512507"/>
            <a:ext cx="221754" cy="225265"/>
          </a:xfrm>
          <a:custGeom>
            <a:avLst/>
            <a:gdLst>
              <a:gd name="connsiteX0" fmla="*/ 149604 w 577154"/>
              <a:gd name="connsiteY0" fmla="*/ 536234 h 586292"/>
              <a:gd name="connsiteX1" fmla="*/ 214914 w 577154"/>
              <a:gd name="connsiteY1" fmla="*/ 562021 h 586292"/>
              <a:gd name="connsiteX2" fmla="*/ 211876 w 577154"/>
              <a:gd name="connsiteY2" fmla="*/ 559746 h 586292"/>
              <a:gd name="connsiteX3" fmla="*/ 202004 w 577154"/>
              <a:gd name="connsiteY3" fmla="*/ 554437 h 586292"/>
              <a:gd name="connsiteX4" fmla="*/ 196688 w 577154"/>
              <a:gd name="connsiteY4" fmla="*/ 551403 h 586292"/>
              <a:gd name="connsiteX5" fmla="*/ 184537 w 577154"/>
              <a:gd name="connsiteY5" fmla="*/ 543818 h 586292"/>
              <a:gd name="connsiteX6" fmla="*/ 177703 w 577154"/>
              <a:gd name="connsiteY6" fmla="*/ 538509 h 586292"/>
              <a:gd name="connsiteX7" fmla="*/ 173905 w 577154"/>
              <a:gd name="connsiteY7" fmla="*/ 536234 h 586292"/>
              <a:gd name="connsiteX8" fmla="*/ 299943 w 577154"/>
              <a:gd name="connsiteY8" fmla="*/ 499816 h 586292"/>
              <a:gd name="connsiteX9" fmla="*/ 318938 w 577154"/>
              <a:gd name="connsiteY9" fmla="*/ 500576 h 586292"/>
              <a:gd name="connsiteX10" fmla="*/ 329576 w 577154"/>
              <a:gd name="connsiteY10" fmla="*/ 511222 h 586292"/>
              <a:gd name="connsiteX11" fmla="*/ 319698 w 577154"/>
              <a:gd name="connsiteY11" fmla="*/ 521108 h 586292"/>
              <a:gd name="connsiteX12" fmla="*/ 318938 w 577154"/>
              <a:gd name="connsiteY12" fmla="*/ 521108 h 586292"/>
              <a:gd name="connsiteX13" fmla="*/ 297663 w 577154"/>
              <a:gd name="connsiteY13" fmla="*/ 519587 h 586292"/>
              <a:gd name="connsiteX14" fmla="*/ 288545 w 577154"/>
              <a:gd name="connsiteY14" fmla="*/ 508941 h 586292"/>
              <a:gd name="connsiteX15" fmla="*/ 299943 w 577154"/>
              <a:gd name="connsiteY15" fmla="*/ 499816 h 586292"/>
              <a:gd name="connsiteX16" fmla="*/ 88851 w 577154"/>
              <a:gd name="connsiteY16" fmla="*/ 485417 h 586292"/>
              <a:gd name="connsiteX17" fmla="*/ 119987 w 577154"/>
              <a:gd name="connsiteY17" fmla="*/ 515755 h 586292"/>
              <a:gd name="connsiteX18" fmla="*/ 150364 w 577154"/>
              <a:gd name="connsiteY18" fmla="*/ 515755 h 586292"/>
              <a:gd name="connsiteX19" fmla="*/ 148085 w 577154"/>
              <a:gd name="connsiteY19" fmla="*/ 513480 h 586292"/>
              <a:gd name="connsiteX20" fmla="*/ 142010 w 577154"/>
              <a:gd name="connsiteY20" fmla="*/ 507412 h 586292"/>
              <a:gd name="connsiteX21" fmla="*/ 136694 w 577154"/>
              <a:gd name="connsiteY21" fmla="*/ 501344 h 586292"/>
              <a:gd name="connsiteX22" fmla="*/ 127581 w 577154"/>
              <a:gd name="connsiteY22" fmla="*/ 489967 h 586292"/>
              <a:gd name="connsiteX23" fmla="*/ 123784 w 577154"/>
              <a:gd name="connsiteY23" fmla="*/ 485417 h 586292"/>
              <a:gd name="connsiteX24" fmla="*/ 399912 w 577154"/>
              <a:gd name="connsiteY24" fmla="*/ 482256 h 586292"/>
              <a:gd name="connsiteX25" fmla="*/ 405611 w 577154"/>
              <a:gd name="connsiteY25" fmla="*/ 486996 h 586292"/>
              <a:gd name="connsiteX26" fmla="*/ 401812 w 577154"/>
              <a:gd name="connsiteY26" fmla="*/ 500648 h 586292"/>
              <a:gd name="connsiteX27" fmla="*/ 382056 w 577154"/>
              <a:gd name="connsiteY27" fmla="*/ 509750 h 586292"/>
              <a:gd name="connsiteX28" fmla="*/ 378257 w 577154"/>
              <a:gd name="connsiteY28" fmla="*/ 510508 h 586292"/>
              <a:gd name="connsiteX29" fmla="*/ 369139 w 577154"/>
              <a:gd name="connsiteY29" fmla="*/ 503682 h 586292"/>
              <a:gd name="connsiteX30" fmla="*/ 375217 w 577154"/>
              <a:gd name="connsiteY30" fmla="*/ 490789 h 586292"/>
              <a:gd name="connsiteX31" fmla="*/ 391934 w 577154"/>
              <a:gd name="connsiteY31" fmla="*/ 483204 h 586292"/>
              <a:gd name="connsiteX32" fmla="*/ 399912 w 577154"/>
              <a:gd name="connsiteY32" fmla="*/ 482256 h 586292"/>
              <a:gd name="connsiteX33" fmla="*/ 229350 w 577154"/>
              <a:gd name="connsiteY33" fmla="*/ 474063 h 586292"/>
              <a:gd name="connsiteX34" fmla="*/ 246091 w 577154"/>
              <a:gd name="connsiteY34" fmla="*/ 483157 h 586292"/>
              <a:gd name="connsiteX35" fmla="*/ 250656 w 577154"/>
              <a:gd name="connsiteY35" fmla="*/ 496797 h 586292"/>
              <a:gd name="connsiteX36" fmla="*/ 241525 w 577154"/>
              <a:gd name="connsiteY36" fmla="*/ 502101 h 586292"/>
              <a:gd name="connsiteX37" fmla="*/ 236960 w 577154"/>
              <a:gd name="connsiteY37" fmla="*/ 501343 h 586292"/>
              <a:gd name="connsiteX38" fmla="*/ 218698 w 577154"/>
              <a:gd name="connsiteY38" fmla="*/ 490735 h 586292"/>
              <a:gd name="connsiteX39" fmla="*/ 215654 w 577154"/>
              <a:gd name="connsiteY39" fmla="*/ 477094 h 586292"/>
              <a:gd name="connsiteX40" fmla="*/ 229350 w 577154"/>
              <a:gd name="connsiteY40" fmla="*/ 474063 h 586292"/>
              <a:gd name="connsiteX41" fmla="*/ 464744 w 577154"/>
              <a:gd name="connsiteY41" fmla="*/ 433889 h 586292"/>
              <a:gd name="connsiteX42" fmla="*/ 466262 w 577154"/>
              <a:gd name="connsiteY42" fmla="*/ 447550 h 586292"/>
              <a:gd name="connsiteX43" fmla="*/ 451842 w 577154"/>
              <a:gd name="connsiteY43" fmla="*/ 463488 h 586292"/>
              <a:gd name="connsiteX44" fmla="*/ 445012 w 577154"/>
              <a:gd name="connsiteY44" fmla="*/ 466524 h 586292"/>
              <a:gd name="connsiteX45" fmla="*/ 438181 w 577154"/>
              <a:gd name="connsiteY45" fmla="*/ 463488 h 586292"/>
              <a:gd name="connsiteX46" fmla="*/ 437422 w 577154"/>
              <a:gd name="connsiteY46" fmla="*/ 449068 h 586292"/>
              <a:gd name="connsiteX47" fmla="*/ 450324 w 577154"/>
              <a:gd name="connsiteY47" fmla="*/ 435407 h 586292"/>
              <a:gd name="connsiteX48" fmla="*/ 464744 w 577154"/>
              <a:gd name="connsiteY48" fmla="*/ 433889 h 586292"/>
              <a:gd name="connsiteX49" fmla="*/ 49362 w 577154"/>
              <a:gd name="connsiteY49" fmla="*/ 424740 h 586292"/>
              <a:gd name="connsiteX50" fmla="*/ 73663 w 577154"/>
              <a:gd name="connsiteY50" fmla="*/ 464938 h 586292"/>
              <a:gd name="connsiteX51" fmla="*/ 109355 w 577154"/>
              <a:gd name="connsiteY51" fmla="*/ 464938 h 586292"/>
              <a:gd name="connsiteX52" fmla="*/ 104039 w 577154"/>
              <a:gd name="connsiteY52" fmla="*/ 456595 h 586292"/>
              <a:gd name="connsiteX53" fmla="*/ 101761 w 577154"/>
              <a:gd name="connsiteY53" fmla="*/ 452044 h 586292"/>
              <a:gd name="connsiteX54" fmla="*/ 94927 w 577154"/>
              <a:gd name="connsiteY54" fmla="*/ 439909 h 586292"/>
              <a:gd name="connsiteX55" fmla="*/ 92648 w 577154"/>
              <a:gd name="connsiteY55" fmla="*/ 435358 h 586292"/>
              <a:gd name="connsiteX56" fmla="*/ 88092 w 577154"/>
              <a:gd name="connsiteY56" fmla="*/ 424740 h 586292"/>
              <a:gd name="connsiteX57" fmla="*/ 161771 w 577154"/>
              <a:gd name="connsiteY57" fmla="*/ 417898 h 586292"/>
              <a:gd name="connsiteX58" fmla="*/ 176164 w 577154"/>
              <a:gd name="connsiteY58" fmla="*/ 420173 h 586292"/>
              <a:gd name="connsiteX59" fmla="*/ 187527 w 577154"/>
              <a:gd name="connsiteY59" fmla="*/ 435341 h 586292"/>
              <a:gd name="connsiteX60" fmla="*/ 186012 w 577154"/>
              <a:gd name="connsiteY60" fmla="*/ 449750 h 586292"/>
              <a:gd name="connsiteX61" fmla="*/ 179194 w 577154"/>
              <a:gd name="connsiteY61" fmla="*/ 452025 h 586292"/>
              <a:gd name="connsiteX62" fmla="*/ 171619 w 577154"/>
              <a:gd name="connsiteY62" fmla="*/ 448233 h 586292"/>
              <a:gd name="connsiteX63" fmla="*/ 159498 w 577154"/>
              <a:gd name="connsiteY63" fmla="*/ 431549 h 586292"/>
              <a:gd name="connsiteX64" fmla="*/ 161771 w 577154"/>
              <a:gd name="connsiteY64" fmla="*/ 417898 h 586292"/>
              <a:gd name="connsiteX65" fmla="*/ 31136 w 577154"/>
              <a:gd name="connsiteY65" fmla="*/ 373923 h 586292"/>
              <a:gd name="connsiteX66" fmla="*/ 41008 w 577154"/>
              <a:gd name="connsiteY66" fmla="*/ 404261 h 586292"/>
              <a:gd name="connsiteX67" fmla="*/ 79738 w 577154"/>
              <a:gd name="connsiteY67" fmla="*/ 404261 h 586292"/>
              <a:gd name="connsiteX68" fmla="*/ 78979 w 577154"/>
              <a:gd name="connsiteY68" fmla="*/ 401227 h 586292"/>
              <a:gd name="connsiteX69" fmla="*/ 77460 w 577154"/>
              <a:gd name="connsiteY69" fmla="*/ 397435 h 586292"/>
              <a:gd name="connsiteX70" fmla="*/ 72144 w 577154"/>
              <a:gd name="connsiteY70" fmla="*/ 379232 h 586292"/>
              <a:gd name="connsiteX71" fmla="*/ 71385 w 577154"/>
              <a:gd name="connsiteY71" fmla="*/ 377715 h 586292"/>
              <a:gd name="connsiteX72" fmla="*/ 70625 w 577154"/>
              <a:gd name="connsiteY72" fmla="*/ 373923 h 586292"/>
              <a:gd name="connsiteX73" fmla="*/ 499728 w 577154"/>
              <a:gd name="connsiteY73" fmla="*/ 361797 h 586292"/>
              <a:gd name="connsiteX74" fmla="*/ 506554 w 577154"/>
              <a:gd name="connsiteY74" fmla="*/ 374694 h 586292"/>
              <a:gd name="connsiteX75" fmla="*/ 498970 w 577154"/>
              <a:gd name="connsiteY75" fmla="*/ 394418 h 586292"/>
              <a:gd name="connsiteX76" fmla="*/ 489868 w 577154"/>
              <a:gd name="connsiteY76" fmla="*/ 400487 h 586292"/>
              <a:gd name="connsiteX77" fmla="*/ 485318 w 577154"/>
              <a:gd name="connsiteY77" fmla="*/ 399729 h 586292"/>
              <a:gd name="connsiteX78" fmla="*/ 480008 w 577154"/>
              <a:gd name="connsiteY78" fmla="*/ 386073 h 586292"/>
              <a:gd name="connsiteX79" fmla="*/ 486835 w 577154"/>
              <a:gd name="connsiteY79" fmla="*/ 367866 h 586292"/>
              <a:gd name="connsiteX80" fmla="*/ 499728 w 577154"/>
              <a:gd name="connsiteY80" fmla="*/ 361797 h 586292"/>
              <a:gd name="connsiteX81" fmla="*/ 132908 w 577154"/>
              <a:gd name="connsiteY81" fmla="*/ 343643 h 586292"/>
              <a:gd name="connsiteX82" fmla="*/ 145066 w 577154"/>
              <a:gd name="connsiteY82" fmla="*/ 350471 h 586292"/>
              <a:gd name="connsiteX83" fmla="*/ 150385 w 577154"/>
              <a:gd name="connsiteY83" fmla="*/ 368678 h 586292"/>
              <a:gd name="connsiteX84" fmla="*/ 144306 w 577154"/>
              <a:gd name="connsiteY84" fmla="*/ 381575 h 586292"/>
              <a:gd name="connsiteX85" fmla="*/ 141266 w 577154"/>
              <a:gd name="connsiteY85" fmla="*/ 382333 h 586292"/>
              <a:gd name="connsiteX86" fmla="*/ 131388 w 577154"/>
              <a:gd name="connsiteY86" fmla="*/ 375506 h 586292"/>
              <a:gd name="connsiteX87" fmla="*/ 125309 w 577154"/>
              <a:gd name="connsiteY87" fmla="*/ 355781 h 586292"/>
              <a:gd name="connsiteX88" fmla="*/ 132908 w 577154"/>
              <a:gd name="connsiteY88" fmla="*/ 343643 h 586292"/>
              <a:gd name="connsiteX89" fmla="*/ 21263 w 577154"/>
              <a:gd name="connsiteY89" fmla="*/ 323864 h 586292"/>
              <a:gd name="connsiteX90" fmla="*/ 25820 w 577154"/>
              <a:gd name="connsiteY90" fmla="*/ 354203 h 586292"/>
              <a:gd name="connsiteX91" fmla="*/ 66069 w 577154"/>
              <a:gd name="connsiteY91" fmla="*/ 354203 h 586292"/>
              <a:gd name="connsiteX92" fmla="*/ 63031 w 577154"/>
              <a:gd name="connsiteY92" fmla="*/ 337516 h 586292"/>
              <a:gd name="connsiteX93" fmla="*/ 63031 w 577154"/>
              <a:gd name="connsiteY93" fmla="*/ 335999 h 586292"/>
              <a:gd name="connsiteX94" fmla="*/ 61512 w 577154"/>
              <a:gd name="connsiteY94" fmla="*/ 323864 h 586292"/>
              <a:gd name="connsiteX95" fmla="*/ 509625 w 577154"/>
              <a:gd name="connsiteY95" fmla="*/ 282911 h 586292"/>
              <a:gd name="connsiteX96" fmla="*/ 519524 w 577154"/>
              <a:gd name="connsiteY96" fmla="*/ 292773 h 586292"/>
              <a:gd name="connsiteX97" fmla="*/ 519524 w 577154"/>
              <a:gd name="connsiteY97" fmla="*/ 293532 h 586292"/>
              <a:gd name="connsiteX98" fmla="*/ 518763 w 577154"/>
              <a:gd name="connsiteY98" fmla="*/ 313256 h 586292"/>
              <a:gd name="connsiteX99" fmla="*/ 508863 w 577154"/>
              <a:gd name="connsiteY99" fmla="*/ 323118 h 586292"/>
              <a:gd name="connsiteX100" fmla="*/ 508102 w 577154"/>
              <a:gd name="connsiteY100" fmla="*/ 323118 h 586292"/>
              <a:gd name="connsiteX101" fmla="*/ 498964 w 577154"/>
              <a:gd name="connsiteY101" fmla="*/ 311739 h 586292"/>
              <a:gd name="connsiteX102" fmla="*/ 498964 w 577154"/>
              <a:gd name="connsiteY102" fmla="*/ 293532 h 586292"/>
              <a:gd name="connsiteX103" fmla="*/ 509625 w 577154"/>
              <a:gd name="connsiteY103" fmla="*/ 282911 h 586292"/>
              <a:gd name="connsiteX104" fmla="*/ 20504 w 577154"/>
              <a:gd name="connsiteY104" fmla="*/ 273047 h 586292"/>
              <a:gd name="connsiteX105" fmla="*/ 19745 w 577154"/>
              <a:gd name="connsiteY105" fmla="*/ 293525 h 586292"/>
              <a:gd name="connsiteX106" fmla="*/ 20504 w 577154"/>
              <a:gd name="connsiteY106" fmla="*/ 303385 h 586292"/>
              <a:gd name="connsiteX107" fmla="*/ 60753 w 577154"/>
              <a:gd name="connsiteY107" fmla="*/ 303385 h 586292"/>
              <a:gd name="connsiteX108" fmla="*/ 60753 w 577154"/>
              <a:gd name="connsiteY108" fmla="*/ 293525 h 586292"/>
              <a:gd name="connsiteX109" fmla="*/ 61512 w 577154"/>
              <a:gd name="connsiteY109" fmla="*/ 273805 h 586292"/>
              <a:gd name="connsiteX110" fmla="*/ 61512 w 577154"/>
              <a:gd name="connsiteY110" fmla="*/ 273047 h 586292"/>
              <a:gd name="connsiteX111" fmla="*/ 129811 w 577154"/>
              <a:gd name="connsiteY111" fmla="*/ 263173 h 586292"/>
              <a:gd name="connsiteX112" fmla="*/ 138897 w 577154"/>
              <a:gd name="connsiteY112" fmla="*/ 274553 h 586292"/>
              <a:gd name="connsiteX113" fmla="*/ 138140 w 577154"/>
              <a:gd name="connsiteY113" fmla="*/ 293518 h 586292"/>
              <a:gd name="connsiteX114" fmla="*/ 128297 w 577154"/>
              <a:gd name="connsiteY114" fmla="*/ 303380 h 586292"/>
              <a:gd name="connsiteX115" fmla="*/ 117697 w 577154"/>
              <a:gd name="connsiteY115" fmla="*/ 293518 h 586292"/>
              <a:gd name="connsiteX116" fmla="*/ 118454 w 577154"/>
              <a:gd name="connsiteY116" fmla="*/ 272277 h 586292"/>
              <a:gd name="connsiteX117" fmla="*/ 129811 w 577154"/>
              <a:gd name="connsiteY117" fmla="*/ 263173 h 586292"/>
              <a:gd name="connsiteX118" fmla="*/ 28098 w 577154"/>
              <a:gd name="connsiteY118" fmla="*/ 222230 h 586292"/>
              <a:gd name="connsiteX119" fmla="*/ 22782 w 577154"/>
              <a:gd name="connsiteY119" fmla="*/ 252568 h 586292"/>
              <a:gd name="connsiteX120" fmla="*/ 63031 w 577154"/>
              <a:gd name="connsiteY120" fmla="*/ 252568 h 586292"/>
              <a:gd name="connsiteX121" fmla="*/ 63031 w 577154"/>
              <a:gd name="connsiteY121" fmla="*/ 250293 h 586292"/>
              <a:gd name="connsiteX122" fmla="*/ 63031 w 577154"/>
              <a:gd name="connsiteY122" fmla="*/ 249535 h 586292"/>
              <a:gd name="connsiteX123" fmla="*/ 66828 w 577154"/>
              <a:gd name="connsiteY123" fmla="*/ 229815 h 586292"/>
              <a:gd name="connsiteX124" fmla="*/ 67588 w 577154"/>
              <a:gd name="connsiteY124" fmla="*/ 226022 h 586292"/>
              <a:gd name="connsiteX125" fmla="*/ 68347 w 577154"/>
              <a:gd name="connsiteY125" fmla="*/ 222230 h 586292"/>
              <a:gd name="connsiteX126" fmla="*/ 492894 w 577154"/>
              <a:gd name="connsiteY126" fmla="*/ 204013 h 586292"/>
              <a:gd name="connsiteX127" fmla="*/ 505825 w 577154"/>
              <a:gd name="connsiteY127" fmla="*/ 210836 h 586292"/>
              <a:gd name="connsiteX128" fmla="*/ 511911 w 577154"/>
              <a:gd name="connsiteY128" fmla="*/ 230547 h 586292"/>
              <a:gd name="connsiteX129" fmla="*/ 504304 w 577154"/>
              <a:gd name="connsiteY129" fmla="*/ 242677 h 586292"/>
              <a:gd name="connsiteX130" fmla="*/ 502022 w 577154"/>
              <a:gd name="connsiteY130" fmla="*/ 243435 h 586292"/>
              <a:gd name="connsiteX131" fmla="*/ 492133 w 577154"/>
              <a:gd name="connsiteY131" fmla="*/ 235854 h 586292"/>
              <a:gd name="connsiteX132" fmla="*/ 486808 w 577154"/>
              <a:gd name="connsiteY132" fmla="*/ 216901 h 586292"/>
              <a:gd name="connsiteX133" fmla="*/ 492894 w 577154"/>
              <a:gd name="connsiteY133" fmla="*/ 204013 h 586292"/>
              <a:gd name="connsiteX134" fmla="*/ 151873 w 577154"/>
              <a:gd name="connsiteY134" fmla="*/ 186619 h 586292"/>
              <a:gd name="connsiteX135" fmla="*/ 157203 w 577154"/>
              <a:gd name="connsiteY135" fmla="*/ 200274 h 586292"/>
              <a:gd name="connsiteX136" fmla="*/ 150350 w 577154"/>
              <a:gd name="connsiteY136" fmla="*/ 217723 h 586292"/>
              <a:gd name="connsiteX137" fmla="*/ 140450 w 577154"/>
              <a:gd name="connsiteY137" fmla="*/ 224550 h 586292"/>
              <a:gd name="connsiteX138" fmla="*/ 137404 w 577154"/>
              <a:gd name="connsiteY138" fmla="*/ 224550 h 586292"/>
              <a:gd name="connsiteX139" fmla="*/ 131312 w 577154"/>
              <a:gd name="connsiteY139" fmla="*/ 211654 h 586292"/>
              <a:gd name="connsiteX140" fmla="*/ 138927 w 577154"/>
              <a:gd name="connsiteY140" fmla="*/ 191929 h 586292"/>
              <a:gd name="connsiteX141" fmla="*/ 151873 w 577154"/>
              <a:gd name="connsiteY141" fmla="*/ 186619 h 586292"/>
              <a:gd name="connsiteX142" fmla="*/ 44805 w 577154"/>
              <a:gd name="connsiteY142" fmla="*/ 172171 h 586292"/>
              <a:gd name="connsiteX143" fmla="*/ 33414 w 577154"/>
              <a:gd name="connsiteY143" fmla="*/ 202510 h 586292"/>
              <a:gd name="connsiteX144" fmla="*/ 73663 w 577154"/>
              <a:gd name="connsiteY144" fmla="*/ 202510 h 586292"/>
              <a:gd name="connsiteX145" fmla="*/ 77460 w 577154"/>
              <a:gd name="connsiteY145" fmla="*/ 188858 h 586292"/>
              <a:gd name="connsiteX146" fmla="*/ 78979 w 577154"/>
              <a:gd name="connsiteY146" fmla="*/ 185065 h 586292"/>
              <a:gd name="connsiteX147" fmla="*/ 83535 w 577154"/>
              <a:gd name="connsiteY147" fmla="*/ 172171 h 586292"/>
              <a:gd name="connsiteX148" fmla="*/ 333445 w 577154"/>
              <a:gd name="connsiteY148" fmla="*/ 170697 h 586292"/>
              <a:gd name="connsiteX149" fmla="*/ 404842 w 577154"/>
              <a:gd name="connsiteY149" fmla="*/ 197241 h 586292"/>
              <a:gd name="connsiteX150" fmla="*/ 404842 w 577154"/>
              <a:gd name="connsiteY150" fmla="*/ 184349 h 586292"/>
              <a:gd name="connsiteX151" fmla="*/ 415476 w 577154"/>
              <a:gd name="connsiteY151" fmla="*/ 174489 h 586292"/>
              <a:gd name="connsiteX152" fmla="*/ 425350 w 577154"/>
              <a:gd name="connsiteY152" fmla="*/ 184349 h 586292"/>
              <a:gd name="connsiteX153" fmla="*/ 425350 w 577154"/>
              <a:gd name="connsiteY153" fmla="*/ 246538 h 586292"/>
              <a:gd name="connsiteX154" fmla="*/ 415476 w 577154"/>
              <a:gd name="connsiteY154" fmla="*/ 256397 h 586292"/>
              <a:gd name="connsiteX155" fmla="*/ 404842 w 577154"/>
              <a:gd name="connsiteY155" fmla="*/ 246538 h 586292"/>
              <a:gd name="connsiteX156" fmla="*/ 404842 w 577154"/>
              <a:gd name="connsiteY156" fmla="*/ 225302 h 586292"/>
              <a:gd name="connsiteX157" fmla="*/ 386613 w 577154"/>
              <a:gd name="connsiteY157" fmla="*/ 209376 h 586292"/>
              <a:gd name="connsiteX158" fmla="*/ 331166 w 577154"/>
              <a:gd name="connsiteY158" fmla="*/ 191174 h 586292"/>
              <a:gd name="connsiteX159" fmla="*/ 277998 w 577154"/>
              <a:gd name="connsiteY159" fmla="*/ 211651 h 586292"/>
              <a:gd name="connsiteX160" fmla="*/ 248376 w 577154"/>
              <a:gd name="connsiteY160" fmla="*/ 259430 h 586292"/>
              <a:gd name="connsiteX161" fmla="*/ 336483 w 577154"/>
              <a:gd name="connsiteY161" fmla="*/ 259430 h 586292"/>
              <a:gd name="connsiteX162" fmla="*/ 346357 w 577154"/>
              <a:gd name="connsiteY162" fmla="*/ 269290 h 586292"/>
              <a:gd name="connsiteX163" fmla="*/ 336483 w 577154"/>
              <a:gd name="connsiteY163" fmla="*/ 279907 h 586292"/>
              <a:gd name="connsiteX164" fmla="*/ 245338 w 577154"/>
              <a:gd name="connsiteY164" fmla="*/ 279907 h 586292"/>
              <a:gd name="connsiteX165" fmla="*/ 244578 w 577154"/>
              <a:gd name="connsiteY165" fmla="*/ 294317 h 586292"/>
              <a:gd name="connsiteX166" fmla="*/ 245338 w 577154"/>
              <a:gd name="connsiteY166" fmla="*/ 308727 h 586292"/>
              <a:gd name="connsiteX167" fmla="*/ 329647 w 577154"/>
              <a:gd name="connsiteY167" fmla="*/ 308727 h 586292"/>
              <a:gd name="connsiteX168" fmla="*/ 339521 w 577154"/>
              <a:gd name="connsiteY168" fmla="*/ 318586 h 586292"/>
              <a:gd name="connsiteX169" fmla="*/ 329647 w 577154"/>
              <a:gd name="connsiteY169" fmla="*/ 329203 h 586292"/>
              <a:gd name="connsiteX170" fmla="*/ 248376 w 577154"/>
              <a:gd name="connsiteY170" fmla="*/ 329203 h 586292"/>
              <a:gd name="connsiteX171" fmla="*/ 279517 w 577154"/>
              <a:gd name="connsiteY171" fmla="*/ 376983 h 586292"/>
              <a:gd name="connsiteX172" fmla="*/ 339521 w 577154"/>
              <a:gd name="connsiteY172" fmla="*/ 397460 h 586292"/>
              <a:gd name="connsiteX173" fmla="*/ 410919 w 577154"/>
              <a:gd name="connsiteY173" fmla="*/ 369399 h 586292"/>
              <a:gd name="connsiteX174" fmla="*/ 418514 w 577154"/>
              <a:gd name="connsiteY174" fmla="*/ 365607 h 586292"/>
              <a:gd name="connsiteX175" fmla="*/ 424590 w 577154"/>
              <a:gd name="connsiteY175" fmla="*/ 368640 h 586292"/>
              <a:gd name="connsiteX176" fmla="*/ 428388 w 577154"/>
              <a:gd name="connsiteY176" fmla="*/ 376224 h 586292"/>
              <a:gd name="connsiteX177" fmla="*/ 425350 w 577154"/>
              <a:gd name="connsiteY177" fmla="*/ 383050 h 586292"/>
              <a:gd name="connsiteX178" fmla="*/ 339521 w 577154"/>
              <a:gd name="connsiteY178" fmla="*/ 417178 h 586292"/>
              <a:gd name="connsiteX179" fmla="*/ 265846 w 577154"/>
              <a:gd name="connsiteY179" fmla="*/ 392151 h 586292"/>
              <a:gd name="connsiteX180" fmla="*/ 227868 w 577154"/>
              <a:gd name="connsiteY180" fmla="*/ 329203 h 586292"/>
              <a:gd name="connsiteX181" fmla="*/ 201284 w 577154"/>
              <a:gd name="connsiteY181" fmla="*/ 329203 h 586292"/>
              <a:gd name="connsiteX182" fmla="*/ 191410 w 577154"/>
              <a:gd name="connsiteY182" fmla="*/ 318586 h 586292"/>
              <a:gd name="connsiteX183" fmla="*/ 201284 w 577154"/>
              <a:gd name="connsiteY183" fmla="*/ 308727 h 586292"/>
              <a:gd name="connsiteX184" fmla="*/ 224830 w 577154"/>
              <a:gd name="connsiteY184" fmla="*/ 308727 h 586292"/>
              <a:gd name="connsiteX185" fmla="*/ 224071 w 577154"/>
              <a:gd name="connsiteY185" fmla="*/ 294317 h 586292"/>
              <a:gd name="connsiteX186" fmla="*/ 224830 w 577154"/>
              <a:gd name="connsiteY186" fmla="*/ 279907 h 586292"/>
              <a:gd name="connsiteX187" fmla="*/ 208120 w 577154"/>
              <a:gd name="connsiteY187" fmla="*/ 279907 h 586292"/>
              <a:gd name="connsiteX188" fmla="*/ 198246 w 577154"/>
              <a:gd name="connsiteY188" fmla="*/ 269290 h 586292"/>
              <a:gd name="connsiteX189" fmla="*/ 208120 w 577154"/>
              <a:gd name="connsiteY189" fmla="*/ 259430 h 586292"/>
              <a:gd name="connsiteX190" fmla="*/ 227868 w 577154"/>
              <a:gd name="connsiteY190" fmla="*/ 259430 h 586292"/>
              <a:gd name="connsiteX191" fmla="*/ 264326 w 577154"/>
              <a:gd name="connsiteY191" fmla="*/ 197241 h 586292"/>
              <a:gd name="connsiteX192" fmla="*/ 333445 w 577154"/>
              <a:gd name="connsiteY192" fmla="*/ 170697 h 586292"/>
              <a:gd name="connsiteX193" fmla="*/ 451103 w 577154"/>
              <a:gd name="connsiteY193" fmla="*/ 136484 h 586292"/>
              <a:gd name="connsiteX194" fmla="*/ 465546 w 577154"/>
              <a:gd name="connsiteY194" fmla="*/ 138005 h 586292"/>
              <a:gd name="connsiteX195" fmla="*/ 477709 w 577154"/>
              <a:gd name="connsiteY195" fmla="*/ 154731 h 586292"/>
              <a:gd name="connsiteX196" fmla="*/ 475429 w 577154"/>
              <a:gd name="connsiteY196" fmla="*/ 168416 h 586292"/>
              <a:gd name="connsiteX197" fmla="*/ 469347 w 577154"/>
              <a:gd name="connsiteY197" fmla="*/ 170697 h 586292"/>
              <a:gd name="connsiteX198" fmla="*/ 460985 w 577154"/>
              <a:gd name="connsiteY198" fmla="*/ 166135 h 586292"/>
              <a:gd name="connsiteX199" fmla="*/ 449583 w 577154"/>
              <a:gd name="connsiteY199" fmla="*/ 150169 h 586292"/>
              <a:gd name="connsiteX200" fmla="*/ 451103 w 577154"/>
              <a:gd name="connsiteY200" fmla="*/ 136484 h 586292"/>
              <a:gd name="connsiteX201" fmla="*/ 185243 w 577154"/>
              <a:gd name="connsiteY201" fmla="*/ 122835 h 586292"/>
              <a:gd name="connsiteX202" fmla="*/ 199674 w 577154"/>
              <a:gd name="connsiteY202" fmla="*/ 122835 h 586292"/>
              <a:gd name="connsiteX203" fmla="*/ 199674 w 577154"/>
              <a:gd name="connsiteY203" fmla="*/ 137266 h 586292"/>
              <a:gd name="connsiteX204" fmla="*/ 186762 w 577154"/>
              <a:gd name="connsiteY204" fmla="*/ 150938 h 586292"/>
              <a:gd name="connsiteX205" fmla="*/ 179166 w 577154"/>
              <a:gd name="connsiteY205" fmla="*/ 154736 h 586292"/>
              <a:gd name="connsiteX206" fmla="*/ 173090 w 577154"/>
              <a:gd name="connsiteY206" fmla="*/ 152457 h 586292"/>
              <a:gd name="connsiteX207" fmla="*/ 171571 w 577154"/>
              <a:gd name="connsiteY207" fmla="*/ 138026 h 586292"/>
              <a:gd name="connsiteX208" fmla="*/ 185243 w 577154"/>
              <a:gd name="connsiteY208" fmla="*/ 122835 h 586292"/>
              <a:gd name="connsiteX209" fmla="*/ 81257 w 577154"/>
              <a:gd name="connsiteY209" fmla="*/ 111494 h 586292"/>
              <a:gd name="connsiteX210" fmla="*/ 54678 w 577154"/>
              <a:gd name="connsiteY210" fmla="*/ 151692 h 586292"/>
              <a:gd name="connsiteX211" fmla="*/ 92648 w 577154"/>
              <a:gd name="connsiteY211" fmla="*/ 151692 h 586292"/>
              <a:gd name="connsiteX212" fmla="*/ 92648 w 577154"/>
              <a:gd name="connsiteY212" fmla="*/ 150934 h 586292"/>
              <a:gd name="connsiteX213" fmla="*/ 94927 w 577154"/>
              <a:gd name="connsiteY213" fmla="*/ 146383 h 586292"/>
              <a:gd name="connsiteX214" fmla="*/ 101761 w 577154"/>
              <a:gd name="connsiteY214" fmla="*/ 135006 h 586292"/>
              <a:gd name="connsiteX215" fmla="*/ 104039 w 577154"/>
              <a:gd name="connsiteY215" fmla="*/ 130455 h 586292"/>
              <a:gd name="connsiteX216" fmla="*/ 113152 w 577154"/>
              <a:gd name="connsiteY216" fmla="*/ 116803 h 586292"/>
              <a:gd name="connsiteX217" fmla="*/ 116190 w 577154"/>
              <a:gd name="connsiteY217" fmla="*/ 111494 h 586292"/>
              <a:gd name="connsiteX218" fmla="*/ 400213 w 577154"/>
              <a:gd name="connsiteY218" fmla="*/ 85000 h 586292"/>
              <a:gd name="connsiteX219" fmla="*/ 418420 w 577154"/>
              <a:gd name="connsiteY219" fmla="*/ 95600 h 586292"/>
              <a:gd name="connsiteX220" fmla="*/ 421455 w 577154"/>
              <a:gd name="connsiteY220" fmla="*/ 109229 h 586292"/>
              <a:gd name="connsiteX221" fmla="*/ 413110 w 577154"/>
              <a:gd name="connsiteY221" fmla="*/ 114529 h 586292"/>
              <a:gd name="connsiteX222" fmla="*/ 407799 w 577154"/>
              <a:gd name="connsiteY222" fmla="*/ 112257 h 586292"/>
              <a:gd name="connsiteX223" fmla="*/ 391110 w 577154"/>
              <a:gd name="connsiteY223" fmla="*/ 103172 h 586292"/>
              <a:gd name="connsiteX224" fmla="*/ 386558 w 577154"/>
              <a:gd name="connsiteY224" fmla="*/ 89543 h 586292"/>
              <a:gd name="connsiteX225" fmla="*/ 400213 w 577154"/>
              <a:gd name="connsiteY225" fmla="*/ 85000 h 586292"/>
              <a:gd name="connsiteX226" fmla="*/ 255896 w 577154"/>
              <a:gd name="connsiteY226" fmla="*/ 76571 h 586292"/>
              <a:gd name="connsiteX227" fmla="*/ 268814 w 577154"/>
              <a:gd name="connsiteY227" fmla="*/ 82644 h 586292"/>
              <a:gd name="connsiteX228" fmla="*/ 262735 w 577154"/>
              <a:gd name="connsiteY228" fmla="*/ 95550 h 586292"/>
              <a:gd name="connsiteX229" fmla="*/ 245259 w 577154"/>
              <a:gd name="connsiteY229" fmla="*/ 103141 h 586292"/>
              <a:gd name="connsiteX230" fmla="*/ 240700 w 577154"/>
              <a:gd name="connsiteY230" fmla="*/ 104660 h 586292"/>
              <a:gd name="connsiteX231" fmla="*/ 231582 w 577154"/>
              <a:gd name="connsiteY231" fmla="*/ 99346 h 586292"/>
              <a:gd name="connsiteX232" fmla="*/ 236141 w 577154"/>
              <a:gd name="connsiteY232" fmla="*/ 85681 h 586292"/>
              <a:gd name="connsiteX233" fmla="*/ 255896 w 577154"/>
              <a:gd name="connsiteY233" fmla="*/ 76571 h 586292"/>
              <a:gd name="connsiteX234" fmla="*/ 318232 w 577154"/>
              <a:gd name="connsiteY234" fmla="*/ 65184 h 586292"/>
              <a:gd name="connsiteX235" fmla="*/ 339459 w 577154"/>
              <a:gd name="connsiteY235" fmla="*/ 66705 h 586292"/>
              <a:gd name="connsiteX236" fmla="*/ 348556 w 577154"/>
              <a:gd name="connsiteY236" fmla="*/ 78111 h 586292"/>
              <a:gd name="connsiteX237" fmla="*/ 337942 w 577154"/>
              <a:gd name="connsiteY237" fmla="*/ 87237 h 586292"/>
              <a:gd name="connsiteX238" fmla="*/ 337184 w 577154"/>
              <a:gd name="connsiteY238" fmla="*/ 86476 h 586292"/>
              <a:gd name="connsiteX239" fmla="*/ 318990 w 577154"/>
              <a:gd name="connsiteY239" fmla="*/ 85716 h 586292"/>
              <a:gd name="connsiteX240" fmla="*/ 308376 w 577154"/>
              <a:gd name="connsiteY240" fmla="*/ 75830 h 586292"/>
              <a:gd name="connsiteX241" fmla="*/ 318232 w 577154"/>
              <a:gd name="connsiteY241" fmla="*/ 65184 h 586292"/>
              <a:gd name="connsiteX242" fmla="*/ 133657 w 577154"/>
              <a:gd name="connsiteY242" fmla="*/ 60677 h 586292"/>
              <a:gd name="connsiteX243" fmla="*/ 98724 w 577154"/>
              <a:gd name="connsiteY243" fmla="*/ 91015 h 586292"/>
              <a:gd name="connsiteX244" fmla="*/ 132138 w 577154"/>
              <a:gd name="connsiteY244" fmla="*/ 91015 h 586292"/>
              <a:gd name="connsiteX245" fmla="*/ 136694 w 577154"/>
              <a:gd name="connsiteY245" fmla="*/ 85706 h 586292"/>
              <a:gd name="connsiteX246" fmla="*/ 142010 w 577154"/>
              <a:gd name="connsiteY246" fmla="*/ 79638 h 586292"/>
              <a:gd name="connsiteX247" fmla="*/ 148085 w 577154"/>
              <a:gd name="connsiteY247" fmla="*/ 73571 h 586292"/>
              <a:gd name="connsiteX248" fmla="*/ 154161 w 577154"/>
              <a:gd name="connsiteY248" fmla="*/ 67503 h 586292"/>
              <a:gd name="connsiteX249" fmla="*/ 161755 w 577154"/>
              <a:gd name="connsiteY249" fmla="*/ 60677 h 586292"/>
              <a:gd name="connsiteX250" fmla="*/ 214914 w 577154"/>
              <a:gd name="connsiteY250" fmla="*/ 25029 h 586292"/>
              <a:gd name="connsiteX251" fmla="*/ 168590 w 577154"/>
              <a:gd name="connsiteY251" fmla="*/ 40198 h 586292"/>
              <a:gd name="connsiteX252" fmla="*/ 188334 w 577154"/>
              <a:gd name="connsiteY252" fmla="*/ 40198 h 586292"/>
              <a:gd name="connsiteX253" fmla="*/ 196688 w 577154"/>
              <a:gd name="connsiteY253" fmla="*/ 34889 h 586292"/>
              <a:gd name="connsiteX254" fmla="*/ 202004 w 577154"/>
              <a:gd name="connsiteY254" fmla="*/ 31855 h 586292"/>
              <a:gd name="connsiteX255" fmla="*/ 211876 w 577154"/>
              <a:gd name="connsiteY255" fmla="*/ 26546 h 586292"/>
              <a:gd name="connsiteX256" fmla="*/ 214914 w 577154"/>
              <a:gd name="connsiteY256" fmla="*/ 25029 h 586292"/>
              <a:gd name="connsiteX257" fmla="*/ 318954 w 577154"/>
              <a:gd name="connsiteY257" fmla="*/ 20478 h 586292"/>
              <a:gd name="connsiteX258" fmla="*/ 294652 w 577154"/>
              <a:gd name="connsiteY258" fmla="*/ 21237 h 586292"/>
              <a:gd name="connsiteX259" fmla="*/ 290855 w 577154"/>
              <a:gd name="connsiteY259" fmla="*/ 21995 h 586292"/>
              <a:gd name="connsiteX260" fmla="*/ 289337 w 577154"/>
              <a:gd name="connsiteY260" fmla="*/ 22754 h 586292"/>
              <a:gd name="connsiteX261" fmla="*/ 278705 w 577154"/>
              <a:gd name="connsiteY261" fmla="*/ 24271 h 586292"/>
              <a:gd name="connsiteX262" fmla="*/ 277945 w 577154"/>
              <a:gd name="connsiteY262" fmla="*/ 24271 h 586292"/>
              <a:gd name="connsiteX263" fmla="*/ 268073 w 577154"/>
              <a:gd name="connsiteY263" fmla="*/ 26546 h 586292"/>
              <a:gd name="connsiteX264" fmla="*/ 266554 w 577154"/>
              <a:gd name="connsiteY264" fmla="*/ 26546 h 586292"/>
              <a:gd name="connsiteX265" fmla="*/ 257441 w 577154"/>
              <a:gd name="connsiteY265" fmla="*/ 29580 h 586292"/>
              <a:gd name="connsiteX266" fmla="*/ 254404 w 577154"/>
              <a:gd name="connsiteY266" fmla="*/ 30338 h 586292"/>
              <a:gd name="connsiteX267" fmla="*/ 246809 w 577154"/>
              <a:gd name="connsiteY267" fmla="*/ 32614 h 586292"/>
              <a:gd name="connsiteX268" fmla="*/ 240734 w 577154"/>
              <a:gd name="connsiteY268" fmla="*/ 35648 h 586292"/>
              <a:gd name="connsiteX269" fmla="*/ 236937 w 577154"/>
              <a:gd name="connsiteY269" fmla="*/ 37164 h 586292"/>
              <a:gd name="connsiteX270" fmla="*/ 109355 w 577154"/>
              <a:gd name="connsiteY270" fmla="*/ 163069 h 586292"/>
              <a:gd name="connsiteX271" fmla="*/ 109355 w 577154"/>
              <a:gd name="connsiteY271" fmla="*/ 164586 h 586292"/>
              <a:gd name="connsiteX272" fmla="*/ 104799 w 577154"/>
              <a:gd name="connsiteY272" fmla="*/ 174447 h 586292"/>
              <a:gd name="connsiteX273" fmla="*/ 103280 w 577154"/>
              <a:gd name="connsiteY273" fmla="*/ 178239 h 586292"/>
              <a:gd name="connsiteX274" fmla="*/ 100242 w 577154"/>
              <a:gd name="connsiteY274" fmla="*/ 185824 h 586292"/>
              <a:gd name="connsiteX275" fmla="*/ 97964 w 577154"/>
              <a:gd name="connsiteY275" fmla="*/ 190374 h 586292"/>
              <a:gd name="connsiteX276" fmla="*/ 95686 w 577154"/>
              <a:gd name="connsiteY276" fmla="*/ 197201 h 586292"/>
              <a:gd name="connsiteX277" fmla="*/ 94167 w 577154"/>
              <a:gd name="connsiteY277" fmla="*/ 203268 h 586292"/>
              <a:gd name="connsiteX278" fmla="*/ 92648 w 577154"/>
              <a:gd name="connsiteY278" fmla="*/ 209336 h 586292"/>
              <a:gd name="connsiteX279" fmla="*/ 90370 w 577154"/>
              <a:gd name="connsiteY279" fmla="*/ 215404 h 586292"/>
              <a:gd name="connsiteX280" fmla="*/ 88851 w 577154"/>
              <a:gd name="connsiteY280" fmla="*/ 221471 h 586292"/>
              <a:gd name="connsiteX281" fmla="*/ 87332 w 577154"/>
              <a:gd name="connsiteY281" fmla="*/ 227539 h 586292"/>
              <a:gd name="connsiteX282" fmla="*/ 86573 w 577154"/>
              <a:gd name="connsiteY282" fmla="*/ 234365 h 586292"/>
              <a:gd name="connsiteX283" fmla="*/ 85054 w 577154"/>
              <a:gd name="connsiteY283" fmla="*/ 240433 h 586292"/>
              <a:gd name="connsiteX284" fmla="*/ 84295 w 577154"/>
              <a:gd name="connsiteY284" fmla="*/ 247259 h 586292"/>
              <a:gd name="connsiteX285" fmla="*/ 83535 w 577154"/>
              <a:gd name="connsiteY285" fmla="*/ 253327 h 586292"/>
              <a:gd name="connsiteX286" fmla="*/ 82776 w 577154"/>
              <a:gd name="connsiteY286" fmla="*/ 260912 h 586292"/>
              <a:gd name="connsiteX287" fmla="*/ 82016 w 577154"/>
              <a:gd name="connsiteY287" fmla="*/ 266221 h 586292"/>
              <a:gd name="connsiteX288" fmla="*/ 81257 w 577154"/>
              <a:gd name="connsiteY288" fmla="*/ 275322 h 586292"/>
              <a:gd name="connsiteX289" fmla="*/ 81257 w 577154"/>
              <a:gd name="connsiteY289" fmla="*/ 279873 h 586292"/>
              <a:gd name="connsiteX290" fmla="*/ 80498 w 577154"/>
              <a:gd name="connsiteY290" fmla="*/ 293525 h 586292"/>
              <a:gd name="connsiteX291" fmla="*/ 81257 w 577154"/>
              <a:gd name="connsiteY291" fmla="*/ 306419 h 586292"/>
              <a:gd name="connsiteX292" fmla="*/ 81257 w 577154"/>
              <a:gd name="connsiteY292" fmla="*/ 311729 h 586292"/>
              <a:gd name="connsiteX293" fmla="*/ 82016 w 577154"/>
              <a:gd name="connsiteY293" fmla="*/ 320072 h 586292"/>
              <a:gd name="connsiteX294" fmla="*/ 82776 w 577154"/>
              <a:gd name="connsiteY294" fmla="*/ 325381 h 586292"/>
              <a:gd name="connsiteX295" fmla="*/ 83535 w 577154"/>
              <a:gd name="connsiteY295" fmla="*/ 332966 h 586292"/>
              <a:gd name="connsiteX296" fmla="*/ 84295 w 577154"/>
              <a:gd name="connsiteY296" fmla="*/ 339033 h 586292"/>
              <a:gd name="connsiteX297" fmla="*/ 85054 w 577154"/>
              <a:gd name="connsiteY297" fmla="*/ 345859 h 586292"/>
              <a:gd name="connsiteX298" fmla="*/ 86573 w 577154"/>
              <a:gd name="connsiteY298" fmla="*/ 351927 h 586292"/>
              <a:gd name="connsiteX299" fmla="*/ 87332 w 577154"/>
              <a:gd name="connsiteY299" fmla="*/ 358753 h 586292"/>
              <a:gd name="connsiteX300" fmla="*/ 88851 w 577154"/>
              <a:gd name="connsiteY300" fmla="*/ 364821 h 586292"/>
              <a:gd name="connsiteX301" fmla="*/ 90370 w 577154"/>
              <a:gd name="connsiteY301" fmla="*/ 370889 h 586292"/>
              <a:gd name="connsiteX302" fmla="*/ 91889 w 577154"/>
              <a:gd name="connsiteY302" fmla="*/ 376956 h 586292"/>
              <a:gd name="connsiteX303" fmla="*/ 94167 w 577154"/>
              <a:gd name="connsiteY303" fmla="*/ 383783 h 586292"/>
              <a:gd name="connsiteX304" fmla="*/ 95686 w 577154"/>
              <a:gd name="connsiteY304" fmla="*/ 389092 h 586292"/>
              <a:gd name="connsiteX305" fmla="*/ 97964 w 577154"/>
              <a:gd name="connsiteY305" fmla="*/ 395918 h 586292"/>
              <a:gd name="connsiteX306" fmla="*/ 100242 w 577154"/>
              <a:gd name="connsiteY306" fmla="*/ 401227 h 586292"/>
              <a:gd name="connsiteX307" fmla="*/ 103280 w 577154"/>
              <a:gd name="connsiteY307" fmla="*/ 408812 h 586292"/>
              <a:gd name="connsiteX308" fmla="*/ 104799 w 577154"/>
              <a:gd name="connsiteY308" fmla="*/ 412604 h 586292"/>
              <a:gd name="connsiteX309" fmla="*/ 109355 w 577154"/>
              <a:gd name="connsiteY309" fmla="*/ 422464 h 586292"/>
              <a:gd name="connsiteX310" fmla="*/ 109355 w 577154"/>
              <a:gd name="connsiteY310" fmla="*/ 423223 h 586292"/>
              <a:gd name="connsiteX311" fmla="*/ 236937 w 577154"/>
              <a:gd name="connsiteY311" fmla="*/ 549886 h 586292"/>
              <a:gd name="connsiteX312" fmla="*/ 240734 w 577154"/>
              <a:gd name="connsiteY312" fmla="*/ 551403 h 586292"/>
              <a:gd name="connsiteX313" fmla="*/ 246809 w 577154"/>
              <a:gd name="connsiteY313" fmla="*/ 553678 h 586292"/>
              <a:gd name="connsiteX314" fmla="*/ 254404 w 577154"/>
              <a:gd name="connsiteY314" fmla="*/ 555954 h 586292"/>
              <a:gd name="connsiteX315" fmla="*/ 257441 w 577154"/>
              <a:gd name="connsiteY315" fmla="*/ 557471 h 586292"/>
              <a:gd name="connsiteX316" fmla="*/ 266554 w 577154"/>
              <a:gd name="connsiteY316" fmla="*/ 559746 h 586292"/>
              <a:gd name="connsiteX317" fmla="*/ 268073 w 577154"/>
              <a:gd name="connsiteY317" fmla="*/ 559746 h 586292"/>
              <a:gd name="connsiteX318" fmla="*/ 277945 w 577154"/>
              <a:gd name="connsiteY318" fmla="*/ 562021 h 586292"/>
              <a:gd name="connsiteX319" fmla="*/ 278705 w 577154"/>
              <a:gd name="connsiteY319" fmla="*/ 562780 h 586292"/>
              <a:gd name="connsiteX320" fmla="*/ 289337 w 577154"/>
              <a:gd name="connsiteY320" fmla="*/ 564297 h 586292"/>
              <a:gd name="connsiteX321" fmla="*/ 290855 w 577154"/>
              <a:gd name="connsiteY321" fmla="*/ 564297 h 586292"/>
              <a:gd name="connsiteX322" fmla="*/ 294652 w 577154"/>
              <a:gd name="connsiteY322" fmla="*/ 565055 h 586292"/>
              <a:gd name="connsiteX323" fmla="*/ 318954 w 577154"/>
              <a:gd name="connsiteY323" fmla="*/ 566572 h 586292"/>
              <a:gd name="connsiteX324" fmla="*/ 556650 w 577154"/>
              <a:gd name="connsiteY324" fmla="*/ 293525 h 586292"/>
              <a:gd name="connsiteX325" fmla="*/ 318954 w 577154"/>
              <a:gd name="connsiteY325" fmla="*/ 20478 h 586292"/>
              <a:gd name="connsiteX326" fmla="*/ 258201 w 577154"/>
              <a:gd name="connsiteY326" fmla="*/ 0 h 586292"/>
              <a:gd name="connsiteX327" fmla="*/ 287818 w 577154"/>
              <a:gd name="connsiteY327" fmla="*/ 2275 h 586292"/>
              <a:gd name="connsiteX328" fmla="*/ 318954 w 577154"/>
              <a:gd name="connsiteY328" fmla="*/ 0 h 586292"/>
              <a:gd name="connsiteX329" fmla="*/ 577154 w 577154"/>
              <a:gd name="connsiteY329" fmla="*/ 293525 h 586292"/>
              <a:gd name="connsiteX330" fmla="*/ 318954 w 577154"/>
              <a:gd name="connsiteY330" fmla="*/ 586292 h 586292"/>
              <a:gd name="connsiteX331" fmla="*/ 287818 w 577154"/>
              <a:gd name="connsiteY331" fmla="*/ 584775 h 586292"/>
              <a:gd name="connsiteX332" fmla="*/ 258201 w 577154"/>
              <a:gd name="connsiteY332" fmla="*/ 586292 h 586292"/>
              <a:gd name="connsiteX333" fmla="*/ 110874 w 577154"/>
              <a:gd name="connsiteY333" fmla="*/ 533958 h 586292"/>
              <a:gd name="connsiteX334" fmla="*/ 108596 w 577154"/>
              <a:gd name="connsiteY334" fmla="*/ 532441 h 586292"/>
              <a:gd name="connsiteX335" fmla="*/ 60753 w 577154"/>
              <a:gd name="connsiteY335" fmla="*/ 482383 h 586292"/>
              <a:gd name="connsiteX336" fmla="*/ 59994 w 577154"/>
              <a:gd name="connsiteY336" fmla="*/ 480866 h 586292"/>
              <a:gd name="connsiteX337" fmla="*/ 25061 w 577154"/>
              <a:gd name="connsiteY337" fmla="*/ 419430 h 586292"/>
              <a:gd name="connsiteX338" fmla="*/ 24301 w 577154"/>
              <a:gd name="connsiteY338" fmla="*/ 417913 h 586292"/>
              <a:gd name="connsiteX339" fmla="*/ 0 w 577154"/>
              <a:gd name="connsiteY339" fmla="*/ 293525 h 586292"/>
              <a:gd name="connsiteX340" fmla="*/ 9872 w 577154"/>
              <a:gd name="connsiteY340" fmla="*/ 211611 h 586292"/>
              <a:gd name="connsiteX341" fmla="*/ 10632 w 577154"/>
              <a:gd name="connsiteY341" fmla="*/ 207819 h 586292"/>
              <a:gd name="connsiteX342" fmla="*/ 28858 w 577154"/>
              <a:gd name="connsiteY342" fmla="*/ 158519 h 586292"/>
              <a:gd name="connsiteX343" fmla="*/ 29617 w 577154"/>
              <a:gd name="connsiteY343" fmla="*/ 157002 h 586292"/>
              <a:gd name="connsiteX344" fmla="*/ 67588 w 577154"/>
              <a:gd name="connsiteY344" fmla="*/ 94808 h 586292"/>
              <a:gd name="connsiteX345" fmla="*/ 69106 w 577154"/>
              <a:gd name="connsiteY345" fmla="*/ 94049 h 586292"/>
              <a:gd name="connsiteX346" fmla="*/ 123025 w 577154"/>
              <a:gd name="connsiteY346" fmla="*/ 43232 h 586292"/>
              <a:gd name="connsiteX347" fmla="*/ 258201 w 577154"/>
              <a:gd name="connsiteY347" fmla="*/ 0 h 58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577154" h="586292">
                <a:moveTo>
                  <a:pt x="149604" y="536234"/>
                </a:moveTo>
                <a:cubicBezTo>
                  <a:pt x="170108" y="548369"/>
                  <a:pt x="191372" y="556712"/>
                  <a:pt x="214914" y="562021"/>
                </a:cubicBezTo>
                <a:cubicBezTo>
                  <a:pt x="214155" y="561263"/>
                  <a:pt x="212636" y="560504"/>
                  <a:pt x="211876" y="559746"/>
                </a:cubicBezTo>
                <a:cubicBezTo>
                  <a:pt x="208079" y="558229"/>
                  <a:pt x="205042" y="556712"/>
                  <a:pt x="202004" y="554437"/>
                </a:cubicBezTo>
                <a:cubicBezTo>
                  <a:pt x="199726" y="553678"/>
                  <a:pt x="198207" y="552920"/>
                  <a:pt x="196688" y="551403"/>
                </a:cubicBezTo>
                <a:cubicBezTo>
                  <a:pt x="192132" y="549128"/>
                  <a:pt x="188334" y="546094"/>
                  <a:pt x="184537" y="543818"/>
                </a:cubicBezTo>
                <a:cubicBezTo>
                  <a:pt x="182259" y="542301"/>
                  <a:pt x="179981" y="540784"/>
                  <a:pt x="177703" y="538509"/>
                </a:cubicBezTo>
                <a:cubicBezTo>
                  <a:pt x="176184" y="537751"/>
                  <a:pt x="175424" y="536992"/>
                  <a:pt x="173905" y="536234"/>
                </a:cubicBezTo>
                <a:close/>
                <a:moveTo>
                  <a:pt x="299943" y="499816"/>
                </a:moveTo>
                <a:cubicBezTo>
                  <a:pt x="306021" y="500576"/>
                  <a:pt x="312100" y="500576"/>
                  <a:pt x="318938" y="500576"/>
                </a:cubicBezTo>
                <a:cubicBezTo>
                  <a:pt x="324257" y="500576"/>
                  <a:pt x="329576" y="505139"/>
                  <a:pt x="329576" y="511222"/>
                </a:cubicBezTo>
                <a:cubicBezTo>
                  <a:pt x="329576" y="516546"/>
                  <a:pt x="325017" y="521108"/>
                  <a:pt x="319698" y="521108"/>
                </a:cubicBezTo>
                <a:lnTo>
                  <a:pt x="318938" y="521108"/>
                </a:lnTo>
                <a:cubicBezTo>
                  <a:pt x="311340" y="521108"/>
                  <a:pt x="304502" y="520348"/>
                  <a:pt x="297663" y="519587"/>
                </a:cubicBezTo>
                <a:cubicBezTo>
                  <a:pt x="291584" y="518827"/>
                  <a:pt x="287785" y="514264"/>
                  <a:pt x="288545" y="508941"/>
                </a:cubicBezTo>
                <a:cubicBezTo>
                  <a:pt x="289305" y="502857"/>
                  <a:pt x="293864" y="499055"/>
                  <a:pt x="299943" y="499816"/>
                </a:cubicBezTo>
                <a:close/>
                <a:moveTo>
                  <a:pt x="88851" y="485417"/>
                </a:moveTo>
                <a:cubicBezTo>
                  <a:pt x="98724" y="496794"/>
                  <a:pt x="109355" y="506654"/>
                  <a:pt x="119987" y="515755"/>
                </a:cubicBezTo>
                <a:lnTo>
                  <a:pt x="150364" y="515755"/>
                </a:lnTo>
                <a:cubicBezTo>
                  <a:pt x="149604" y="514997"/>
                  <a:pt x="148845" y="514238"/>
                  <a:pt x="148085" y="513480"/>
                </a:cubicBezTo>
                <a:cubicBezTo>
                  <a:pt x="146567" y="511204"/>
                  <a:pt x="144288" y="508929"/>
                  <a:pt x="142010" y="507412"/>
                </a:cubicBezTo>
                <a:cubicBezTo>
                  <a:pt x="140491" y="505137"/>
                  <a:pt x="138213" y="502861"/>
                  <a:pt x="136694" y="501344"/>
                </a:cubicBezTo>
                <a:cubicBezTo>
                  <a:pt x="133657" y="497552"/>
                  <a:pt x="130619" y="493760"/>
                  <a:pt x="127581" y="489967"/>
                </a:cubicBezTo>
                <a:cubicBezTo>
                  <a:pt x="126062" y="488450"/>
                  <a:pt x="125303" y="486934"/>
                  <a:pt x="123784" y="485417"/>
                </a:cubicBezTo>
                <a:close/>
                <a:moveTo>
                  <a:pt x="399912" y="482256"/>
                </a:moveTo>
                <a:cubicBezTo>
                  <a:pt x="402382" y="483015"/>
                  <a:pt x="404471" y="484721"/>
                  <a:pt x="405611" y="486996"/>
                </a:cubicBezTo>
                <a:cubicBezTo>
                  <a:pt x="408650" y="492305"/>
                  <a:pt x="406371" y="498373"/>
                  <a:pt x="401812" y="500648"/>
                </a:cubicBezTo>
                <a:cubicBezTo>
                  <a:pt x="394973" y="504441"/>
                  <a:pt x="388894" y="507474"/>
                  <a:pt x="382056" y="509750"/>
                </a:cubicBezTo>
                <a:cubicBezTo>
                  <a:pt x="380536" y="509750"/>
                  <a:pt x="379776" y="510508"/>
                  <a:pt x="378257" y="510508"/>
                </a:cubicBezTo>
                <a:cubicBezTo>
                  <a:pt x="374457" y="510508"/>
                  <a:pt x="370658" y="507474"/>
                  <a:pt x="369139" y="503682"/>
                </a:cubicBezTo>
                <a:cubicBezTo>
                  <a:pt x="366859" y="498373"/>
                  <a:pt x="369898" y="492305"/>
                  <a:pt x="375217" y="490789"/>
                </a:cubicBezTo>
                <a:cubicBezTo>
                  <a:pt x="380536" y="488513"/>
                  <a:pt x="386615" y="486238"/>
                  <a:pt x="391934" y="483204"/>
                </a:cubicBezTo>
                <a:cubicBezTo>
                  <a:pt x="394593" y="481687"/>
                  <a:pt x="397443" y="481498"/>
                  <a:pt x="399912" y="482256"/>
                </a:cubicBezTo>
                <a:close/>
                <a:moveTo>
                  <a:pt x="229350" y="474063"/>
                </a:moveTo>
                <a:cubicBezTo>
                  <a:pt x="234677" y="477094"/>
                  <a:pt x="240764" y="480126"/>
                  <a:pt x="246091" y="483157"/>
                </a:cubicBezTo>
                <a:cubicBezTo>
                  <a:pt x="250656" y="486188"/>
                  <a:pt x="252939" y="492250"/>
                  <a:pt x="250656" y="496797"/>
                </a:cubicBezTo>
                <a:cubicBezTo>
                  <a:pt x="248374" y="500586"/>
                  <a:pt x="245330" y="502101"/>
                  <a:pt x="241525" y="502101"/>
                </a:cubicBezTo>
                <a:cubicBezTo>
                  <a:pt x="240003" y="502101"/>
                  <a:pt x="238482" y="502101"/>
                  <a:pt x="236960" y="501343"/>
                </a:cubicBezTo>
                <a:cubicBezTo>
                  <a:pt x="230872" y="498312"/>
                  <a:pt x="224024" y="494523"/>
                  <a:pt x="218698" y="490735"/>
                </a:cubicBezTo>
                <a:cubicBezTo>
                  <a:pt x="214132" y="487703"/>
                  <a:pt x="212610" y="481641"/>
                  <a:pt x="215654" y="477094"/>
                </a:cubicBezTo>
                <a:cubicBezTo>
                  <a:pt x="218698" y="471790"/>
                  <a:pt x="224785" y="471032"/>
                  <a:pt x="229350" y="474063"/>
                </a:cubicBezTo>
                <a:close/>
                <a:moveTo>
                  <a:pt x="464744" y="433889"/>
                </a:moveTo>
                <a:cubicBezTo>
                  <a:pt x="469298" y="436925"/>
                  <a:pt x="470057" y="443755"/>
                  <a:pt x="466262" y="447550"/>
                </a:cubicBezTo>
                <a:cubicBezTo>
                  <a:pt x="461709" y="453622"/>
                  <a:pt x="457155" y="458935"/>
                  <a:pt x="451842" y="463488"/>
                </a:cubicBezTo>
                <a:cubicBezTo>
                  <a:pt x="450324" y="465765"/>
                  <a:pt x="447288" y="466524"/>
                  <a:pt x="445012" y="466524"/>
                </a:cubicBezTo>
                <a:cubicBezTo>
                  <a:pt x="442735" y="466524"/>
                  <a:pt x="439699" y="465765"/>
                  <a:pt x="438181" y="463488"/>
                </a:cubicBezTo>
                <a:cubicBezTo>
                  <a:pt x="433627" y="459694"/>
                  <a:pt x="433627" y="453622"/>
                  <a:pt x="437422" y="449068"/>
                </a:cubicBezTo>
                <a:cubicBezTo>
                  <a:pt x="441976" y="444514"/>
                  <a:pt x="446529" y="439961"/>
                  <a:pt x="450324" y="435407"/>
                </a:cubicBezTo>
                <a:cubicBezTo>
                  <a:pt x="454119" y="430853"/>
                  <a:pt x="460191" y="430094"/>
                  <a:pt x="464744" y="433889"/>
                </a:cubicBezTo>
                <a:close/>
                <a:moveTo>
                  <a:pt x="49362" y="424740"/>
                </a:moveTo>
                <a:cubicBezTo>
                  <a:pt x="56196" y="439150"/>
                  <a:pt x="64550" y="452803"/>
                  <a:pt x="73663" y="464938"/>
                </a:cubicBezTo>
                <a:lnTo>
                  <a:pt x="109355" y="464938"/>
                </a:lnTo>
                <a:cubicBezTo>
                  <a:pt x="107837" y="461904"/>
                  <a:pt x="106318" y="459629"/>
                  <a:pt x="104039" y="456595"/>
                </a:cubicBezTo>
                <a:cubicBezTo>
                  <a:pt x="103280" y="455078"/>
                  <a:pt x="102521" y="453561"/>
                  <a:pt x="101761" y="452044"/>
                </a:cubicBezTo>
                <a:cubicBezTo>
                  <a:pt x="99483" y="448252"/>
                  <a:pt x="97205" y="443701"/>
                  <a:pt x="94927" y="439909"/>
                </a:cubicBezTo>
                <a:cubicBezTo>
                  <a:pt x="94167" y="438392"/>
                  <a:pt x="93408" y="436875"/>
                  <a:pt x="92648" y="435358"/>
                </a:cubicBezTo>
                <a:cubicBezTo>
                  <a:pt x="91129" y="431566"/>
                  <a:pt x="89611" y="428532"/>
                  <a:pt x="88092" y="424740"/>
                </a:cubicBezTo>
                <a:close/>
                <a:moveTo>
                  <a:pt x="161771" y="417898"/>
                </a:moveTo>
                <a:cubicBezTo>
                  <a:pt x="166316" y="414864"/>
                  <a:pt x="173134" y="415623"/>
                  <a:pt x="176164" y="420173"/>
                </a:cubicBezTo>
                <a:cubicBezTo>
                  <a:pt x="179194" y="425482"/>
                  <a:pt x="183739" y="430790"/>
                  <a:pt x="187527" y="435341"/>
                </a:cubicBezTo>
                <a:cubicBezTo>
                  <a:pt x="190557" y="439891"/>
                  <a:pt x="190557" y="446717"/>
                  <a:pt x="186012" y="449750"/>
                </a:cubicBezTo>
                <a:cubicBezTo>
                  <a:pt x="183739" y="451267"/>
                  <a:pt x="181467" y="452025"/>
                  <a:pt x="179194" y="452025"/>
                </a:cubicBezTo>
                <a:cubicBezTo>
                  <a:pt x="176921" y="452025"/>
                  <a:pt x="173891" y="451267"/>
                  <a:pt x="171619" y="448233"/>
                </a:cubicBezTo>
                <a:cubicBezTo>
                  <a:pt x="167074" y="442925"/>
                  <a:pt x="163286" y="437616"/>
                  <a:pt x="159498" y="431549"/>
                </a:cubicBezTo>
                <a:cubicBezTo>
                  <a:pt x="155711" y="426998"/>
                  <a:pt x="157226" y="420931"/>
                  <a:pt x="161771" y="417898"/>
                </a:cubicBezTo>
                <a:close/>
                <a:moveTo>
                  <a:pt x="31136" y="373923"/>
                </a:moveTo>
                <a:cubicBezTo>
                  <a:pt x="33414" y="384541"/>
                  <a:pt x="37211" y="394401"/>
                  <a:pt x="41008" y="404261"/>
                </a:cubicBezTo>
                <a:lnTo>
                  <a:pt x="79738" y="404261"/>
                </a:lnTo>
                <a:cubicBezTo>
                  <a:pt x="79738" y="403503"/>
                  <a:pt x="78979" y="401986"/>
                  <a:pt x="78979" y="401227"/>
                </a:cubicBezTo>
                <a:cubicBezTo>
                  <a:pt x="78219" y="399710"/>
                  <a:pt x="77460" y="398952"/>
                  <a:pt x="77460" y="397435"/>
                </a:cubicBezTo>
                <a:cubicBezTo>
                  <a:pt x="75182" y="391367"/>
                  <a:pt x="73663" y="385300"/>
                  <a:pt x="72144" y="379232"/>
                </a:cubicBezTo>
                <a:cubicBezTo>
                  <a:pt x="71385" y="378473"/>
                  <a:pt x="71385" y="378473"/>
                  <a:pt x="71385" y="377715"/>
                </a:cubicBezTo>
                <a:cubicBezTo>
                  <a:pt x="71385" y="376956"/>
                  <a:pt x="70625" y="375439"/>
                  <a:pt x="70625" y="373923"/>
                </a:cubicBezTo>
                <a:close/>
                <a:moveTo>
                  <a:pt x="499728" y="361797"/>
                </a:moveTo>
                <a:cubicBezTo>
                  <a:pt x="505037" y="363315"/>
                  <a:pt x="508071" y="369384"/>
                  <a:pt x="506554" y="374694"/>
                </a:cubicBezTo>
                <a:cubicBezTo>
                  <a:pt x="504279" y="381522"/>
                  <a:pt x="501245" y="387591"/>
                  <a:pt x="498970" y="394418"/>
                </a:cubicBezTo>
                <a:cubicBezTo>
                  <a:pt x="497453" y="398211"/>
                  <a:pt x="493661" y="400487"/>
                  <a:pt x="489868" y="400487"/>
                </a:cubicBezTo>
                <a:cubicBezTo>
                  <a:pt x="488351" y="400487"/>
                  <a:pt x="486835" y="399729"/>
                  <a:pt x="485318" y="399729"/>
                </a:cubicBezTo>
                <a:cubicBezTo>
                  <a:pt x="480767" y="397453"/>
                  <a:pt x="477733" y="391384"/>
                  <a:pt x="480008" y="386073"/>
                </a:cubicBezTo>
                <a:cubicBezTo>
                  <a:pt x="483042" y="380004"/>
                  <a:pt x="485318" y="373935"/>
                  <a:pt x="486835" y="367866"/>
                </a:cubicBezTo>
                <a:cubicBezTo>
                  <a:pt x="489110" y="363315"/>
                  <a:pt x="494419" y="360280"/>
                  <a:pt x="499728" y="361797"/>
                </a:cubicBezTo>
                <a:close/>
                <a:moveTo>
                  <a:pt x="132908" y="343643"/>
                </a:moveTo>
                <a:cubicBezTo>
                  <a:pt x="138227" y="342126"/>
                  <a:pt x="143546" y="345161"/>
                  <a:pt x="145066" y="350471"/>
                </a:cubicBezTo>
                <a:cubicBezTo>
                  <a:pt x="146586" y="356540"/>
                  <a:pt x="148865" y="363368"/>
                  <a:pt x="150385" y="368678"/>
                </a:cubicBezTo>
                <a:cubicBezTo>
                  <a:pt x="152665" y="373988"/>
                  <a:pt x="149625" y="380057"/>
                  <a:pt x="144306" y="381575"/>
                </a:cubicBezTo>
                <a:cubicBezTo>
                  <a:pt x="142786" y="382333"/>
                  <a:pt x="142026" y="382333"/>
                  <a:pt x="141266" y="382333"/>
                </a:cubicBezTo>
                <a:cubicBezTo>
                  <a:pt x="136707" y="382333"/>
                  <a:pt x="132908" y="380057"/>
                  <a:pt x="131388" y="375506"/>
                </a:cubicBezTo>
                <a:cubicBezTo>
                  <a:pt x="129108" y="368678"/>
                  <a:pt x="126828" y="362609"/>
                  <a:pt x="125309" y="355781"/>
                </a:cubicBezTo>
                <a:cubicBezTo>
                  <a:pt x="123789" y="350471"/>
                  <a:pt x="127588" y="344402"/>
                  <a:pt x="132908" y="343643"/>
                </a:cubicBezTo>
                <a:close/>
                <a:moveTo>
                  <a:pt x="21263" y="323864"/>
                </a:moveTo>
                <a:cubicBezTo>
                  <a:pt x="22782" y="333724"/>
                  <a:pt x="24301" y="344342"/>
                  <a:pt x="25820" y="354203"/>
                </a:cubicBezTo>
                <a:lnTo>
                  <a:pt x="66069" y="354203"/>
                </a:lnTo>
                <a:cubicBezTo>
                  <a:pt x="65309" y="348135"/>
                  <a:pt x="63791" y="342826"/>
                  <a:pt x="63031" y="337516"/>
                </a:cubicBezTo>
                <a:cubicBezTo>
                  <a:pt x="63031" y="336758"/>
                  <a:pt x="63031" y="336758"/>
                  <a:pt x="63031" y="335999"/>
                </a:cubicBezTo>
                <a:cubicBezTo>
                  <a:pt x="63031" y="332207"/>
                  <a:pt x="62272" y="327656"/>
                  <a:pt x="61512" y="323864"/>
                </a:cubicBezTo>
                <a:close/>
                <a:moveTo>
                  <a:pt x="509625" y="282911"/>
                </a:moveTo>
                <a:cubicBezTo>
                  <a:pt x="514955" y="282911"/>
                  <a:pt x="519524" y="286704"/>
                  <a:pt x="519524" y="292773"/>
                </a:cubicBezTo>
                <a:lnTo>
                  <a:pt x="519524" y="293532"/>
                </a:lnTo>
                <a:cubicBezTo>
                  <a:pt x="519524" y="300360"/>
                  <a:pt x="519524" y="307187"/>
                  <a:pt x="518763" y="313256"/>
                </a:cubicBezTo>
                <a:cubicBezTo>
                  <a:pt x="518763" y="318567"/>
                  <a:pt x="514194" y="323118"/>
                  <a:pt x="508863" y="323118"/>
                </a:cubicBezTo>
                <a:cubicBezTo>
                  <a:pt x="508102" y="323118"/>
                  <a:pt x="508102" y="323118"/>
                  <a:pt x="508102" y="323118"/>
                </a:cubicBezTo>
                <a:cubicBezTo>
                  <a:pt x="502010" y="322360"/>
                  <a:pt x="498202" y="317808"/>
                  <a:pt x="498964" y="311739"/>
                </a:cubicBezTo>
                <a:cubicBezTo>
                  <a:pt x="498964" y="305670"/>
                  <a:pt x="498964" y="299601"/>
                  <a:pt x="498964" y="293532"/>
                </a:cubicBezTo>
                <a:cubicBezTo>
                  <a:pt x="498964" y="287463"/>
                  <a:pt x="503533" y="282911"/>
                  <a:pt x="509625" y="282911"/>
                </a:cubicBezTo>
                <a:close/>
                <a:moveTo>
                  <a:pt x="20504" y="273047"/>
                </a:moveTo>
                <a:cubicBezTo>
                  <a:pt x="20504" y="279873"/>
                  <a:pt x="19745" y="286699"/>
                  <a:pt x="19745" y="293525"/>
                </a:cubicBezTo>
                <a:cubicBezTo>
                  <a:pt x="19745" y="296559"/>
                  <a:pt x="20504" y="300352"/>
                  <a:pt x="20504" y="303385"/>
                </a:cubicBezTo>
                <a:lnTo>
                  <a:pt x="60753" y="303385"/>
                </a:lnTo>
                <a:cubicBezTo>
                  <a:pt x="60753" y="300352"/>
                  <a:pt x="60753" y="296559"/>
                  <a:pt x="60753" y="293525"/>
                </a:cubicBezTo>
                <a:cubicBezTo>
                  <a:pt x="60753" y="286699"/>
                  <a:pt x="60753" y="279873"/>
                  <a:pt x="61512" y="273805"/>
                </a:cubicBezTo>
                <a:cubicBezTo>
                  <a:pt x="61512" y="273047"/>
                  <a:pt x="61512" y="273047"/>
                  <a:pt x="61512" y="273047"/>
                </a:cubicBezTo>
                <a:close/>
                <a:moveTo>
                  <a:pt x="129811" y="263173"/>
                </a:moveTo>
                <a:cubicBezTo>
                  <a:pt x="135111" y="263932"/>
                  <a:pt x="138897" y="268484"/>
                  <a:pt x="138897" y="274553"/>
                </a:cubicBezTo>
                <a:cubicBezTo>
                  <a:pt x="138140" y="280622"/>
                  <a:pt x="138140" y="286691"/>
                  <a:pt x="138140" y="293518"/>
                </a:cubicBezTo>
                <a:cubicBezTo>
                  <a:pt x="138140" y="298829"/>
                  <a:pt x="133597" y="303380"/>
                  <a:pt x="128297" y="303380"/>
                </a:cubicBezTo>
                <a:cubicBezTo>
                  <a:pt x="122240" y="303380"/>
                  <a:pt x="117697" y="298829"/>
                  <a:pt x="117697" y="293518"/>
                </a:cubicBezTo>
                <a:cubicBezTo>
                  <a:pt x="117697" y="286691"/>
                  <a:pt x="118454" y="279863"/>
                  <a:pt x="118454" y="272277"/>
                </a:cubicBezTo>
                <a:cubicBezTo>
                  <a:pt x="119211" y="266966"/>
                  <a:pt x="123754" y="263173"/>
                  <a:pt x="129811" y="263173"/>
                </a:cubicBezTo>
                <a:close/>
                <a:moveTo>
                  <a:pt x="28098" y="222230"/>
                </a:moveTo>
                <a:cubicBezTo>
                  <a:pt x="25820" y="232090"/>
                  <a:pt x="24301" y="242708"/>
                  <a:pt x="22782" y="252568"/>
                </a:cubicBezTo>
                <a:lnTo>
                  <a:pt x="63031" y="252568"/>
                </a:lnTo>
                <a:cubicBezTo>
                  <a:pt x="63031" y="251810"/>
                  <a:pt x="63031" y="251052"/>
                  <a:pt x="63031" y="250293"/>
                </a:cubicBezTo>
                <a:cubicBezTo>
                  <a:pt x="63031" y="250293"/>
                  <a:pt x="63031" y="249535"/>
                  <a:pt x="63031" y="249535"/>
                </a:cubicBezTo>
                <a:cubicBezTo>
                  <a:pt x="64550" y="242708"/>
                  <a:pt x="65309" y="236641"/>
                  <a:pt x="66828" y="229815"/>
                </a:cubicBezTo>
                <a:cubicBezTo>
                  <a:pt x="66828" y="229056"/>
                  <a:pt x="66828" y="227539"/>
                  <a:pt x="67588" y="226022"/>
                </a:cubicBezTo>
                <a:cubicBezTo>
                  <a:pt x="67588" y="225264"/>
                  <a:pt x="67588" y="223747"/>
                  <a:pt x="68347" y="222230"/>
                </a:cubicBezTo>
                <a:close/>
                <a:moveTo>
                  <a:pt x="492894" y="204013"/>
                </a:moveTo>
                <a:cubicBezTo>
                  <a:pt x="498219" y="202497"/>
                  <a:pt x="504304" y="205530"/>
                  <a:pt x="505825" y="210836"/>
                </a:cubicBezTo>
                <a:cubicBezTo>
                  <a:pt x="508107" y="216901"/>
                  <a:pt x="510389" y="223724"/>
                  <a:pt x="511911" y="230547"/>
                </a:cubicBezTo>
                <a:cubicBezTo>
                  <a:pt x="513432" y="235854"/>
                  <a:pt x="509629" y="241161"/>
                  <a:pt x="504304" y="242677"/>
                </a:cubicBezTo>
                <a:cubicBezTo>
                  <a:pt x="503543" y="243435"/>
                  <a:pt x="502783" y="243435"/>
                  <a:pt x="502022" y="243435"/>
                </a:cubicBezTo>
                <a:cubicBezTo>
                  <a:pt x="497458" y="243435"/>
                  <a:pt x="493655" y="240403"/>
                  <a:pt x="492133" y="235854"/>
                </a:cubicBezTo>
                <a:cubicBezTo>
                  <a:pt x="490612" y="229031"/>
                  <a:pt x="489091" y="222966"/>
                  <a:pt x="486808" y="216901"/>
                </a:cubicBezTo>
                <a:cubicBezTo>
                  <a:pt x="485287" y="211595"/>
                  <a:pt x="487569" y="206288"/>
                  <a:pt x="492894" y="204013"/>
                </a:cubicBezTo>
                <a:close/>
                <a:moveTo>
                  <a:pt x="151873" y="186619"/>
                </a:moveTo>
                <a:cubicBezTo>
                  <a:pt x="157203" y="188895"/>
                  <a:pt x="159488" y="194964"/>
                  <a:pt x="157203" y="200274"/>
                </a:cubicBezTo>
                <a:cubicBezTo>
                  <a:pt x="154919" y="205585"/>
                  <a:pt x="152634" y="211654"/>
                  <a:pt x="150350" y="217723"/>
                </a:cubicBezTo>
                <a:cubicBezTo>
                  <a:pt x="148827" y="222274"/>
                  <a:pt x="145019" y="224550"/>
                  <a:pt x="140450" y="224550"/>
                </a:cubicBezTo>
                <a:cubicBezTo>
                  <a:pt x="139689" y="224550"/>
                  <a:pt x="138927" y="224550"/>
                  <a:pt x="137404" y="224550"/>
                </a:cubicBezTo>
                <a:cubicBezTo>
                  <a:pt x="132074" y="222274"/>
                  <a:pt x="129028" y="216964"/>
                  <a:pt x="131312" y="211654"/>
                </a:cubicBezTo>
                <a:cubicBezTo>
                  <a:pt x="133597" y="204826"/>
                  <a:pt x="135881" y="197998"/>
                  <a:pt x="138927" y="191929"/>
                </a:cubicBezTo>
                <a:cubicBezTo>
                  <a:pt x="141212" y="186619"/>
                  <a:pt x="147304" y="184343"/>
                  <a:pt x="151873" y="186619"/>
                </a:cubicBezTo>
                <a:close/>
                <a:moveTo>
                  <a:pt x="44805" y="172171"/>
                </a:moveTo>
                <a:cubicBezTo>
                  <a:pt x="41008" y="182031"/>
                  <a:pt x="37211" y="191891"/>
                  <a:pt x="33414" y="202510"/>
                </a:cubicBezTo>
                <a:lnTo>
                  <a:pt x="73663" y="202510"/>
                </a:lnTo>
                <a:cubicBezTo>
                  <a:pt x="74422" y="197959"/>
                  <a:pt x="75941" y="193408"/>
                  <a:pt x="77460" y="188858"/>
                </a:cubicBezTo>
                <a:cubicBezTo>
                  <a:pt x="77460" y="188099"/>
                  <a:pt x="78219" y="186582"/>
                  <a:pt x="78979" y="185065"/>
                </a:cubicBezTo>
                <a:cubicBezTo>
                  <a:pt x="80498" y="180514"/>
                  <a:pt x="82016" y="175964"/>
                  <a:pt x="83535" y="172171"/>
                </a:cubicBezTo>
                <a:close/>
                <a:moveTo>
                  <a:pt x="333445" y="170697"/>
                </a:moveTo>
                <a:cubicBezTo>
                  <a:pt x="359270" y="170697"/>
                  <a:pt x="383575" y="179798"/>
                  <a:pt x="404842" y="197241"/>
                </a:cubicBezTo>
                <a:lnTo>
                  <a:pt x="404842" y="184349"/>
                </a:lnTo>
                <a:cubicBezTo>
                  <a:pt x="404842" y="178281"/>
                  <a:pt x="409400" y="174489"/>
                  <a:pt x="415476" y="174489"/>
                </a:cubicBezTo>
                <a:cubicBezTo>
                  <a:pt x="421552" y="174489"/>
                  <a:pt x="425350" y="178281"/>
                  <a:pt x="425350" y="184349"/>
                </a:cubicBezTo>
                <a:lnTo>
                  <a:pt x="425350" y="246538"/>
                </a:lnTo>
                <a:cubicBezTo>
                  <a:pt x="425350" y="252605"/>
                  <a:pt x="421552" y="256397"/>
                  <a:pt x="415476" y="256397"/>
                </a:cubicBezTo>
                <a:cubicBezTo>
                  <a:pt x="409400" y="256397"/>
                  <a:pt x="404842" y="252605"/>
                  <a:pt x="404842" y="246538"/>
                </a:cubicBezTo>
                <a:lnTo>
                  <a:pt x="404842" y="225302"/>
                </a:lnTo>
                <a:cubicBezTo>
                  <a:pt x="399525" y="219993"/>
                  <a:pt x="393449" y="213926"/>
                  <a:pt x="386613" y="209376"/>
                </a:cubicBezTo>
                <a:cubicBezTo>
                  <a:pt x="369903" y="197241"/>
                  <a:pt x="350915" y="191174"/>
                  <a:pt x="331166" y="191174"/>
                </a:cubicBezTo>
                <a:cubicBezTo>
                  <a:pt x="310659" y="191174"/>
                  <a:pt x="293189" y="198000"/>
                  <a:pt x="277998" y="211651"/>
                </a:cubicBezTo>
                <a:cubicBezTo>
                  <a:pt x="263567" y="223785"/>
                  <a:pt x="254452" y="239712"/>
                  <a:pt x="248376" y="259430"/>
                </a:cubicBezTo>
                <a:lnTo>
                  <a:pt x="336483" y="259430"/>
                </a:lnTo>
                <a:cubicBezTo>
                  <a:pt x="342560" y="259430"/>
                  <a:pt x="346357" y="263222"/>
                  <a:pt x="346357" y="269290"/>
                </a:cubicBezTo>
                <a:cubicBezTo>
                  <a:pt x="346357" y="275357"/>
                  <a:pt x="342560" y="279907"/>
                  <a:pt x="336483" y="279907"/>
                </a:cubicBezTo>
                <a:lnTo>
                  <a:pt x="245338" y="279907"/>
                </a:lnTo>
                <a:cubicBezTo>
                  <a:pt x="244578" y="284458"/>
                  <a:pt x="244578" y="289008"/>
                  <a:pt x="244578" y="294317"/>
                </a:cubicBezTo>
                <a:cubicBezTo>
                  <a:pt x="244578" y="299626"/>
                  <a:pt x="244578" y="304935"/>
                  <a:pt x="245338" y="308727"/>
                </a:cubicBezTo>
                <a:lnTo>
                  <a:pt x="329647" y="308727"/>
                </a:lnTo>
                <a:cubicBezTo>
                  <a:pt x="335724" y="308727"/>
                  <a:pt x="339521" y="312519"/>
                  <a:pt x="339521" y="318586"/>
                </a:cubicBezTo>
                <a:cubicBezTo>
                  <a:pt x="339521" y="324653"/>
                  <a:pt x="335724" y="329203"/>
                  <a:pt x="329647" y="329203"/>
                </a:cubicBezTo>
                <a:lnTo>
                  <a:pt x="248376" y="329203"/>
                </a:lnTo>
                <a:cubicBezTo>
                  <a:pt x="254452" y="348922"/>
                  <a:pt x="264326" y="364848"/>
                  <a:pt x="279517" y="376983"/>
                </a:cubicBezTo>
                <a:cubicBezTo>
                  <a:pt x="295468" y="390634"/>
                  <a:pt x="315975" y="397460"/>
                  <a:pt x="339521" y="397460"/>
                </a:cubicBezTo>
                <a:cubicBezTo>
                  <a:pt x="369144" y="397460"/>
                  <a:pt x="393449" y="388359"/>
                  <a:pt x="410919" y="369399"/>
                </a:cubicBezTo>
                <a:cubicBezTo>
                  <a:pt x="413197" y="367124"/>
                  <a:pt x="415476" y="365607"/>
                  <a:pt x="418514" y="365607"/>
                </a:cubicBezTo>
                <a:cubicBezTo>
                  <a:pt x="420033" y="365607"/>
                  <a:pt x="422312" y="366365"/>
                  <a:pt x="424590" y="368640"/>
                </a:cubicBezTo>
                <a:cubicBezTo>
                  <a:pt x="426109" y="370157"/>
                  <a:pt x="428388" y="373191"/>
                  <a:pt x="428388" y="376224"/>
                </a:cubicBezTo>
                <a:cubicBezTo>
                  <a:pt x="428388" y="377741"/>
                  <a:pt x="427629" y="380775"/>
                  <a:pt x="425350" y="383050"/>
                </a:cubicBezTo>
                <a:cubicBezTo>
                  <a:pt x="401804" y="405802"/>
                  <a:pt x="372941" y="417178"/>
                  <a:pt x="339521" y="417178"/>
                </a:cubicBezTo>
                <a:cubicBezTo>
                  <a:pt x="310659" y="417178"/>
                  <a:pt x="285594" y="408836"/>
                  <a:pt x="265846" y="392151"/>
                </a:cubicBezTo>
                <a:cubicBezTo>
                  <a:pt x="246857" y="376224"/>
                  <a:pt x="233945" y="354989"/>
                  <a:pt x="227868" y="329203"/>
                </a:cubicBezTo>
                <a:lnTo>
                  <a:pt x="201284" y="329203"/>
                </a:lnTo>
                <a:cubicBezTo>
                  <a:pt x="195208" y="329203"/>
                  <a:pt x="191410" y="324653"/>
                  <a:pt x="191410" y="318586"/>
                </a:cubicBezTo>
                <a:cubicBezTo>
                  <a:pt x="191410" y="312519"/>
                  <a:pt x="195208" y="308727"/>
                  <a:pt x="201284" y="308727"/>
                </a:cubicBezTo>
                <a:lnTo>
                  <a:pt x="224830" y="308727"/>
                </a:lnTo>
                <a:cubicBezTo>
                  <a:pt x="224830" y="304935"/>
                  <a:pt x="224071" y="299626"/>
                  <a:pt x="224071" y="294317"/>
                </a:cubicBezTo>
                <a:cubicBezTo>
                  <a:pt x="224071" y="289008"/>
                  <a:pt x="224830" y="284458"/>
                  <a:pt x="224830" y="279907"/>
                </a:cubicBezTo>
                <a:lnTo>
                  <a:pt x="208120" y="279907"/>
                </a:lnTo>
                <a:cubicBezTo>
                  <a:pt x="202044" y="279907"/>
                  <a:pt x="198246" y="275357"/>
                  <a:pt x="198246" y="269290"/>
                </a:cubicBezTo>
                <a:cubicBezTo>
                  <a:pt x="198246" y="263222"/>
                  <a:pt x="202044" y="259430"/>
                  <a:pt x="208120" y="259430"/>
                </a:cubicBezTo>
                <a:lnTo>
                  <a:pt x="227868" y="259430"/>
                </a:lnTo>
                <a:cubicBezTo>
                  <a:pt x="233945" y="234403"/>
                  <a:pt x="246097" y="213168"/>
                  <a:pt x="264326" y="197241"/>
                </a:cubicBezTo>
                <a:cubicBezTo>
                  <a:pt x="283315" y="179798"/>
                  <a:pt x="306861" y="170697"/>
                  <a:pt x="333445" y="170697"/>
                </a:cubicBezTo>
                <a:close/>
                <a:moveTo>
                  <a:pt x="451103" y="136484"/>
                </a:moveTo>
                <a:cubicBezTo>
                  <a:pt x="455664" y="132683"/>
                  <a:pt x="461746" y="133443"/>
                  <a:pt x="465546" y="138005"/>
                </a:cubicBezTo>
                <a:cubicBezTo>
                  <a:pt x="470108" y="143327"/>
                  <a:pt x="473908" y="148649"/>
                  <a:pt x="477709" y="154731"/>
                </a:cubicBezTo>
                <a:cubicBezTo>
                  <a:pt x="481510" y="159293"/>
                  <a:pt x="479990" y="165375"/>
                  <a:pt x="475429" y="168416"/>
                </a:cubicBezTo>
                <a:cubicBezTo>
                  <a:pt x="473908" y="169936"/>
                  <a:pt x="471628" y="170697"/>
                  <a:pt x="469347" y="170697"/>
                </a:cubicBezTo>
                <a:cubicBezTo>
                  <a:pt x="466307" y="170697"/>
                  <a:pt x="463266" y="168416"/>
                  <a:pt x="460985" y="166135"/>
                </a:cubicBezTo>
                <a:cubicBezTo>
                  <a:pt x="457945" y="160813"/>
                  <a:pt x="454144" y="155491"/>
                  <a:pt x="449583" y="150169"/>
                </a:cubicBezTo>
                <a:cubicBezTo>
                  <a:pt x="446542" y="146368"/>
                  <a:pt x="446542" y="139525"/>
                  <a:pt x="451103" y="136484"/>
                </a:cubicBezTo>
                <a:close/>
                <a:moveTo>
                  <a:pt x="185243" y="122835"/>
                </a:moveTo>
                <a:cubicBezTo>
                  <a:pt x="189040" y="119037"/>
                  <a:pt x="195877" y="119037"/>
                  <a:pt x="199674" y="122835"/>
                </a:cubicBezTo>
                <a:cubicBezTo>
                  <a:pt x="203472" y="126632"/>
                  <a:pt x="203472" y="132709"/>
                  <a:pt x="199674" y="137266"/>
                </a:cubicBezTo>
                <a:cubicBezTo>
                  <a:pt x="195117" y="141823"/>
                  <a:pt x="191319" y="146381"/>
                  <a:pt x="186762" y="150938"/>
                </a:cubicBezTo>
                <a:cubicBezTo>
                  <a:pt x="185243" y="153976"/>
                  <a:pt x="182204" y="154736"/>
                  <a:pt x="179166" y="154736"/>
                </a:cubicBezTo>
                <a:cubicBezTo>
                  <a:pt x="176888" y="154736"/>
                  <a:pt x="174609" y="153976"/>
                  <a:pt x="173090" y="152457"/>
                </a:cubicBezTo>
                <a:cubicBezTo>
                  <a:pt x="168532" y="149419"/>
                  <a:pt x="167773" y="142583"/>
                  <a:pt x="171571" y="138026"/>
                </a:cubicBezTo>
                <a:cubicBezTo>
                  <a:pt x="176128" y="132709"/>
                  <a:pt x="180685" y="127392"/>
                  <a:pt x="185243" y="122835"/>
                </a:cubicBezTo>
                <a:close/>
                <a:moveTo>
                  <a:pt x="81257" y="111494"/>
                </a:moveTo>
                <a:cubicBezTo>
                  <a:pt x="71385" y="123629"/>
                  <a:pt x="62272" y="137282"/>
                  <a:pt x="54678" y="151692"/>
                </a:cubicBezTo>
                <a:lnTo>
                  <a:pt x="92648" y="151692"/>
                </a:lnTo>
                <a:cubicBezTo>
                  <a:pt x="92648" y="151692"/>
                  <a:pt x="92648" y="151692"/>
                  <a:pt x="92648" y="150934"/>
                </a:cubicBezTo>
                <a:cubicBezTo>
                  <a:pt x="93408" y="149417"/>
                  <a:pt x="94167" y="147900"/>
                  <a:pt x="94927" y="146383"/>
                </a:cubicBezTo>
                <a:cubicBezTo>
                  <a:pt x="97205" y="142591"/>
                  <a:pt x="99483" y="138799"/>
                  <a:pt x="101761" y="135006"/>
                </a:cubicBezTo>
                <a:cubicBezTo>
                  <a:pt x="102521" y="133489"/>
                  <a:pt x="103280" y="131972"/>
                  <a:pt x="104039" y="130455"/>
                </a:cubicBezTo>
                <a:cubicBezTo>
                  <a:pt x="107077" y="125905"/>
                  <a:pt x="110115" y="121354"/>
                  <a:pt x="113152" y="116803"/>
                </a:cubicBezTo>
                <a:cubicBezTo>
                  <a:pt x="113912" y="114528"/>
                  <a:pt x="115431" y="113011"/>
                  <a:pt x="116190" y="111494"/>
                </a:cubicBezTo>
                <a:close/>
                <a:moveTo>
                  <a:pt x="400213" y="85000"/>
                </a:moveTo>
                <a:cubicBezTo>
                  <a:pt x="406282" y="88029"/>
                  <a:pt x="412351" y="91814"/>
                  <a:pt x="418420" y="95600"/>
                </a:cubicBezTo>
                <a:cubicBezTo>
                  <a:pt x="422972" y="98629"/>
                  <a:pt x="424489" y="104686"/>
                  <a:pt x="421455" y="109229"/>
                </a:cubicBezTo>
                <a:cubicBezTo>
                  <a:pt x="419179" y="112257"/>
                  <a:pt x="416144" y="114529"/>
                  <a:pt x="413110" y="114529"/>
                </a:cubicBezTo>
                <a:cubicBezTo>
                  <a:pt x="410834" y="114529"/>
                  <a:pt x="409317" y="113772"/>
                  <a:pt x="407799" y="112257"/>
                </a:cubicBezTo>
                <a:cubicBezTo>
                  <a:pt x="402489" y="109229"/>
                  <a:pt x="396420" y="106200"/>
                  <a:pt x="391110" y="103172"/>
                </a:cubicBezTo>
                <a:cubicBezTo>
                  <a:pt x="385799" y="100900"/>
                  <a:pt x="384282" y="94843"/>
                  <a:pt x="386558" y="89543"/>
                </a:cubicBezTo>
                <a:cubicBezTo>
                  <a:pt x="388834" y="84243"/>
                  <a:pt x="394903" y="82729"/>
                  <a:pt x="400213" y="85000"/>
                </a:cubicBezTo>
                <a:close/>
                <a:moveTo>
                  <a:pt x="255896" y="76571"/>
                </a:moveTo>
                <a:cubicBezTo>
                  <a:pt x="261215" y="75053"/>
                  <a:pt x="266534" y="77330"/>
                  <a:pt x="268814" y="82644"/>
                </a:cubicBezTo>
                <a:cubicBezTo>
                  <a:pt x="271093" y="87958"/>
                  <a:pt x="268054" y="94032"/>
                  <a:pt x="262735" y="95550"/>
                </a:cubicBezTo>
                <a:cubicBezTo>
                  <a:pt x="257416" y="97827"/>
                  <a:pt x="251337" y="100864"/>
                  <a:pt x="245259" y="103141"/>
                </a:cubicBezTo>
                <a:cubicBezTo>
                  <a:pt x="243739" y="103901"/>
                  <a:pt x="242219" y="104660"/>
                  <a:pt x="240700" y="104660"/>
                </a:cubicBezTo>
                <a:cubicBezTo>
                  <a:pt x="237660" y="104660"/>
                  <a:pt x="233861" y="102382"/>
                  <a:pt x="231582" y="99346"/>
                </a:cubicBezTo>
                <a:cubicBezTo>
                  <a:pt x="229302" y="94032"/>
                  <a:pt x="231582" y="87958"/>
                  <a:pt x="236141" y="85681"/>
                </a:cubicBezTo>
                <a:cubicBezTo>
                  <a:pt x="242979" y="81885"/>
                  <a:pt x="249058" y="79608"/>
                  <a:pt x="255896" y="76571"/>
                </a:cubicBezTo>
                <a:close/>
                <a:moveTo>
                  <a:pt x="318232" y="65184"/>
                </a:moveTo>
                <a:cubicBezTo>
                  <a:pt x="325813" y="65184"/>
                  <a:pt x="332636" y="65944"/>
                  <a:pt x="339459" y="66705"/>
                </a:cubicBezTo>
                <a:cubicBezTo>
                  <a:pt x="344765" y="67465"/>
                  <a:pt x="349314" y="72028"/>
                  <a:pt x="348556" y="78111"/>
                </a:cubicBezTo>
                <a:cubicBezTo>
                  <a:pt x="347798" y="83435"/>
                  <a:pt x="343249" y="87237"/>
                  <a:pt x="337942" y="87237"/>
                </a:cubicBezTo>
                <a:cubicBezTo>
                  <a:pt x="337942" y="87237"/>
                  <a:pt x="337184" y="86476"/>
                  <a:pt x="337184" y="86476"/>
                </a:cubicBezTo>
                <a:cubicBezTo>
                  <a:pt x="331119" y="85716"/>
                  <a:pt x="325055" y="85716"/>
                  <a:pt x="318990" y="85716"/>
                </a:cubicBezTo>
                <a:cubicBezTo>
                  <a:pt x="312925" y="85716"/>
                  <a:pt x="308376" y="81153"/>
                  <a:pt x="308376" y="75830"/>
                </a:cubicBezTo>
                <a:cubicBezTo>
                  <a:pt x="308376" y="69746"/>
                  <a:pt x="312925" y="65184"/>
                  <a:pt x="318232" y="65184"/>
                </a:cubicBezTo>
                <a:close/>
                <a:moveTo>
                  <a:pt x="133657" y="60677"/>
                </a:moveTo>
                <a:cubicBezTo>
                  <a:pt x="121506" y="69778"/>
                  <a:pt x="109355" y="79638"/>
                  <a:pt x="98724" y="91015"/>
                </a:cubicBezTo>
                <a:lnTo>
                  <a:pt x="132138" y="91015"/>
                </a:lnTo>
                <a:cubicBezTo>
                  <a:pt x="133657" y="89498"/>
                  <a:pt x="135175" y="87223"/>
                  <a:pt x="136694" y="85706"/>
                </a:cubicBezTo>
                <a:cubicBezTo>
                  <a:pt x="138213" y="83431"/>
                  <a:pt x="140491" y="81155"/>
                  <a:pt x="142010" y="79638"/>
                </a:cubicBezTo>
                <a:cubicBezTo>
                  <a:pt x="144288" y="77363"/>
                  <a:pt x="146567" y="75088"/>
                  <a:pt x="148085" y="73571"/>
                </a:cubicBezTo>
                <a:cubicBezTo>
                  <a:pt x="150364" y="71295"/>
                  <a:pt x="151882" y="69020"/>
                  <a:pt x="154161" y="67503"/>
                </a:cubicBezTo>
                <a:cubicBezTo>
                  <a:pt x="156439" y="65228"/>
                  <a:pt x="159477" y="62952"/>
                  <a:pt x="161755" y="60677"/>
                </a:cubicBezTo>
                <a:close/>
                <a:moveTo>
                  <a:pt x="214914" y="25029"/>
                </a:moveTo>
                <a:cubicBezTo>
                  <a:pt x="198966" y="28063"/>
                  <a:pt x="183018" y="33372"/>
                  <a:pt x="168590" y="40198"/>
                </a:cubicBezTo>
                <a:lnTo>
                  <a:pt x="188334" y="40198"/>
                </a:lnTo>
                <a:cubicBezTo>
                  <a:pt x="190613" y="38681"/>
                  <a:pt x="193650" y="37164"/>
                  <a:pt x="196688" y="34889"/>
                </a:cubicBezTo>
                <a:cubicBezTo>
                  <a:pt x="198207" y="34131"/>
                  <a:pt x="199726" y="32614"/>
                  <a:pt x="202004" y="31855"/>
                </a:cubicBezTo>
                <a:cubicBezTo>
                  <a:pt x="205042" y="30338"/>
                  <a:pt x="208079" y="28063"/>
                  <a:pt x="211876" y="26546"/>
                </a:cubicBezTo>
                <a:cubicBezTo>
                  <a:pt x="212636" y="25787"/>
                  <a:pt x="214155" y="25029"/>
                  <a:pt x="214914" y="25029"/>
                </a:cubicBezTo>
                <a:close/>
                <a:moveTo>
                  <a:pt x="318954" y="20478"/>
                </a:moveTo>
                <a:cubicBezTo>
                  <a:pt x="310600" y="20478"/>
                  <a:pt x="303006" y="20478"/>
                  <a:pt x="294652" y="21237"/>
                </a:cubicBezTo>
                <a:lnTo>
                  <a:pt x="290855" y="21995"/>
                </a:lnTo>
                <a:cubicBezTo>
                  <a:pt x="290096" y="21995"/>
                  <a:pt x="290096" y="21995"/>
                  <a:pt x="289337" y="22754"/>
                </a:cubicBezTo>
                <a:cubicBezTo>
                  <a:pt x="285539" y="22754"/>
                  <a:pt x="282502" y="23512"/>
                  <a:pt x="278705" y="24271"/>
                </a:cubicBezTo>
                <a:cubicBezTo>
                  <a:pt x="278705" y="24271"/>
                  <a:pt x="278705" y="24271"/>
                  <a:pt x="277945" y="24271"/>
                </a:cubicBezTo>
                <a:cubicBezTo>
                  <a:pt x="274908" y="25029"/>
                  <a:pt x="271111" y="25787"/>
                  <a:pt x="268073" y="26546"/>
                </a:cubicBezTo>
                <a:cubicBezTo>
                  <a:pt x="267314" y="26546"/>
                  <a:pt x="267314" y="26546"/>
                  <a:pt x="266554" y="26546"/>
                </a:cubicBezTo>
                <a:cubicBezTo>
                  <a:pt x="263517" y="27304"/>
                  <a:pt x="260479" y="28821"/>
                  <a:pt x="257441" y="29580"/>
                </a:cubicBezTo>
                <a:cubicBezTo>
                  <a:pt x="256682" y="29580"/>
                  <a:pt x="255922" y="30338"/>
                  <a:pt x="254404" y="30338"/>
                </a:cubicBezTo>
                <a:cubicBezTo>
                  <a:pt x="252125" y="31097"/>
                  <a:pt x="249847" y="31855"/>
                  <a:pt x="246809" y="32614"/>
                </a:cubicBezTo>
                <a:cubicBezTo>
                  <a:pt x="245291" y="33372"/>
                  <a:pt x="243012" y="34131"/>
                  <a:pt x="240734" y="35648"/>
                </a:cubicBezTo>
                <a:cubicBezTo>
                  <a:pt x="239215" y="35648"/>
                  <a:pt x="238456" y="36406"/>
                  <a:pt x="236937" y="37164"/>
                </a:cubicBezTo>
                <a:cubicBezTo>
                  <a:pt x="182259" y="59918"/>
                  <a:pt x="136694" y="105426"/>
                  <a:pt x="109355" y="163069"/>
                </a:cubicBezTo>
                <a:cubicBezTo>
                  <a:pt x="109355" y="163828"/>
                  <a:pt x="109355" y="163828"/>
                  <a:pt x="109355" y="164586"/>
                </a:cubicBezTo>
                <a:cubicBezTo>
                  <a:pt x="107837" y="167620"/>
                  <a:pt x="106318" y="170654"/>
                  <a:pt x="104799" y="174447"/>
                </a:cubicBezTo>
                <a:cubicBezTo>
                  <a:pt x="104039" y="175205"/>
                  <a:pt x="103280" y="176722"/>
                  <a:pt x="103280" y="178239"/>
                </a:cubicBezTo>
                <a:cubicBezTo>
                  <a:pt x="101761" y="180514"/>
                  <a:pt x="101002" y="182790"/>
                  <a:pt x="100242" y="185824"/>
                </a:cubicBezTo>
                <a:cubicBezTo>
                  <a:pt x="99483" y="187341"/>
                  <a:pt x="98724" y="188858"/>
                  <a:pt x="97964" y="190374"/>
                </a:cubicBezTo>
                <a:cubicBezTo>
                  <a:pt x="97205" y="192650"/>
                  <a:pt x="96445" y="194925"/>
                  <a:pt x="95686" y="197201"/>
                </a:cubicBezTo>
                <a:cubicBezTo>
                  <a:pt x="95686" y="199476"/>
                  <a:pt x="94927" y="200993"/>
                  <a:pt x="94167" y="203268"/>
                </a:cubicBezTo>
                <a:cubicBezTo>
                  <a:pt x="93408" y="204785"/>
                  <a:pt x="92648" y="207061"/>
                  <a:pt x="92648" y="209336"/>
                </a:cubicBezTo>
                <a:cubicBezTo>
                  <a:pt x="91889" y="211611"/>
                  <a:pt x="91129" y="213128"/>
                  <a:pt x="90370" y="215404"/>
                </a:cubicBezTo>
                <a:cubicBezTo>
                  <a:pt x="90370" y="217679"/>
                  <a:pt x="89611" y="219955"/>
                  <a:pt x="88851" y="221471"/>
                </a:cubicBezTo>
                <a:cubicBezTo>
                  <a:pt x="88851" y="223747"/>
                  <a:pt x="88092" y="226022"/>
                  <a:pt x="87332" y="227539"/>
                </a:cubicBezTo>
                <a:cubicBezTo>
                  <a:pt x="87332" y="229815"/>
                  <a:pt x="86573" y="232090"/>
                  <a:pt x="86573" y="234365"/>
                </a:cubicBezTo>
                <a:cubicBezTo>
                  <a:pt x="85814" y="236641"/>
                  <a:pt x="85814" y="238158"/>
                  <a:pt x="85054" y="240433"/>
                </a:cubicBezTo>
                <a:cubicBezTo>
                  <a:pt x="85054" y="242708"/>
                  <a:pt x="84295" y="244984"/>
                  <a:pt x="84295" y="247259"/>
                </a:cubicBezTo>
                <a:cubicBezTo>
                  <a:pt x="83535" y="249535"/>
                  <a:pt x="83535" y="251810"/>
                  <a:pt x="83535" y="253327"/>
                </a:cubicBezTo>
                <a:cubicBezTo>
                  <a:pt x="82776" y="255602"/>
                  <a:pt x="82776" y="258636"/>
                  <a:pt x="82776" y="260912"/>
                </a:cubicBezTo>
                <a:cubicBezTo>
                  <a:pt x="82016" y="262428"/>
                  <a:pt x="82016" y="264704"/>
                  <a:pt x="82016" y="266221"/>
                </a:cubicBezTo>
                <a:cubicBezTo>
                  <a:pt x="82016" y="269255"/>
                  <a:pt x="81257" y="272288"/>
                  <a:pt x="81257" y="275322"/>
                </a:cubicBezTo>
                <a:cubicBezTo>
                  <a:pt x="81257" y="276839"/>
                  <a:pt x="81257" y="278356"/>
                  <a:pt x="81257" y="279873"/>
                </a:cubicBezTo>
                <a:cubicBezTo>
                  <a:pt x="80498" y="284424"/>
                  <a:pt x="80498" y="288975"/>
                  <a:pt x="80498" y="293525"/>
                </a:cubicBezTo>
                <a:cubicBezTo>
                  <a:pt x="80498" y="298076"/>
                  <a:pt x="80498" y="302627"/>
                  <a:pt x="81257" y="306419"/>
                </a:cubicBezTo>
                <a:cubicBezTo>
                  <a:pt x="81257" y="308695"/>
                  <a:pt x="81257" y="310212"/>
                  <a:pt x="81257" y="311729"/>
                </a:cubicBezTo>
                <a:cubicBezTo>
                  <a:pt x="81257" y="314004"/>
                  <a:pt x="81257" y="317038"/>
                  <a:pt x="82016" y="320072"/>
                </a:cubicBezTo>
                <a:cubicBezTo>
                  <a:pt x="82016" y="321589"/>
                  <a:pt x="82016" y="323864"/>
                  <a:pt x="82776" y="325381"/>
                </a:cubicBezTo>
                <a:cubicBezTo>
                  <a:pt x="82776" y="328415"/>
                  <a:pt x="82776" y="330690"/>
                  <a:pt x="83535" y="332966"/>
                </a:cubicBezTo>
                <a:cubicBezTo>
                  <a:pt x="83535" y="335241"/>
                  <a:pt x="83535" y="336758"/>
                  <a:pt x="84295" y="339033"/>
                </a:cubicBezTo>
                <a:cubicBezTo>
                  <a:pt x="84295" y="341309"/>
                  <a:pt x="85054" y="343584"/>
                  <a:pt x="85054" y="345859"/>
                </a:cubicBezTo>
                <a:cubicBezTo>
                  <a:pt x="85814" y="348135"/>
                  <a:pt x="85814" y="350410"/>
                  <a:pt x="86573" y="351927"/>
                </a:cubicBezTo>
                <a:cubicBezTo>
                  <a:pt x="86573" y="354203"/>
                  <a:pt x="87332" y="356478"/>
                  <a:pt x="87332" y="358753"/>
                </a:cubicBezTo>
                <a:cubicBezTo>
                  <a:pt x="88092" y="361029"/>
                  <a:pt x="88851" y="362546"/>
                  <a:pt x="88851" y="364821"/>
                </a:cubicBezTo>
                <a:cubicBezTo>
                  <a:pt x="89611" y="367096"/>
                  <a:pt x="90370" y="369372"/>
                  <a:pt x="90370" y="370889"/>
                </a:cubicBezTo>
                <a:cubicBezTo>
                  <a:pt x="91129" y="373164"/>
                  <a:pt x="91889" y="375439"/>
                  <a:pt x="91889" y="376956"/>
                </a:cubicBezTo>
                <a:cubicBezTo>
                  <a:pt x="92648" y="379232"/>
                  <a:pt x="93408" y="381507"/>
                  <a:pt x="94167" y="383783"/>
                </a:cubicBezTo>
                <a:cubicBezTo>
                  <a:pt x="94927" y="385300"/>
                  <a:pt x="95686" y="387575"/>
                  <a:pt x="95686" y="389092"/>
                </a:cubicBezTo>
                <a:cubicBezTo>
                  <a:pt x="96445" y="391367"/>
                  <a:pt x="97205" y="393643"/>
                  <a:pt x="97964" y="395918"/>
                </a:cubicBezTo>
                <a:cubicBezTo>
                  <a:pt x="98724" y="397435"/>
                  <a:pt x="99483" y="398952"/>
                  <a:pt x="100242" y="401227"/>
                </a:cubicBezTo>
                <a:cubicBezTo>
                  <a:pt x="101002" y="403503"/>
                  <a:pt x="101761" y="405778"/>
                  <a:pt x="103280" y="408812"/>
                </a:cubicBezTo>
                <a:cubicBezTo>
                  <a:pt x="103280" y="409570"/>
                  <a:pt x="104039" y="411087"/>
                  <a:pt x="104799" y="412604"/>
                </a:cubicBezTo>
                <a:cubicBezTo>
                  <a:pt x="106318" y="415638"/>
                  <a:pt x="107837" y="418672"/>
                  <a:pt x="109355" y="422464"/>
                </a:cubicBezTo>
                <a:cubicBezTo>
                  <a:pt x="109355" y="422464"/>
                  <a:pt x="109355" y="423223"/>
                  <a:pt x="109355" y="423223"/>
                </a:cubicBezTo>
                <a:cubicBezTo>
                  <a:pt x="136694" y="481624"/>
                  <a:pt x="182259" y="526374"/>
                  <a:pt x="236937" y="549886"/>
                </a:cubicBezTo>
                <a:cubicBezTo>
                  <a:pt x="238456" y="549886"/>
                  <a:pt x="239215" y="550644"/>
                  <a:pt x="240734" y="551403"/>
                </a:cubicBezTo>
                <a:cubicBezTo>
                  <a:pt x="243012" y="552161"/>
                  <a:pt x="245291" y="552920"/>
                  <a:pt x="246809" y="553678"/>
                </a:cubicBezTo>
                <a:cubicBezTo>
                  <a:pt x="249847" y="554437"/>
                  <a:pt x="252125" y="555195"/>
                  <a:pt x="254404" y="555954"/>
                </a:cubicBezTo>
                <a:cubicBezTo>
                  <a:pt x="255922" y="556712"/>
                  <a:pt x="256682" y="556712"/>
                  <a:pt x="257441" y="557471"/>
                </a:cubicBezTo>
                <a:cubicBezTo>
                  <a:pt x="260479" y="558229"/>
                  <a:pt x="263517" y="558988"/>
                  <a:pt x="266554" y="559746"/>
                </a:cubicBezTo>
                <a:cubicBezTo>
                  <a:pt x="267314" y="559746"/>
                  <a:pt x="267314" y="559746"/>
                  <a:pt x="268073" y="559746"/>
                </a:cubicBezTo>
                <a:cubicBezTo>
                  <a:pt x="271111" y="560504"/>
                  <a:pt x="274908" y="561263"/>
                  <a:pt x="277945" y="562021"/>
                </a:cubicBezTo>
                <a:cubicBezTo>
                  <a:pt x="278705" y="562021"/>
                  <a:pt x="278705" y="562021"/>
                  <a:pt x="278705" y="562780"/>
                </a:cubicBezTo>
                <a:cubicBezTo>
                  <a:pt x="282502" y="562780"/>
                  <a:pt x="285539" y="563538"/>
                  <a:pt x="289337" y="564297"/>
                </a:cubicBezTo>
                <a:cubicBezTo>
                  <a:pt x="290096" y="564297"/>
                  <a:pt x="290096" y="564297"/>
                  <a:pt x="290855" y="564297"/>
                </a:cubicBezTo>
                <a:lnTo>
                  <a:pt x="294652" y="565055"/>
                </a:lnTo>
                <a:cubicBezTo>
                  <a:pt x="303006" y="565814"/>
                  <a:pt x="310600" y="566572"/>
                  <a:pt x="318954" y="566572"/>
                </a:cubicBezTo>
                <a:cubicBezTo>
                  <a:pt x="449573" y="566572"/>
                  <a:pt x="556650" y="443701"/>
                  <a:pt x="556650" y="293525"/>
                </a:cubicBezTo>
                <a:cubicBezTo>
                  <a:pt x="556650" y="142591"/>
                  <a:pt x="449573" y="20478"/>
                  <a:pt x="318954" y="20478"/>
                </a:cubicBezTo>
                <a:close/>
                <a:moveTo>
                  <a:pt x="258201" y="0"/>
                </a:moveTo>
                <a:cubicBezTo>
                  <a:pt x="268073" y="0"/>
                  <a:pt x="277945" y="758"/>
                  <a:pt x="287818" y="2275"/>
                </a:cubicBezTo>
                <a:cubicBezTo>
                  <a:pt x="298450" y="758"/>
                  <a:pt x="308322" y="0"/>
                  <a:pt x="318954" y="0"/>
                </a:cubicBezTo>
                <a:cubicBezTo>
                  <a:pt x="460964" y="0"/>
                  <a:pt x="577154" y="131214"/>
                  <a:pt x="577154" y="293525"/>
                </a:cubicBezTo>
                <a:cubicBezTo>
                  <a:pt x="577154" y="455078"/>
                  <a:pt x="460964" y="586292"/>
                  <a:pt x="318954" y="586292"/>
                </a:cubicBezTo>
                <a:cubicBezTo>
                  <a:pt x="308322" y="586292"/>
                  <a:pt x="298450" y="585534"/>
                  <a:pt x="287818" y="584775"/>
                </a:cubicBezTo>
                <a:cubicBezTo>
                  <a:pt x="277945" y="585534"/>
                  <a:pt x="268073" y="586292"/>
                  <a:pt x="258201" y="586292"/>
                </a:cubicBezTo>
                <a:cubicBezTo>
                  <a:pt x="203523" y="586292"/>
                  <a:pt x="152642" y="567331"/>
                  <a:pt x="110874" y="533958"/>
                </a:cubicBezTo>
                <a:cubicBezTo>
                  <a:pt x="110115" y="533200"/>
                  <a:pt x="109355" y="533200"/>
                  <a:pt x="108596" y="532441"/>
                </a:cubicBezTo>
                <a:cubicBezTo>
                  <a:pt x="91129" y="518031"/>
                  <a:pt x="75182" y="501344"/>
                  <a:pt x="60753" y="482383"/>
                </a:cubicBezTo>
                <a:cubicBezTo>
                  <a:pt x="60753" y="482383"/>
                  <a:pt x="59994" y="481624"/>
                  <a:pt x="59994" y="480866"/>
                </a:cubicBezTo>
                <a:cubicBezTo>
                  <a:pt x="46324" y="461904"/>
                  <a:pt x="34173" y="441426"/>
                  <a:pt x="25061" y="419430"/>
                </a:cubicBezTo>
                <a:cubicBezTo>
                  <a:pt x="24301" y="418672"/>
                  <a:pt x="24301" y="417913"/>
                  <a:pt x="24301" y="417913"/>
                </a:cubicBezTo>
                <a:cubicBezTo>
                  <a:pt x="8353" y="379990"/>
                  <a:pt x="0" y="337516"/>
                  <a:pt x="0" y="293525"/>
                </a:cubicBezTo>
                <a:cubicBezTo>
                  <a:pt x="0" y="264704"/>
                  <a:pt x="3038" y="237399"/>
                  <a:pt x="9872" y="211611"/>
                </a:cubicBezTo>
                <a:cubicBezTo>
                  <a:pt x="9872" y="210095"/>
                  <a:pt x="10632" y="209336"/>
                  <a:pt x="10632" y="207819"/>
                </a:cubicBezTo>
                <a:cubicBezTo>
                  <a:pt x="15188" y="191133"/>
                  <a:pt x="21263" y="174447"/>
                  <a:pt x="28858" y="158519"/>
                </a:cubicBezTo>
                <a:cubicBezTo>
                  <a:pt x="28858" y="157760"/>
                  <a:pt x="28858" y="157760"/>
                  <a:pt x="29617" y="157002"/>
                </a:cubicBezTo>
                <a:cubicBezTo>
                  <a:pt x="39489" y="134248"/>
                  <a:pt x="52399" y="113769"/>
                  <a:pt x="67588" y="94808"/>
                </a:cubicBezTo>
                <a:cubicBezTo>
                  <a:pt x="68347" y="94808"/>
                  <a:pt x="68347" y="94049"/>
                  <a:pt x="69106" y="94049"/>
                </a:cubicBezTo>
                <a:cubicBezTo>
                  <a:pt x="85054" y="74329"/>
                  <a:pt x="103280" y="57643"/>
                  <a:pt x="123025" y="43232"/>
                </a:cubicBezTo>
                <a:cubicBezTo>
                  <a:pt x="162514" y="15927"/>
                  <a:pt x="208839" y="0"/>
                  <a:pt x="258201" y="0"/>
                </a:cubicBezTo>
                <a:close/>
              </a:path>
            </a:pathLst>
          </a:custGeom>
          <a:solidFill>
            <a:srgbClr val="D9BB8B"/>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3" name="任意多边形: 形状 92">
            <a:extLst>
              <a:ext uri="{FF2B5EF4-FFF2-40B4-BE49-F238E27FC236}">
                <a16:creationId xmlns:a16="http://schemas.microsoft.com/office/drawing/2014/main" id="{EC19E42E-A59B-6E82-B582-1E310697A921}"/>
              </a:ext>
            </a:extLst>
          </p:cNvPr>
          <p:cNvSpPr/>
          <p:nvPr/>
        </p:nvSpPr>
        <p:spPr>
          <a:xfrm rot="20906813">
            <a:off x="53397" y="5209337"/>
            <a:ext cx="12549862" cy="2837326"/>
          </a:xfrm>
          <a:custGeom>
            <a:avLst/>
            <a:gdLst>
              <a:gd name="connsiteX0" fmla="*/ 12549862 w 12549862"/>
              <a:gd name="connsiteY0" fmla="*/ 0 h 2837326"/>
              <a:gd name="connsiteX1" fmla="*/ 11969861 w 12549862"/>
              <a:gd name="connsiteY1" fmla="*/ 2837326 h 2837326"/>
              <a:gd name="connsiteX2" fmla="*/ 0 w 12549862"/>
              <a:gd name="connsiteY2" fmla="*/ 390472 h 2837326"/>
              <a:gd name="connsiteX3" fmla="*/ 77272 w 12549862"/>
              <a:gd name="connsiteY3" fmla="*/ 12463 h 2837326"/>
              <a:gd name="connsiteX4" fmla="*/ 307197 w 12549862"/>
              <a:gd name="connsiteY4" fmla="*/ 97579 h 2837326"/>
              <a:gd name="connsiteX5" fmla="*/ 6296734 w 12549862"/>
              <a:gd name="connsiteY5" fmla="*/ 924651 h 2837326"/>
              <a:gd name="connsiteX6" fmla="*/ 12286273 w 12549862"/>
              <a:gd name="connsiteY6" fmla="*/ 97579 h 28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9862" h="2837326">
                <a:moveTo>
                  <a:pt x="12549862" y="0"/>
                </a:moveTo>
                <a:lnTo>
                  <a:pt x="11969861" y="2837326"/>
                </a:lnTo>
                <a:lnTo>
                  <a:pt x="0" y="390472"/>
                </a:lnTo>
                <a:lnTo>
                  <a:pt x="77272" y="12463"/>
                </a:lnTo>
                <a:lnTo>
                  <a:pt x="307197" y="97579"/>
                </a:lnTo>
                <a:cubicBezTo>
                  <a:pt x="1755186" y="603955"/>
                  <a:pt x="3901394" y="924651"/>
                  <a:pt x="6296734" y="924651"/>
                </a:cubicBezTo>
                <a:cubicBezTo>
                  <a:pt x="8692074" y="924651"/>
                  <a:pt x="10838282" y="603955"/>
                  <a:pt x="12286273" y="97579"/>
                </a:cubicBez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mj-ea"/>
              <a:ea typeface="+mj-ea"/>
              <a:cs typeface="+mn-cs"/>
            </a:endParaRPr>
          </a:p>
        </p:txBody>
      </p:sp>
      <p:sp>
        <p:nvSpPr>
          <p:cNvPr id="95" name="任意多边形: 形状 94">
            <a:extLst>
              <a:ext uri="{FF2B5EF4-FFF2-40B4-BE49-F238E27FC236}">
                <a16:creationId xmlns:a16="http://schemas.microsoft.com/office/drawing/2014/main" id="{F771D399-845A-235D-3D74-1EC1C36DA6E5}"/>
              </a:ext>
            </a:extLst>
          </p:cNvPr>
          <p:cNvSpPr/>
          <p:nvPr/>
        </p:nvSpPr>
        <p:spPr>
          <a:xfrm rot="20922276" flipH="1">
            <a:off x="4938120" y="4912545"/>
            <a:ext cx="7456149" cy="1328015"/>
          </a:xfrm>
          <a:custGeom>
            <a:avLst/>
            <a:gdLst>
              <a:gd name="connsiteX0" fmla="*/ 0 w 7456149"/>
              <a:gd name="connsiteY0" fmla="*/ 0 h 1328015"/>
              <a:gd name="connsiteX1" fmla="*/ 131744 w 7456149"/>
              <a:gd name="connsiteY1" fmla="*/ 659592 h 1328015"/>
              <a:gd name="connsiteX2" fmla="*/ 485920 w 7456149"/>
              <a:gd name="connsiteY2" fmla="*/ 727156 h 1328015"/>
              <a:gd name="connsiteX3" fmla="*/ 6916539 w 7456149"/>
              <a:gd name="connsiteY3" fmla="*/ 1327247 h 1328015"/>
              <a:gd name="connsiteX4" fmla="*/ 6946071 w 7456149"/>
              <a:gd name="connsiteY4" fmla="*/ 1328015 h 1328015"/>
              <a:gd name="connsiteX5" fmla="*/ 7456149 w 7456149"/>
              <a:gd name="connsiteY5" fmla="*/ 1226134 h 1328015"/>
              <a:gd name="connsiteX6" fmla="*/ 7429958 w 7456149"/>
              <a:gd name="connsiteY6" fmla="*/ 1225090 h 1328015"/>
              <a:gd name="connsiteX7" fmla="*/ 61697 w 7456149"/>
              <a:gd name="connsiteY7" fmla="*/ 22538 h 132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6149" h="1328015">
                <a:moveTo>
                  <a:pt x="0" y="0"/>
                </a:moveTo>
                <a:lnTo>
                  <a:pt x="131744" y="659592"/>
                </a:lnTo>
                <a:lnTo>
                  <a:pt x="485920" y="727156"/>
                </a:lnTo>
                <a:cubicBezTo>
                  <a:pt x="2130373" y="1023501"/>
                  <a:pt x="4369541" y="1238346"/>
                  <a:pt x="6916539" y="1327247"/>
                </a:cubicBezTo>
                <a:lnTo>
                  <a:pt x="6946071" y="1328015"/>
                </a:lnTo>
                <a:lnTo>
                  <a:pt x="7456149" y="1226134"/>
                </a:lnTo>
                <a:lnTo>
                  <a:pt x="7429958" y="1225090"/>
                </a:lnTo>
                <a:cubicBezTo>
                  <a:pt x="4440805" y="1081741"/>
                  <a:pt x="1837162" y="641455"/>
                  <a:pt x="61697" y="22538"/>
                </a:cubicBez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j-ea"/>
              <a:ea typeface="+mj-ea"/>
              <a:cs typeface="+mn-cs"/>
            </a:endParaRPr>
          </a:p>
        </p:txBody>
      </p:sp>
      <p:sp>
        <p:nvSpPr>
          <p:cNvPr id="91" name="任意多边形: 形状 90">
            <a:extLst>
              <a:ext uri="{FF2B5EF4-FFF2-40B4-BE49-F238E27FC236}">
                <a16:creationId xmlns:a16="http://schemas.microsoft.com/office/drawing/2014/main" id="{5241DB24-EB2C-07AC-28A6-1680C699F7EF}"/>
              </a:ext>
            </a:extLst>
          </p:cNvPr>
          <p:cNvSpPr/>
          <p:nvPr/>
        </p:nvSpPr>
        <p:spPr>
          <a:xfrm rot="21061863">
            <a:off x="17072" y="5504335"/>
            <a:ext cx="12423338" cy="2290250"/>
          </a:xfrm>
          <a:custGeom>
            <a:avLst/>
            <a:gdLst>
              <a:gd name="connsiteX0" fmla="*/ 12423338 w 12423338"/>
              <a:gd name="connsiteY0" fmla="*/ 38904 h 2290250"/>
              <a:gd name="connsiteX1" fmla="*/ 12068011 w 12423338"/>
              <a:gd name="connsiteY1" fmla="*/ 2290250 h 2290250"/>
              <a:gd name="connsiteX2" fmla="*/ 0 w 12423338"/>
              <a:gd name="connsiteY2" fmla="*/ 385569 h 2290250"/>
              <a:gd name="connsiteX3" fmla="*/ 60854 w 12423338"/>
              <a:gd name="connsiteY3" fmla="*/ 0 h 2290250"/>
              <a:gd name="connsiteX4" fmla="*/ 305104 w 12423338"/>
              <a:gd name="connsiteY4" fmla="*/ 90419 h 2290250"/>
              <a:gd name="connsiteX5" fmla="*/ 6294642 w 12423338"/>
              <a:gd name="connsiteY5" fmla="*/ 917491 h 2290250"/>
              <a:gd name="connsiteX6" fmla="*/ 12284181 w 12423338"/>
              <a:gd name="connsiteY6" fmla="*/ 90418 h 229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3338" h="2290250">
                <a:moveTo>
                  <a:pt x="12423338" y="38904"/>
                </a:moveTo>
                <a:lnTo>
                  <a:pt x="12068011" y="2290250"/>
                </a:lnTo>
                <a:lnTo>
                  <a:pt x="0" y="385569"/>
                </a:lnTo>
                <a:lnTo>
                  <a:pt x="60854" y="0"/>
                </a:lnTo>
                <a:lnTo>
                  <a:pt x="305104" y="90419"/>
                </a:lnTo>
                <a:cubicBezTo>
                  <a:pt x="1753094" y="596795"/>
                  <a:pt x="3899301" y="917491"/>
                  <a:pt x="6294642" y="917491"/>
                </a:cubicBezTo>
                <a:cubicBezTo>
                  <a:pt x="8689982" y="917491"/>
                  <a:pt x="10836190" y="596795"/>
                  <a:pt x="12284181" y="90418"/>
                </a:cubicBez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mj-ea"/>
              <a:ea typeface="+mj-ea"/>
              <a:cs typeface="+mn-cs"/>
            </a:endParaRPr>
          </a:p>
        </p:txBody>
      </p:sp>
    </p:spTree>
    <p:extLst>
      <p:ext uri="{BB962C8B-B14F-4D97-AF65-F5344CB8AC3E}">
        <p14:creationId xmlns:p14="http://schemas.microsoft.com/office/powerpoint/2010/main" val="137370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p:cNvSpPr>
            <a:spLocks noGrp="1"/>
          </p:cNvSpPr>
          <p:nvPr>
            <p:ph type="body" sz="quarter" idx="13"/>
          </p:nvPr>
        </p:nvSpPr>
        <p:spPr/>
        <p:txBody>
          <a:bodyPr/>
          <a:lstStyle/>
          <a:p>
            <a:r>
              <a:rPr kumimoji="1" lang="zh-CN" altLang="en-US" dirty="0"/>
              <a:t>中文 思源黑体</a:t>
            </a:r>
            <a:r>
              <a:rPr kumimoji="1" lang="en-US" altLang="zh-CN" dirty="0"/>
              <a:t>CN Bold</a:t>
            </a:r>
            <a:r>
              <a:rPr kumimoji="1" lang="zh-CN" altLang="en-US" dirty="0"/>
              <a:t>；思源黑体</a:t>
            </a:r>
            <a:r>
              <a:rPr kumimoji="1" lang="en-US" altLang="zh-CN" dirty="0"/>
              <a:t>CN Regular</a:t>
            </a:r>
            <a:endParaRPr kumimoji="1" lang="en-GB" altLang="zh-CN" dirty="0"/>
          </a:p>
          <a:p>
            <a:r>
              <a:rPr kumimoji="1" lang="zh-CN" altLang="en-US" dirty="0"/>
              <a:t>英文 思源黑体</a:t>
            </a:r>
            <a:r>
              <a:rPr kumimoji="1" lang="en-US" altLang="zh-CN" dirty="0"/>
              <a:t>CN Bold</a:t>
            </a:r>
            <a:r>
              <a:rPr kumimoji="1" lang="zh-CN" altLang="en-US" dirty="0"/>
              <a:t>；思源黑体</a:t>
            </a:r>
            <a:r>
              <a:rPr kumimoji="1" lang="en-US" altLang="zh-CN" dirty="0"/>
              <a:t>CN Regular</a:t>
            </a:r>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1..2/1.3</a:t>
            </a:r>
          </a:p>
          <a:p>
            <a:r>
              <a:rPr kumimoji="1" lang="en-US" altLang="zh-CN" dirty="0" err="1"/>
              <a:t>unsplash</a:t>
            </a:r>
            <a:endParaRPr kumimoji="1" lang="en-US" altLang="zh-CN" dirty="0"/>
          </a:p>
          <a:p>
            <a:endParaRPr kumimoji="1" lang="en-GB" altLang="zh-CN" dirty="0"/>
          </a:p>
          <a:p>
            <a:endParaRPr kumimoji="1" lang="en-US" altLang="zh-CN" dirty="0"/>
          </a:p>
          <a:p>
            <a:endParaRPr kumimoji="1" lang="en-US" altLang="zh-CN" dirty="0"/>
          </a:p>
        </p:txBody>
      </p:sp>
      <p:sp>
        <p:nvSpPr>
          <p:cNvPr id="5" name="文本占位符 4"/>
          <p:cNvSpPr>
            <a:spLocks noGrp="1"/>
          </p:cNvSpPr>
          <p:nvPr>
            <p:ph type="body" sz="quarter" idx="10"/>
          </p:nvPr>
        </p:nvSpPr>
        <p:spPr/>
        <p:txBody>
          <a:bodyPr/>
          <a:lstStyle/>
          <a:p>
            <a:r>
              <a:rPr kumimoji="1" lang="zh-CN" altLang="en-US" dirty="0"/>
              <a:t>标注</a:t>
            </a:r>
          </a:p>
        </p:txBody>
      </p:sp>
      <p:sp>
        <p:nvSpPr>
          <p:cNvPr id="8" name="文本占位符 7"/>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
        <p:nvSpPr>
          <p:cNvPr id="11" name="文本框 10">
            <a:extLst>
              <a:ext uri="{FF2B5EF4-FFF2-40B4-BE49-F238E27FC236}">
                <a16:creationId xmlns:a16="http://schemas.microsoft.com/office/drawing/2014/main" id="{34C8C9A7-2B66-86BB-8C80-F7330E4546F7}"/>
              </a:ext>
            </a:extLst>
          </p:cNvPr>
          <p:cNvSpPr txBox="1"/>
          <p:nvPr/>
        </p:nvSpPr>
        <p:spPr>
          <a:xfrm>
            <a:off x="4153013" y="3565905"/>
            <a:ext cx="6096000" cy="1168910"/>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本网站所提供的任何信息内容（包括但不限于 </a:t>
            </a:r>
            <a:r>
              <a:rPr kumimoji="1" lang="en-GB"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PPT </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模板、</a:t>
            </a:r>
            <a:r>
              <a:rPr kumimoji="1" lang="en-GB"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Word </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文档、</a:t>
            </a:r>
            <a:r>
              <a:rPr kumimoji="1" lang="en-GB"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Excel </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图表、图片素材等）均受</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中华人民共和国著作权法</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信息网络传播权保护条例</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及其他适用的法律法规的保护，未经权利人书面明确授权，信息内容的任何部分</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包括图片或图表</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不得被全部或部分的复制、传播、销售，否则将承担法律责任。</a:t>
            </a:r>
            <a:endPar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sp>
        <p:nvSpPr>
          <p:cNvPr id="13" name="文本框 12">
            <a:extLst>
              <a:ext uri="{FF2B5EF4-FFF2-40B4-BE49-F238E27FC236}">
                <a16:creationId xmlns:a16="http://schemas.microsoft.com/office/drawing/2014/main" id="{A751F244-883B-51BB-E5DD-56F9B3D29404}"/>
              </a:ext>
            </a:extLst>
          </p:cNvPr>
          <p:cNvSpPr txBox="1"/>
          <p:nvPr/>
        </p:nvSpPr>
        <p:spPr>
          <a:xfrm>
            <a:off x="4153013" y="5200604"/>
            <a:ext cx="6096000" cy="337913"/>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六六</a:t>
            </a:r>
            <a:endPar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平行四边形 4">
            <a:extLst>
              <a:ext uri="{FF2B5EF4-FFF2-40B4-BE49-F238E27FC236}">
                <a16:creationId xmlns:a16="http://schemas.microsoft.com/office/drawing/2014/main" id="{27D0EB7D-FAE5-B26C-2C14-687330E603A2}"/>
              </a:ext>
            </a:extLst>
          </p:cNvPr>
          <p:cNvSpPr/>
          <p:nvPr/>
        </p:nvSpPr>
        <p:spPr>
          <a:xfrm>
            <a:off x="1007059" y="1633219"/>
            <a:ext cx="2270976" cy="509553"/>
          </a:xfrm>
          <a:prstGeom prst="parallelogram">
            <a:avLst/>
          </a:prstGeom>
          <a:solidFill>
            <a:schemeClr val="accent2">
              <a:alpha val="45000"/>
            </a:schemeClr>
          </a:solidFill>
          <a:ln w="12700" cap="flat" cmpd="sng" algn="ctr">
            <a:solidFill>
              <a:srgbClr val="F6B88B"/>
            </a:solidFill>
            <a:prstDash val="solid"/>
            <a:miter lim="800000"/>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平行四边形 5">
            <a:extLst>
              <a:ext uri="{FF2B5EF4-FFF2-40B4-BE49-F238E27FC236}">
                <a16:creationId xmlns:a16="http://schemas.microsoft.com/office/drawing/2014/main" id="{75D5E8BE-D0E0-3FC2-1D2F-2851A5B01D3D}"/>
              </a:ext>
            </a:extLst>
          </p:cNvPr>
          <p:cNvSpPr/>
          <p:nvPr/>
        </p:nvSpPr>
        <p:spPr>
          <a:xfrm>
            <a:off x="1047582" y="1696130"/>
            <a:ext cx="2270976" cy="509553"/>
          </a:xfrm>
          <a:prstGeom prst="parallelogram">
            <a:avLst/>
          </a:prstGeom>
          <a:solidFill>
            <a:schemeClr val="accent1"/>
          </a:solidFill>
          <a:ln w="12700" cap="flat" cmpd="sng" algn="ctr">
            <a:noFill/>
            <a:prstDash val="solid"/>
            <a:miter lim="800000"/>
          </a:ln>
          <a:effectLst>
            <a:outerShdw blurRad="431800" dist="228600" dir="5400000" sx="92000" sy="92000" algn="t" rotWithShape="0">
              <a:srgbClr val="103B5C">
                <a:alpha val="40000"/>
              </a:srgb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prstClr val="white"/>
                </a:solidFill>
                <a:effectLst/>
                <a:uLnTx/>
                <a:uFillTx/>
                <a:latin typeface="+mj-ea"/>
                <a:ea typeface="+mj-ea"/>
                <a:cs typeface="+mn-cs"/>
              </a:rPr>
              <a:t>人事部</a:t>
            </a:r>
            <a:r>
              <a:rPr lang="zh-CN" altLang="en-US" sz="2000" kern="0" dirty="0">
                <a:solidFill>
                  <a:prstClr val="white"/>
                </a:solidFill>
                <a:latin typeface="+mj-ea"/>
                <a:ea typeface="+mj-ea"/>
              </a:rPr>
              <a:t>变革</a:t>
            </a:r>
            <a:endParaRPr kumimoji="0" lang="zh-CN" altLang="en-US" sz="2000" b="0" i="0" u="none" strike="noStrike" kern="0" cap="none" spc="0" normalizeH="0" baseline="0" noProof="0" dirty="0">
              <a:ln>
                <a:noFill/>
              </a:ln>
              <a:solidFill>
                <a:prstClr val="white"/>
              </a:solidFill>
              <a:effectLst/>
              <a:uLnTx/>
              <a:uFillTx/>
              <a:latin typeface="+mj-ea"/>
              <a:ea typeface="+mj-ea"/>
              <a:cs typeface="+mn-cs"/>
            </a:endParaRPr>
          </a:p>
        </p:txBody>
      </p:sp>
      <p:pic>
        <p:nvPicPr>
          <p:cNvPr id="11" name="1-3">
            <a:hlinkClick r:id="rId2"/>
            <a:extLst>
              <a:ext uri="{FF2B5EF4-FFF2-40B4-BE49-F238E27FC236}">
                <a16:creationId xmlns:a16="http://schemas.microsoft.com/office/drawing/2014/main" id="{C95B4967-151B-1066-5FDB-E2579CD58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0141" y="496672"/>
            <a:ext cx="1655266" cy="220701"/>
          </a:xfrm>
          <a:prstGeom prst="rect">
            <a:avLst/>
          </a:prstGeom>
        </p:spPr>
      </p:pic>
      <p:sp>
        <p:nvSpPr>
          <p:cNvPr id="13" name="文本框 12">
            <a:extLst>
              <a:ext uri="{FF2B5EF4-FFF2-40B4-BE49-F238E27FC236}">
                <a16:creationId xmlns:a16="http://schemas.microsoft.com/office/drawing/2014/main" id="{DE060ABF-E86F-A198-0B36-DBB058F8D4DD}"/>
              </a:ext>
            </a:extLst>
          </p:cNvPr>
          <p:cNvSpPr txBox="1"/>
          <p:nvPr/>
        </p:nvSpPr>
        <p:spPr>
          <a:xfrm>
            <a:off x="1007059" y="2977692"/>
            <a:ext cx="4713021" cy="1674626"/>
          </a:xfrm>
          <a:prstGeom prst="rect">
            <a:avLst/>
          </a:prstGeom>
          <a:noFill/>
        </p:spPr>
        <p:txBody>
          <a:bodyPr wrap="square">
            <a:noAutofit/>
          </a:bodyPr>
          <a:lstStyle/>
          <a:p>
            <a:pPr>
              <a:lnSpc>
                <a:spcPct val="150000"/>
              </a:lnSpc>
            </a:pPr>
            <a:r>
              <a:rPr lang="en-US" altLang="zh-CN" sz="1400" b="1" dirty="0">
                <a:latin typeface="+mn-ea"/>
              </a:rPr>
              <a:t>20XX</a:t>
            </a:r>
            <a:r>
              <a:rPr lang="zh-CN" altLang="en-US" sz="1400" b="1" dirty="0">
                <a:latin typeface="+mn-ea"/>
              </a:rPr>
              <a:t>年上半年是公司营销改革期间，公司结构重组期间参与制定营销改制后公司组织架构图、各部门工作职能及岗位职责、人员编制等；了解公司以往人事管理流程，在学习的基础上进行修改和完善，让公司人事管理工作更加趋于科学合理化。</a:t>
            </a:r>
          </a:p>
        </p:txBody>
      </p:sp>
      <p:pic>
        <p:nvPicPr>
          <p:cNvPr id="14" name="图片 13">
            <a:extLst>
              <a:ext uri="{FF2B5EF4-FFF2-40B4-BE49-F238E27FC236}">
                <a16:creationId xmlns:a16="http://schemas.microsoft.com/office/drawing/2014/main" id="{6E45AE7C-919C-9C14-47EE-C88A56BF77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1974" y="2059274"/>
            <a:ext cx="4495800" cy="2997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90754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Прямоугольник 60">
            <a:extLst>
              <a:ext uri="{FF2B5EF4-FFF2-40B4-BE49-F238E27FC236}">
                <a16:creationId xmlns:a16="http://schemas.microsoft.com/office/drawing/2014/main" id="{EA2D801D-725C-4548-884A-08C7BB28E343}"/>
              </a:ext>
            </a:extLst>
          </p:cNvPr>
          <p:cNvSpPr/>
          <p:nvPr/>
        </p:nvSpPr>
        <p:spPr>
          <a:xfrm>
            <a:off x="9279804" y="5061440"/>
            <a:ext cx="2306032" cy="130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50" name="Прямоугольник 49"/>
          <p:cNvSpPr/>
          <p:nvPr/>
        </p:nvSpPr>
        <p:spPr>
          <a:xfrm>
            <a:off x="5667756" y="467361"/>
            <a:ext cx="2379259" cy="14849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54" name="Прямоугольник 53">
            <a:extLst>
              <a:ext uri="{FF2B5EF4-FFF2-40B4-BE49-F238E27FC236}">
                <a16:creationId xmlns:a16="http://schemas.microsoft.com/office/drawing/2014/main" id="{2E30DA50-AD11-F247-9266-42189930976E}"/>
              </a:ext>
            </a:extLst>
          </p:cNvPr>
          <p:cNvSpPr/>
          <p:nvPr/>
        </p:nvSpPr>
        <p:spPr>
          <a:xfrm>
            <a:off x="9302484" y="1902750"/>
            <a:ext cx="2283351" cy="1484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chemeClr val="bg1"/>
              </a:solidFill>
              <a:effectLst/>
              <a:uLnTx/>
              <a:uFillTx/>
              <a:latin typeface="+mj-ea"/>
              <a:ea typeface="+mj-ea"/>
              <a:cs typeface="+mn-cs"/>
              <a:sym typeface="Arial" panose="020B0604020202020204" pitchFamily="34" charset="0"/>
            </a:endParaRPr>
          </a:p>
        </p:txBody>
      </p:sp>
      <p:cxnSp>
        <p:nvCxnSpPr>
          <p:cNvPr id="23" name="Прямая соединительная линия 22">
            <a:extLst>
              <a:ext uri="{FF2B5EF4-FFF2-40B4-BE49-F238E27FC236}">
                <a16:creationId xmlns:a16="http://schemas.microsoft.com/office/drawing/2014/main" id="{66F96171-D021-F14B-946B-238091EEDDBE}"/>
              </a:ext>
            </a:extLst>
          </p:cNvPr>
          <p:cNvCxnSpPr>
            <a:cxnSpLocks/>
          </p:cNvCxnSpPr>
          <p:nvPr/>
        </p:nvCxnSpPr>
        <p:spPr>
          <a:xfrm>
            <a:off x="8661694" y="281940"/>
            <a:ext cx="0" cy="62788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a:extLst>
              <a:ext uri="{FF2B5EF4-FFF2-40B4-BE49-F238E27FC236}">
                <a16:creationId xmlns:a16="http://schemas.microsoft.com/office/drawing/2014/main" id="{D4C3099E-4F58-114E-9CFA-6C1C00C0383F}"/>
              </a:ext>
            </a:extLst>
          </p:cNvPr>
          <p:cNvCxnSpPr>
            <a:cxnSpLocks/>
          </p:cNvCxnSpPr>
          <p:nvPr/>
        </p:nvCxnSpPr>
        <p:spPr>
          <a:xfrm>
            <a:off x="8043711" y="1236946"/>
            <a:ext cx="611988" cy="0"/>
          </a:xfrm>
          <a:prstGeom prst="line">
            <a:avLst/>
          </a:prstGeom>
          <a:ln w="381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a:extLst>
              <a:ext uri="{FF2B5EF4-FFF2-40B4-BE49-F238E27FC236}">
                <a16:creationId xmlns:a16="http://schemas.microsoft.com/office/drawing/2014/main" id="{F13514F3-DB9F-9649-8349-EE92C1A67F09}"/>
              </a:ext>
            </a:extLst>
          </p:cNvPr>
          <p:cNvCxnSpPr>
            <a:cxnSpLocks/>
          </p:cNvCxnSpPr>
          <p:nvPr/>
        </p:nvCxnSpPr>
        <p:spPr>
          <a:xfrm>
            <a:off x="8043711" y="4318946"/>
            <a:ext cx="611988" cy="0"/>
          </a:xfrm>
          <a:prstGeom prst="line">
            <a:avLst/>
          </a:prstGeom>
          <a:ln w="381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a:extLst>
              <a:ext uri="{FF2B5EF4-FFF2-40B4-BE49-F238E27FC236}">
                <a16:creationId xmlns:a16="http://schemas.microsoft.com/office/drawing/2014/main" id="{1DB2E8CE-34E4-F246-9156-43160AD1EABB}"/>
              </a:ext>
            </a:extLst>
          </p:cNvPr>
          <p:cNvCxnSpPr>
            <a:cxnSpLocks/>
          </p:cNvCxnSpPr>
          <p:nvPr/>
        </p:nvCxnSpPr>
        <p:spPr>
          <a:xfrm flipH="1">
            <a:off x="8668534" y="2636336"/>
            <a:ext cx="643796" cy="0"/>
          </a:xfrm>
          <a:prstGeom prst="line">
            <a:avLst/>
          </a:prstGeom>
          <a:ln w="3810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a:extLst>
              <a:ext uri="{FF2B5EF4-FFF2-40B4-BE49-F238E27FC236}">
                <a16:creationId xmlns:a16="http://schemas.microsoft.com/office/drawing/2014/main" id="{0FE2256D-CEA9-854B-8378-333EC7FC26A7}"/>
              </a:ext>
            </a:extLst>
          </p:cNvPr>
          <p:cNvCxnSpPr>
            <a:cxnSpLocks/>
          </p:cNvCxnSpPr>
          <p:nvPr/>
        </p:nvCxnSpPr>
        <p:spPr>
          <a:xfrm flipH="1">
            <a:off x="8658688" y="5795026"/>
            <a:ext cx="643796" cy="0"/>
          </a:xfrm>
          <a:prstGeom prst="line">
            <a:avLst/>
          </a:prstGeom>
          <a:ln w="3810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31" name="Прямоугольник 49">
            <a:extLst>
              <a:ext uri="{FF2B5EF4-FFF2-40B4-BE49-F238E27FC236}">
                <a16:creationId xmlns:a16="http://schemas.microsoft.com/office/drawing/2014/main" id="{687CEEFF-2377-4947-BCFE-AA6E08428384}"/>
              </a:ext>
            </a:extLst>
          </p:cNvPr>
          <p:cNvSpPr/>
          <p:nvPr/>
        </p:nvSpPr>
        <p:spPr>
          <a:xfrm>
            <a:off x="5664452" y="3576452"/>
            <a:ext cx="2379259" cy="14849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45" name="文本框 99">
            <a:extLst>
              <a:ext uri="{FF2B5EF4-FFF2-40B4-BE49-F238E27FC236}">
                <a16:creationId xmlns:a16="http://schemas.microsoft.com/office/drawing/2014/main" id="{CBC8DA39-60F6-48DB-ADDB-08B2FB7C32C5}"/>
              </a:ext>
            </a:extLst>
          </p:cNvPr>
          <p:cNvSpPr txBox="1"/>
          <p:nvPr/>
        </p:nvSpPr>
        <p:spPr>
          <a:xfrm>
            <a:off x="9410082" y="1905734"/>
            <a:ext cx="2045476" cy="11689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1" i="0" u="none" strike="noStrike" kern="1200" cap="none" spc="150" normalizeH="0" baseline="0" noProof="0" dirty="0">
                <a:ln>
                  <a:noFill/>
                </a:ln>
                <a:solidFill>
                  <a:schemeClr val="bg1"/>
                </a:solidFill>
                <a:effectLst/>
                <a:uLnTx/>
                <a:uFillTx/>
                <a:latin typeface="+mj-ea"/>
                <a:ea typeface="+mj-ea"/>
                <a:cs typeface="+mn-cs"/>
              </a:rPr>
              <a:t>4</a:t>
            </a:r>
            <a:r>
              <a:rPr kumimoji="0" lang="zh-CN" altLang="en-US" sz="1400" b="1" i="0" u="none" strike="noStrike" kern="1200" cap="none" spc="150" normalizeH="0" baseline="0" noProof="0" dirty="0">
                <a:ln>
                  <a:noFill/>
                </a:ln>
                <a:solidFill>
                  <a:schemeClr val="bg1"/>
                </a:solidFill>
                <a:effectLst/>
                <a:uLnTx/>
                <a:uFillTx/>
                <a:latin typeface="+mj-ea"/>
                <a:ea typeface="+mj-ea"/>
                <a:cs typeface="+mn-cs"/>
              </a:rPr>
              <a:t>月份顺利完成由公司承办</a:t>
            </a:r>
            <a:r>
              <a:rPr kumimoji="0" lang="en-US" altLang="zh-CN" sz="1400" b="1" i="0" u="none" strike="noStrike" kern="1200" cap="none" spc="150" normalizeH="0" baseline="0" noProof="0" dirty="0">
                <a:ln>
                  <a:noFill/>
                </a:ln>
                <a:solidFill>
                  <a:schemeClr val="bg1"/>
                </a:solidFill>
                <a:effectLst/>
                <a:uLnTx/>
                <a:uFillTx/>
                <a:latin typeface="+mj-ea"/>
                <a:ea typeface="+mj-ea"/>
                <a:cs typeface="+mn-cs"/>
              </a:rPr>
              <a:t>《</a:t>
            </a:r>
            <a:r>
              <a:rPr kumimoji="0" lang="zh-CN" altLang="en-US" sz="1400" b="1" i="0" u="none" strike="noStrike" kern="1200" cap="none" spc="150" normalizeH="0" baseline="0" noProof="0" dirty="0">
                <a:ln>
                  <a:noFill/>
                </a:ln>
                <a:solidFill>
                  <a:schemeClr val="bg1"/>
                </a:solidFill>
                <a:effectLst/>
                <a:uLnTx/>
                <a:uFillTx/>
                <a:latin typeface="+mj-ea"/>
                <a:ea typeface="+mj-ea"/>
                <a:cs typeface="+mn-cs"/>
              </a:rPr>
              <a:t>中华中医药学会会议</a:t>
            </a:r>
            <a:r>
              <a:rPr kumimoji="0" lang="en-US" altLang="zh-CN" sz="1400" b="1" i="0" u="none" strike="noStrike" kern="1200" cap="none" spc="150" normalizeH="0" baseline="0" noProof="0" dirty="0">
                <a:ln>
                  <a:noFill/>
                </a:ln>
                <a:solidFill>
                  <a:schemeClr val="bg1"/>
                </a:solidFill>
                <a:effectLst/>
                <a:uLnTx/>
                <a:uFillTx/>
                <a:latin typeface="+mj-ea"/>
                <a:ea typeface="+mj-ea"/>
                <a:cs typeface="+mn-cs"/>
              </a:rPr>
              <a:t>》</a:t>
            </a:r>
            <a:r>
              <a:rPr kumimoji="0" lang="zh-CN" altLang="en-US" sz="1400" b="1" i="0" u="none" strike="noStrike" kern="1200" cap="none" spc="150" normalizeH="0" baseline="0" noProof="0" dirty="0">
                <a:ln>
                  <a:noFill/>
                </a:ln>
                <a:solidFill>
                  <a:schemeClr val="bg1"/>
                </a:solidFill>
                <a:effectLst/>
                <a:uLnTx/>
                <a:uFillTx/>
                <a:latin typeface="+mj-ea"/>
                <a:ea typeface="+mj-ea"/>
                <a:cs typeface="+mn-cs"/>
              </a:rPr>
              <a:t>的前期准备和后期接待工作；</a:t>
            </a:r>
            <a:endParaRPr kumimoji="1" lang="zh-CN" altLang="en-US" sz="1400" b="1" i="0" u="none" strike="noStrike" kern="1200" cap="none" spc="0" normalizeH="0" baseline="0" noProof="0" dirty="0">
              <a:ln>
                <a:noFill/>
              </a:ln>
              <a:solidFill>
                <a:schemeClr val="bg1"/>
              </a:solidFill>
              <a:effectLst/>
              <a:uLnTx/>
              <a:uFillTx/>
              <a:latin typeface="+mj-ea"/>
              <a:ea typeface="+mj-ea"/>
              <a:cs typeface="+mn-cs"/>
            </a:endParaRPr>
          </a:p>
        </p:txBody>
      </p:sp>
      <p:sp>
        <p:nvSpPr>
          <p:cNvPr id="47" name="文本框 99">
            <a:extLst>
              <a:ext uri="{FF2B5EF4-FFF2-40B4-BE49-F238E27FC236}">
                <a16:creationId xmlns:a16="http://schemas.microsoft.com/office/drawing/2014/main" id="{473902C4-7CCA-4261-A2C7-59720F3F9D08}"/>
              </a:ext>
            </a:extLst>
          </p:cNvPr>
          <p:cNvSpPr txBox="1"/>
          <p:nvPr/>
        </p:nvSpPr>
        <p:spPr>
          <a:xfrm>
            <a:off x="9431351" y="5061440"/>
            <a:ext cx="2184808" cy="61702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150" normalizeH="0" baseline="0" noProof="0" dirty="0">
                <a:ln>
                  <a:noFill/>
                </a:ln>
                <a:solidFill>
                  <a:schemeClr val="bg1"/>
                </a:solidFill>
                <a:effectLst/>
                <a:uLnTx/>
                <a:uFillTx/>
                <a:latin typeface="思源黑体 CN Regular"/>
                <a:ea typeface="思源黑体 CN Regular"/>
                <a:cs typeface="+mn-cs"/>
              </a:rPr>
              <a:t>各种证照的检查整理归档并进行年检及更换工作；</a:t>
            </a:r>
            <a:endParaRPr kumimoji="1" lang="zh-CN" altLang="en-US" sz="140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mn-cs"/>
            </a:endParaRPr>
          </a:p>
        </p:txBody>
      </p:sp>
      <p:sp>
        <p:nvSpPr>
          <p:cNvPr id="53" name="文本框 99">
            <a:extLst>
              <a:ext uri="{FF2B5EF4-FFF2-40B4-BE49-F238E27FC236}">
                <a16:creationId xmlns:a16="http://schemas.microsoft.com/office/drawing/2014/main" id="{6009EBF8-99B2-4669-B702-BEAF9002F69B}"/>
              </a:ext>
            </a:extLst>
          </p:cNvPr>
          <p:cNvSpPr txBox="1"/>
          <p:nvPr/>
        </p:nvSpPr>
        <p:spPr>
          <a:xfrm>
            <a:off x="5750414" y="3593949"/>
            <a:ext cx="2220876" cy="11689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1" i="0" u="none" strike="noStrike" kern="1200" cap="none" spc="150" normalizeH="0" baseline="0" noProof="0" dirty="0">
                <a:ln>
                  <a:noFill/>
                </a:ln>
                <a:solidFill>
                  <a:prstClr val="white"/>
                </a:solidFill>
                <a:effectLst/>
                <a:uLnTx/>
                <a:uFillTx/>
                <a:latin typeface="思源黑体 CN Regular"/>
                <a:ea typeface="思源黑体 CN Regular"/>
                <a:cs typeface="+mn-cs"/>
              </a:rPr>
              <a:t>4</a:t>
            </a:r>
            <a:r>
              <a:rPr kumimoji="0" lang="zh-CN" altLang="en-US" sz="1400" b="1" i="0" u="none" strike="noStrike" kern="1200" cap="none" spc="150" normalizeH="0" baseline="0" noProof="0" dirty="0">
                <a:ln>
                  <a:noFill/>
                </a:ln>
                <a:solidFill>
                  <a:prstClr val="white"/>
                </a:solidFill>
                <a:effectLst/>
                <a:uLnTx/>
                <a:uFillTx/>
                <a:latin typeface="思源黑体 CN Regular"/>
                <a:ea typeface="思源黑体 CN Regular"/>
                <a:cs typeface="+mn-cs"/>
              </a:rPr>
              <a:t>月</a:t>
            </a:r>
            <a:r>
              <a:rPr kumimoji="0" lang="en-US" altLang="zh-CN" sz="1400" b="1" i="0" u="none" strike="noStrike" kern="1200" cap="none" spc="150" normalizeH="0" baseline="0" noProof="0" dirty="0">
                <a:ln>
                  <a:noFill/>
                </a:ln>
                <a:solidFill>
                  <a:prstClr val="white"/>
                </a:solidFill>
                <a:effectLst/>
                <a:uLnTx/>
                <a:uFillTx/>
                <a:latin typeface="思源黑体 CN Regular"/>
                <a:ea typeface="思源黑体 CN Regular"/>
                <a:cs typeface="+mn-cs"/>
              </a:rPr>
              <a:t>5</a:t>
            </a:r>
            <a:r>
              <a:rPr kumimoji="0" lang="zh-CN" altLang="en-US" sz="1400" b="1" i="0" u="none" strike="noStrike" kern="1200" cap="none" spc="150" normalizeH="0" baseline="0" noProof="0" dirty="0">
                <a:ln>
                  <a:noFill/>
                </a:ln>
                <a:solidFill>
                  <a:prstClr val="white"/>
                </a:solidFill>
                <a:effectLst/>
                <a:uLnTx/>
                <a:uFillTx/>
                <a:latin typeface="思源黑体 CN Regular"/>
                <a:ea typeface="思源黑体 CN Regular"/>
                <a:cs typeface="+mn-cs"/>
              </a:rPr>
              <a:t>日组织参加为期</a:t>
            </a:r>
            <a:r>
              <a:rPr kumimoji="0" lang="en-US" altLang="zh-CN" sz="1400" b="1" i="0" u="none" strike="noStrike" kern="1200" cap="none" spc="150" normalizeH="0" baseline="0" noProof="0" dirty="0">
                <a:ln>
                  <a:noFill/>
                </a:ln>
                <a:solidFill>
                  <a:prstClr val="white"/>
                </a:solidFill>
                <a:effectLst/>
                <a:uLnTx/>
                <a:uFillTx/>
                <a:latin typeface="思源黑体 CN Regular"/>
                <a:ea typeface="思源黑体 CN Regular"/>
                <a:cs typeface="+mn-cs"/>
              </a:rPr>
              <a:t>3</a:t>
            </a:r>
            <a:r>
              <a:rPr kumimoji="0" lang="zh-CN" altLang="en-US" sz="1400" b="1" i="0" u="none" strike="noStrike" kern="1200" cap="none" spc="150" normalizeH="0" baseline="0" noProof="0" dirty="0">
                <a:ln>
                  <a:noFill/>
                </a:ln>
                <a:solidFill>
                  <a:prstClr val="white"/>
                </a:solidFill>
                <a:effectLst/>
                <a:uLnTx/>
                <a:uFillTx/>
                <a:latin typeface="思源黑体 CN Regular"/>
                <a:ea typeface="思源黑体 CN Regular"/>
                <a:cs typeface="+mn-cs"/>
              </a:rPr>
              <a:t>天的中西部洽谈会，整个工作部门配合默契顺利圆满完成；</a:t>
            </a:r>
            <a:endParaRPr kumimoji="1" lang="zh-CN" altLang="en-US" sz="1400" b="1"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63" name="文本框 99">
            <a:extLst>
              <a:ext uri="{FF2B5EF4-FFF2-40B4-BE49-F238E27FC236}">
                <a16:creationId xmlns:a16="http://schemas.microsoft.com/office/drawing/2014/main" id="{628D3968-198E-4422-942C-A04C5B126304}"/>
              </a:ext>
            </a:extLst>
          </p:cNvPr>
          <p:cNvSpPr txBox="1"/>
          <p:nvPr/>
        </p:nvSpPr>
        <p:spPr>
          <a:xfrm>
            <a:off x="5708734" y="500959"/>
            <a:ext cx="2152848" cy="89402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1400" b="1" dirty="0">
                <a:solidFill>
                  <a:schemeClr val="bg1"/>
                </a:solidFill>
              </a:rPr>
              <a:t>3</a:t>
            </a:r>
            <a:r>
              <a:rPr lang="zh-CN" altLang="en-US" sz="1400" b="1" dirty="0">
                <a:solidFill>
                  <a:schemeClr val="bg1"/>
                </a:solidFill>
              </a:rPr>
              <a:t>月</a:t>
            </a:r>
            <a:r>
              <a:rPr lang="en-US" altLang="zh-CN" sz="1400" b="1" dirty="0">
                <a:solidFill>
                  <a:schemeClr val="bg1"/>
                </a:solidFill>
              </a:rPr>
              <a:t>5</a:t>
            </a:r>
            <a:r>
              <a:rPr lang="zh-CN" altLang="en-US" sz="1400" b="1" dirty="0">
                <a:solidFill>
                  <a:schemeClr val="bg1"/>
                </a:solidFill>
              </a:rPr>
              <a:t>日至</a:t>
            </a:r>
            <a:r>
              <a:rPr lang="en-US" altLang="zh-CN" sz="1400" b="1" dirty="0">
                <a:solidFill>
                  <a:schemeClr val="bg1"/>
                </a:solidFill>
              </a:rPr>
              <a:t>26</a:t>
            </a:r>
            <a:r>
              <a:rPr lang="zh-CN" altLang="en-US" sz="1400" b="1" dirty="0">
                <a:solidFill>
                  <a:schemeClr val="bg1"/>
                </a:solidFill>
              </a:rPr>
              <a:t>日保质保量完成公司办公室装修及办公用具更换事宜；</a:t>
            </a:r>
            <a:endParaRPr kumimoji="1" lang="zh-CN" altLang="en-US" sz="140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mn-cs"/>
            </a:endParaRPr>
          </a:p>
        </p:txBody>
      </p:sp>
      <p:sp>
        <p:nvSpPr>
          <p:cNvPr id="64" name="文本框 99">
            <a:extLst>
              <a:ext uri="{FF2B5EF4-FFF2-40B4-BE49-F238E27FC236}">
                <a16:creationId xmlns:a16="http://schemas.microsoft.com/office/drawing/2014/main" id="{DB73018A-10E7-406C-A008-625046EFC89D}"/>
              </a:ext>
            </a:extLst>
          </p:cNvPr>
          <p:cNvSpPr txBox="1"/>
          <p:nvPr/>
        </p:nvSpPr>
        <p:spPr>
          <a:xfrm>
            <a:off x="892113" y="2933666"/>
            <a:ext cx="4154228" cy="1725601"/>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150" normalizeH="0" baseline="0" noProof="0" dirty="0">
                <a:ln>
                  <a:noFill/>
                </a:ln>
                <a:effectLst/>
                <a:uLnTx/>
                <a:uFillTx/>
                <a:latin typeface="思源黑体 CN Regular"/>
                <a:ea typeface="思源黑体 CN Regular"/>
                <a:cs typeface="+mn-cs"/>
              </a:rPr>
              <a:t>员工进厂还安排了上岗前的培训制度，为新进员工讲解公司的相关规定。另外在</a:t>
            </a:r>
            <a:r>
              <a:rPr kumimoji="0" lang="en-US" altLang="zh-CN" sz="1400" b="1" i="0" u="none" strike="noStrike" kern="1200" cap="none" spc="150" normalizeH="0" baseline="0" noProof="0" dirty="0">
                <a:ln>
                  <a:noFill/>
                </a:ln>
                <a:effectLst/>
                <a:uLnTx/>
                <a:uFillTx/>
                <a:latin typeface="思源黑体 CN Regular"/>
                <a:ea typeface="思源黑体 CN Regular"/>
                <a:cs typeface="+mn-cs"/>
              </a:rPr>
              <a:t>20xx</a:t>
            </a:r>
            <a:r>
              <a:rPr kumimoji="0" lang="zh-CN" altLang="en-US" sz="1400" b="1" i="0" u="none" strike="noStrike" kern="1200" cap="none" spc="150" normalizeH="0" baseline="0" noProof="0" dirty="0">
                <a:ln>
                  <a:noFill/>
                </a:ln>
                <a:effectLst/>
                <a:uLnTx/>
                <a:uFillTx/>
                <a:latin typeface="思源黑体 CN Regular"/>
                <a:ea typeface="思源黑体 CN Regular"/>
                <a:cs typeface="+mn-cs"/>
              </a:rPr>
              <a:t>年</a:t>
            </a:r>
            <a:r>
              <a:rPr kumimoji="0" lang="en-US" altLang="zh-CN" sz="1400" b="1" i="0" u="none" strike="noStrike" kern="1200" cap="none" spc="150" normalizeH="0" baseline="0" noProof="0" dirty="0">
                <a:ln>
                  <a:noFill/>
                </a:ln>
                <a:effectLst/>
                <a:uLnTx/>
                <a:uFillTx/>
                <a:latin typeface="思源黑体 CN Regular"/>
                <a:ea typeface="思源黑体 CN Regular"/>
                <a:cs typeface="+mn-cs"/>
              </a:rPr>
              <a:t>10</a:t>
            </a:r>
            <a:r>
              <a:rPr kumimoji="0" lang="zh-CN" altLang="en-US" sz="1400" b="1" i="0" u="none" strike="noStrike" kern="1200" cap="none" spc="150" normalizeH="0" baseline="0" noProof="0" dirty="0">
                <a:ln>
                  <a:noFill/>
                </a:ln>
                <a:effectLst/>
                <a:uLnTx/>
                <a:uFillTx/>
                <a:latin typeface="思源黑体 CN Regular"/>
                <a:ea typeface="思源黑体 CN Regular"/>
                <a:cs typeface="+mn-cs"/>
              </a:rPr>
              <a:t>月推出新修订的</a:t>
            </a:r>
            <a:r>
              <a:rPr kumimoji="0" lang="en-US" altLang="zh-CN" sz="1400" b="1" i="0" u="none" strike="noStrike" kern="1200" cap="none" spc="150" normalizeH="0" baseline="0" noProof="0" dirty="0">
                <a:ln>
                  <a:noFill/>
                </a:ln>
                <a:effectLst/>
                <a:uLnTx/>
                <a:uFillTx/>
                <a:latin typeface="思源黑体 CN Regular"/>
                <a:ea typeface="思源黑体 CN Regular"/>
                <a:cs typeface="+mn-cs"/>
              </a:rPr>
              <a:t>《</a:t>
            </a:r>
            <a:r>
              <a:rPr kumimoji="0" lang="zh-CN" altLang="en-US" sz="1400" b="1" i="0" u="none" strike="noStrike" kern="1200" cap="none" spc="150" normalizeH="0" baseline="0" noProof="0" dirty="0">
                <a:ln>
                  <a:noFill/>
                </a:ln>
                <a:effectLst/>
                <a:uLnTx/>
                <a:uFillTx/>
                <a:latin typeface="思源黑体 CN Regular"/>
                <a:ea typeface="思源黑体 CN Regular"/>
                <a:cs typeface="+mn-cs"/>
              </a:rPr>
              <a:t>员工手册</a:t>
            </a:r>
            <a:r>
              <a:rPr kumimoji="0" lang="en-US" altLang="zh-CN" sz="1400" b="1" i="0" u="none" strike="noStrike" kern="1200" cap="none" spc="150" normalizeH="0" baseline="0" noProof="0" dirty="0">
                <a:ln>
                  <a:noFill/>
                </a:ln>
                <a:effectLst/>
                <a:uLnTx/>
                <a:uFillTx/>
                <a:latin typeface="思源黑体 CN Regular"/>
                <a:ea typeface="思源黑体 CN Regular"/>
                <a:cs typeface="+mn-cs"/>
              </a:rPr>
              <a:t>》</a:t>
            </a:r>
            <a:r>
              <a:rPr kumimoji="0" lang="zh-CN" altLang="en-US" sz="1400" b="1" i="0" u="none" strike="noStrike" kern="1200" cap="none" spc="150" normalizeH="0" baseline="0" noProof="0" dirty="0">
                <a:ln>
                  <a:noFill/>
                </a:ln>
                <a:effectLst/>
                <a:uLnTx/>
                <a:uFillTx/>
                <a:latin typeface="思源黑体 CN Regular"/>
                <a:ea typeface="思源黑体 CN Regular"/>
                <a:cs typeface="+mn-cs"/>
              </a:rPr>
              <a:t>后，我们同样安排时间对全体员工进行一次新的</a:t>
            </a:r>
            <a:r>
              <a:rPr kumimoji="0" lang="en-US" altLang="zh-CN" sz="1400" b="1" i="0" u="none" strike="noStrike" kern="1200" cap="none" spc="150" normalizeH="0" baseline="0" noProof="0" dirty="0">
                <a:ln>
                  <a:noFill/>
                </a:ln>
                <a:effectLst/>
                <a:uLnTx/>
                <a:uFillTx/>
                <a:latin typeface="思源黑体 CN Regular"/>
                <a:ea typeface="思源黑体 CN Regular"/>
                <a:cs typeface="+mn-cs"/>
              </a:rPr>
              <a:t>《</a:t>
            </a:r>
            <a:r>
              <a:rPr kumimoji="0" lang="zh-CN" altLang="en-US" sz="1400" b="1" i="0" u="none" strike="noStrike" kern="1200" cap="none" spc="150" normalizeH="0" baseline="0" noProof="0" dirty="0">
                <a:ln>
                  <a:noFill/>
                </a:ln>
                <a:effectLst/>
                <a:uLnTx/>
                <a:uFillTx/>
                <a:latin typeface="思源黑体 CN Regular"/>
                <a:ea typeface="思源黑体 CN Regular"/>
                <a:cs typeface="+mn-cs"/>
              </a:rPr>
              <a:t>员工手册</a:t>
            </a:r>
            <a:r>
              <a:rPr kumimoji="0" lang="en-US" altLang="zh-CN" sz="1400" b="1" i="0" u="none" strike="noStrike" kern="1200" cap="none" spc="150" normalizeH="0" baseline="0" noProof="0" dirty="0">
                <a:ln>
                  <a:noFill/>
                </a:ln>
                <a:effectLst/>
                <a:uLnTx/>
                <a:uFillTx/>
                <a:latin typeface="思源黑体 CN Regular"/>
                <a:ea typeface="思源黑体 CN Regular"/>
                <a:cs typeface="+mn-cs"/>
              </a:rPr>
              <a:t>》</a:t>
            </a:r>
            <a:r>
              <a:rPr kumimoji="0" lang="zh-CN" altLang="en-US" sz="1400" b="1" i="0" u="none" strike="noStrike" kern="1200" cap="none" spc="150" normalizeH="0" baseline="0" noProof="0" dirty="0">
                <a:ln>
                  <a:noFill/>
                </a:ln>
                <a:effectLst/>
                <a:uLnTx/>
                <a:uFillTx/>
                <a:latin typeface="思源黑体 CN Regular"/>
                <a:ea typeface="思源黑体 CN Regular"/>
                <a:cs typeface="+mn-cs"/>
              </a:rPr>
              <a:t>培训，让所有员工明白公司在制度管理方面所执行的新规定内容，以便能更好的共同遵守执行。</a:t>
            </a:r>
          </a:p>
        </p:txBody>
      </p:sp>
      <p:sp>
        <p:nvSpPr>
          <p:cNvPr id="65" name="文本框 64">
            <a:extLst>
              <a:ext uri="{FF2B5EF4-FFF2-40B4-BE49-F238E27FC236}">
                <a16:creationId xmlns:a16="http://schemas.microsoft.com/office/drawing/2014/main" id="{AD720FAE-5CE3-40DF-BB8E-05E5DD325610}"/>
              </a:ext>
            </a:extLst>
          </p:cNvPr>
          <p:cNvSpPr txBox="1"/>
          <p:nvPr/>
        </p:nvSpPr>
        <p:spPr>
          <a:xfrm>
            <a:off x="1163638" y="1902750"/>
            <a:ext cx="3089578" cy="6771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spc="300" dirty="0">
                <a:solidFill>
                  <a:schemeClr val="accent1"/>
                </a:solidFill>
                <a:latin typeface="思源黑体 CN Bold" panose="020B0800000000000000" pitchFamily="34" charset="-122"/>
                <a:ea typeface="思源黑体 CN Bold" panose="020B0800000000000000" pitchFamily="34" charset="-122"/>
                <a:cs typeface="+mn-ea"/>
                <a:sym typeface="+mn-lt"/>
              </a:rPr>
              <a:t>人事部</a:t>
            </a:r>
            <a:endParaRPr lang="en-US" altLang="zh-CN" sz="2400" b="1" spc="300" dirty="0">
              <a:solidFill>
                <a:schemeClr val="accent1"/>
              </a:solidFill>
              <a:latin typeface="思源黑体 CN Bold" panose="020B0800000000000000" pitchFamily="34" charset="-122"/>
              <a:ea typeface="思源黑体 CN Bold" panose="020B0800000000000000"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cs typeface="+mn-ea"/>
                <a:sym typeface="+mn-lt"/>
              </a:rPr>
              <a:t>上半年工作回顾（一）</a:t>
            </a:r>
          </a:p>
        </p:txBody>
      </p:sp>
      <p:sp>
        <p:nvSpPr>
          <p:cNvPr id="2" name="文本框 1">
            <a:extLst>
              <a:ext uri="{FF2B5EF4-FFF2-40B4-BE49-F238E27FC236}">
                <a16:creationId xmlns:a16="http://schemas.microsoft.com/office/drawing/2014/main" id="{C5F5E2B2-B91B-3B69-1397-3F3A8F5A4D83}"/>
              </a:ext>
            </a:extLst>
          </p:cNvPr>
          <p:cNvSpPr txBox="1"/>
          <p:nvPr/>
        </p:nvSpPr>
        <p:spPr>
          <a:xfrm>
            <a:off x="7314188" y="1394986"/>
            <a:ext cx="887322" cy="646331"/>
          </a:xfrm>
          <a:prstGeom prst="rect">
            <a:avLst/>
          </a:prstGeom>
          <a:noFill/>
        </p:spPr>
        <p:txBody>
          <a:bodyPr wrap="square" rtlCol="0">
            <a:noAutofit/>
          </a:bodyPr>
          <a:lstStyle/>
          <a:p>
            <a:r>
              <a:rPr lang="en-US" altLang="zh-CN" sz="3600" b="1" dirty="0">
                <a:solidFill>
                  <a:schemeClr val="bg1"/>
                </a:solidFill>
              </a:rPr>
              <a:t>01</a:t>
            </a:r>
            <a:endParaRPr lang="zh-CN" altLang="en-US" sz="3600" b="1" dirty="0">
              <a:solidFill>
                <a:schemeClr val="bg1"/>
              </a:solidFill>
            </a:endParaRPr>
          </a:p>
        </p:txBody>
      </p:sp>
      <p:sp>
        <p:nvSpPr>
          <p:cNvPr id="24" name="文本框 23">
            <a:extLst>
              <a:ext uri="{FF2B5EF4-FFF2-40B4-BE49-F238E27FC236}">
                <a16:creationId xmlns:a16="http://schemas.microsoft.com/office/drawing/2014/main" id="{08BE71F9-3CBE-ACAE-95FF-AB6637EED2C4}"/>
              </a:ext>
            </a:extLst>
          </p:cNvPr>
          <p:cNvSpPr txBox="1"/>
          <p:nvPr/>
        </p:nvSpPr>
        <p:spPr>
          <a:xfrm>
            <a:off x="10848085" y="5812841"/>
            <a:ext cx="887322" cy="646331"/>
          </a:xfrm>
          <a:prstGeom prst="rect">
            <a:avLst/>
          </a:prstGeom>
          <a:noFill/>
        </p:spPr>
        <p:txBody>
          <a:bodyPr wrap="square" rtlCol="0">
            <a:noAutofit/>
          </a:bodyPr>
          <a:lstStyle/>
          <a:p>
            <a:r>
              <a:rPr lang="en-US" altLang="zh-CN" sz="3600" b="1" dirty="0">
                <a:solidFill>
                  <a:schemeClr val="bg1"/>
                </a:solidFill>
              </a:rPr>
              <a:t>04</a:t>
            </a:r>
            <a:endParaRPr lang="zh-CN" altLang="en-US" sz="3600" b="1" dirty="0">
              <a:solidFill>
                <a:schemeClr val="bg1"/>
              </a:solidFill>
            </a:endParaRPr>
          </a:p>
        </p:txBody>
      </p:sp>
    </p:spTree>
    <p:extLst>
      <p:ext uri="{BB962C8B-B14F-4D97-AF65-F5344CB8AC3E}">
        <p14:creationId xmlns:p14="http://schemas.microsoft.com/office/powerpoint/2010/main" val="3090179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Прямоугольник 60">
            <a:extLst>
              <a:ext uri="{FF2B5EF4-FFF2-40B4-BE49-F238E27FC236}">
                <a16:creationId xmlns:a16="http://schemas.microsoft.com/office/drawing/2014/main" id="{EA2D801D-725C-4548-884A-08C7BB28E343}"/>
              </a:ext>
            </a:extLst>
          </p:cNvPr>
          <p:cNvSpPr/>
          <p:nvPr/>
        </p:nvSpPr>
        <p:spPr>
          <a:xfrm>
            <a:off x="9276247" y="5061440"/>
            <a:ext cx="2291866" cy="13393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50" name="Прямоугольник 49"/>
          <p:cNvSpPr/>
          <p:nvPr/>
        </p:nvSpPr>
        <p:spPr>
          <a:xfrm>
            <a:off x="5664199" y="467361"/>
            <a:ext cx="2379259" cy="1484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54" name="Прямоугольник 53">
            <a:extLst>
              <a:ext uri="{FF2B5EF4-FFF2-40B4-BE49-F238E27FC236}">
                <a16:creationId xmlns:a16="http://schemas.microsoft.com/office/drawing/2014/main" id="{2E30DA50-AD11-F247-9266-42189930976E}"/>
              </a:ext>
            </a:extLst>
          </p:cNvPr>
          <p:cNvSpPr/>
          <p:nvPr/>
        </p:nvSpPr>
        <p:spPr>
          <a:xfrm>
            <a:off x="9298927" y="1902750"/>
            <a:ext cx="2199971" cy="14849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cxnSp>
        <p:nvCxnSpPr>
          <p:cNvPr id="23" name="Прямая соединительная линия 22">
            <a:extLst>
              <a:ext uri="{FF2B5EF4-FFF2-40B4-BE49-F238E27FC236}">
                <a16:creationId xmlns:a16="http://schemas.microsoft.com/office/drawing/2014/main" id="{66F96171-D021-F14B-946B-238091EEDDBE}"/>
              </a:ext>
            </a:extLst>
          </p:cNvPr>
          <p:cNvCxnSpPr>
            <a:cxnSpLocks/>
          </p:cNvCxnSpPr>
          <p:nvPr/>
        </p:nvCxnSpPr>
        <p:spPr>
          <a:xfrm>
            <a:off x="8652142" y="297180"/>
            <a:ext cx="5995" cy="62636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a:extLst>
              <a:ext uri="{FF2B5EF4-FFF2-40B4-BE49-F238E27FC236}">
                <a16:creationId xmlns:a16="http://schemas.microsoft.com/office/drawing/2014/main" id="{D4C3099E-4F58-114E-9CFA-6C1C00C0383F}"/>
              </a:ext>
            </a:extLst>
          </p:cNvPr>
          <p:cNvCxnSpPr>
            <a:cxnSpLocks/>
          </p:cNvCxnSpPr>
          <p:nvPr/>
        </p:nvCxnSpPr>
        <p:spPr>
          <a:xfrm>
            <a:off x="8040154" y="1236946"/>
            <a:ext cx="611988" cy="0"/>
          </a:xfrm>
          <a:prstGeom prst="line">
            <a:avLst/>
          </a:prstGeom>
          <a:ln w="381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a:extLst>
              <a:ext uri="{FF2B5EF4-FFF2-40B4-BE49-F238E27FC236}">
                <a16:creationId xmlns:a16="http://schemas.microsoft.com/office/drawing/2014/main" id="{F13514F3-DB9F-9649-8349-EE92C1A67F09}"/>
              </a:ext>
            </a:extLst>
          </p:cNvPr>
          <p:cNvCxnSpPr>
            <a:cxnSpLocks/>
          </p:cNvCxnSpPr>
          <p:nvPr/>
        </p:nvCxnSpPr>
        <p:spPr>
          <a:xfrm>
            <a:off x="8040154" y="4318946"/>
            <a:ext cx="611988" cy="0"/>
          </a:xfrm>
          <a:prstGeom prst="line">
            <a:avLst/>
          </a:prstGeom>
          <a:ln w="381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a:extLst>
              <a:ext uri="{FF2B5EF4-FFF2-40B4-BE49-F238E27FC236}">
                <a16:creationId xmlns:a16="http://schemas.microsoft.com/office/drawing/2014/main" id="{1DB2E8CE-34E4-F246-9156-43160AD1EABB}"/>
              </a:ext>
            </a:extLst>
          </p:cNvPr>
          <p:cNvCxnSpPr>
            <a:cxnSpLocks/>
          </p:cNvCxnSpPr>
          <p:nvPr/>
        </p:nvCxnSpPr>
        <p:spPr>
          <a:xfrm flipH="1">
            <a:off x="8664977" y="2636336"/>
            <a:ext cx="643796" cy="0"/>
          </a:xfrm>
          <a:prstGeom prst="line">
            <a:avLst/>
          </a:prstGeom>
          <a:ln w="3810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a:extLst>
              <a:ext uri="{FF2B5EF4-FFF2-40B4-BE49-F238E27FC236}">
                <a16:creationId xmlns:a16="http://schemas.microsoft.com/office/drawing/2014/main" id="{0FE2256D-CEA9-854B-8378-333EC7FC26A7}"/>
              </a:ext>
            </a:extLst>
          </p:cNvPr>
          <p:cNvCxnSpPr>
            <a:cxnSpLocks/>
          </p:cNvCxnSpPr>
          <p:nvPr/>
        </p:nvCxnSpPr>
        <p:spPr>
          <a:xfrm flipH="1">
            <a:off x="8655131" y="5795026"/>
            <a:ext cx="643796" cy="0"/>
          </a:xfrm>
          <a:prstGeom prst="line">
            <a:avLst/>
          </a:prstGeom>
          <a:ln w="3810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31" name="Прямоугольник 49">
            <a:extLst>
              <a:ext uri="{FF2B5EF4-FFF2-40B4-BE49-F238E27FC236}">
                <a16:creationId xmlns:a16="http://schemas.microsoft.com/office/drawing/2014/main" id="{687CEEFF-2377-4947-BCFE-AA6E08428384}"/>
              </a:ext>
            </a:extLst>
          </p:cNvPr>
          <p:cNvSpPr/>
          <p:nvPr/>
        </p:nvSpPr>
        <p:spPr>
          <a:xfrm>
            <a:off x="5660895" y="3576452"/>
            <a:ext cx="2379259" cy="1484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45" name="文本框 99">
            <a:extLst>
              <a:ext uri="{FF2B5EF4-FFF2-40B4-BE49-F238E27FC236}">
                <a16:creationId xmlns:a16="http://schemas.microsoft.com/office/drawing/2014/main" id="{CBC8DA39-60F6-48DB-ADDB-08B2FB7C32C5}"/>
              </a:ext>
            </a:extLst>
          </p:cNvPr>
          <p:cNvSpPr txBox="1"/>
          <p:nvPr/>
        </p:nvSpPr>
        <p:spPr>
          <a:xfrm>
            <a:off x="9365269" y="1952349"/>
            <a:ext cx="2133629" cy="89402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150" normalizeH="0" baseline="0" noProof="0" dirty="0">
                <a:ln>
                  <a:noFill/>
                </a:ln>
                <a:solidFill>
                  <a:prstClr val="white"/>
                </a:solidFill>
                <a:effectLst/>
                <a:uLnTx/>
                <a:uFillTx/>
                <a:latin typeface="思源黑体 CN Regular"/>
                <a:ea typeface="思源黑体 CN Regular"/>
                <a:cs typeface="+mn-cs"/>
              </a:rPr>
              <a:t>制定修改了行政管理相关制度，</a:t>
            </a:r>
            <a:r>
              <a:rPr lang="zh-CN" altLang="en-US" sz="1400" b="1" spc="150" dirty="0">
                <a:solidFill>
                  <a:prstClr val="white"/>
                </a:solidFill>
                <a:latin typeface="思源黑体 CN Regular"/>
                <a:ea typeface="思源黑体 CN Regular"/>
              </a:rPr>
              <a:t>同时</a:t>
            </a:r>
            <a:r>
              <a:rPr kumimoji="0" lang="zh-CN" altLang="en-US" sz="1400" b="1" i="0" u="none" strike="noStrike" kern="1200" cap="none" spc="150" normalizeH="0" baseline="0" noProof="0" dirty="0">
                <a:ln>
                  <a:noFill/>
                </a:ln>
                <a:solidFill>
                  <a:prstClr val="white"/>
                </a:solidFill>
                <a:effectLst/>
                <a:uLnTx/>
                <a:uFillTx/>
                <a:latin typeface="思源黑体 CN Regular"/>
                <a:ea typeface="思源黑体 CN Regular"/>
                <a:cs typeface="+mn-cs"/>
              </a:rPr>
              <a:t>对行政管理制度进行强有力监管。</a:t>
            </a:r>
            <a:endParaRPr kumimoji="1" lang="zh-CN" altLang="en-US" sz="1400" b="1"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47" name="文本框 99">
            <a:extLst>
              <a:ext uri="{FF2B5EF4-FFF2-40B4-BE49-F238E27FC236}">
                <a16:creationId xmlns:a16="http://schemas.microsoft.com/office/drawing/2014/main" id="{473902C4-7CCA-4261-A2C7-59720F3F9D08}"/>
              </a:ext>
            </a:extLst>
          </p:cNvPr>
          <p:cNvSpPr txBox="1"/>
          <p:nvPr/>
        </p:nvSpPr>
        <p:spPr>
          <a:xfrm>
            <a:off x="9383305" y="5113714"/>
            <a:ext cx="2184808" cy="89402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1" i="0" u="none" strike="noStrike" kern="1200" cap="none" spc="150" normalizeH="0" baseline="0" noProof="0" dirty="0">
                <a:ln>
                  <a:noFill/>
                </a:ln>
                <a:solidFill>
                  <a:prstClr val="white"/>
                </a:solidFill>
                <a:effectLst/>
                <a:uLnTx/>
                <a:uFillTx/>
                <a:latin typeface="思源黑体 CN Regular"/>
                <a:ea typeface="思源黑体 CN Regular"/>
                <a:cs typeface="+mn-cs"/>
              </a:rPr>
              <a:t>6</a:t>
            </a:r>
            <a:r>
              <a:rPr kumimoji="0" lang="zh-CN" altLang="en-US" sz="1400" b="1" i="0" u="none" strike="noStrike" kern="1200" cap="none" spc="150" normalizeH="0" baseline="0" noProof="0" dirty="0">
                <a:ln>
                  <a:noFill/>
                </a:ln>
                <a:solidFill>
                  <a:prstClr val="white"/>
                </a:solidFill>
                <a:effectLst/>
                <a:uLnTx/>
                <a:uFillTx/>
                <a:latin typeface="思源黑体 CN Regular"/>
                <a:ea typeface="思源黑体 CN Regular"/>
                <a:cs typeface="+mn-cs"/>
              </a:rPr>
              <a:t>月份完成半年度资产盘点工作，并建立新的资产登记表；</a:t>
            </a:r>
            <a:endParaRPr kumimoji="1" lang="zh-CN" altLang="en-US" sz="1400" b="1"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53" name="文本框 99">
            <a:extLst>
              <a:ext uri="{FF2B5EF4-FFF2-40B4-BE49-F238E27FC236}">
                <a16:creationId xmlns:a16="http://schemas.microsoft.com/office/drawing/2014/main" id="{6009EBF8-99B2-4669-B702-BEAF9002F69B}"/>
              </a:ext>
            </a:extLst>
          </p:cNvPr>
          <p:cNvSpPr txBox="1"/>
          <p:nvPr/>
        </p:nvSpPr>
        <p:spPr>
          <a:xfrm>
            <a:off x="5758120" y="3576452"/>
            <a:ext cx="2259806" cy="89402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150" normalizeH="0" baseline="0" noProof="0" dirty="0">
                <a:ln>
                  <a:noFill/>
                </a:ln>
                <a:solidFill>
                  <a:schemeClr val="bg1"/>
                </a:solidFill>
                <a:effectLst/>
                <a:uLnTx/>
                <a:uFillTx/>
                <a:latin typeface="思源黑体 CN Regular"/>
                <a:ea typeface="思源黑体 CN Regular"/>
                <a:cs typeface="+mn-cs"/>
              </a:rPr>
              <a:t>组织参加</a:t>
            </a:r>
            <a:r>
              <a:rPr kumimoji="0" lang="en-US" altLang="zh-CN" sz="1400" b="1" i="0" u="none" strike="noStrike" kern="1200" cap="none" spc="150" normalizeH="0" baseline="0" noProof="0" dirty="0">
                <a:ln>
                  <a:noFill/>
                </a:ln>
                <a:solidFill>
                  <a:schemeClr val="bg1"/>
                </a:solidFill>
                <a:effectLst/>
                <a:uLnTx/>
                <a:uFillTx/>
                <a:latin typeface="思源黑体 CN Regular"/>
                <a:ea typeface="思源黑体 CN Regular"/>
                <a:cs typeface="+mn-cs"/>
              </a:rPr>
              <a:t>6.7</a:t>
            </a:r>
            <a:r>
              <a:rPr kumimoji="0" lang="zh-CN" altLang="en-US" sz="1400" b="1" i="0" u="none" strike="noStrike" kern="1200" cap="none" spc="150" normalizeH="0" baseline="0" noProof="0" dirty="0">
                <a:ln>
                  <a:noFill/>
                </a:ln>
                <a:solidFill>
                  <a:schemeClr val="bg1"/>
                </a:solidFill>
                <a:effectLst/>
                <a:uLnTx/>
                <a:uFillTx/>
                <a:latin typeface="思源黑体 CN Regular"/>
                <a:ea typeface="思源黑体 CN Regular"/>
                <a:cs typeface="+mn-cs"/>
              </a:rPr>
              <a:t>会议、半年度营销总结会、建党</a:t>
            </a:r>
            <a:r>
              <a:rPr kumimoji="0" lang="en-US" altLang="zh-CN" sz="1400" b="1" i="0" u="none" strike="noStrike" kern="1200" cap="none" spc="150" normalizeH="0" baseline="0" noProof="0" dirty="0">
                <a:ln>
                  <a:noFill/>
                </a:ln>
                <a:solidFill>
                  <a:schemeClr val="bg1"/>
                </a:solidFill>
                <a:effectLst/>
                <a:uLnTx/>
                <a:uFillTx/>
                <a:latin typeface="思源黑体 CN Regular"/>
                <a:ea typeface="思源黑体 CN Regular"/>
                <a:cs typeface="+mn-cs"/>
              </a:rPr>
              <a:t>90</a:t>
            </a:r>
            <a:r>
              <a:rPr kumimoji="0" lang="zh-CN" altLang="en-US" sz="1400" b="1" i="0" u="none" strike="noStrike" kern="1200" cap="none" spc="150" normalizeH="0" baseline="0" noProof="0" dirty="0">
                <a:ln>
                  <a:noFill/>
                </a:ln>
                <a:solidFill>
                  <a:schemeClr val="bg1"/>
                </a:solidFill>
                <a:effectLst/>
                <a:uLnTx/>
                <a:uFillTx/>
                <a:latin typeface="思源黑体 CN Regular"/>
                <a:ea typeface="思源黑体 CN Regular"/>
                <a:cs typeface="+mn-cs"/>
              </a:rPr>
              <a:t>周年“唱红歌”歌咏比赛；</a:t>
            </a:r>
            <a:endParaRPr kumimoji="1" lang="zh-CN" altLang="en-US" sz="140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mn-cs"/>
            </a:endParaRPr>
          </a:p>
        </p:txBody>
      </p:sp>
      <p:sp>
        <p:nvSpPr>
          <p:cNvPr id="63" name="文本框 99">
            <a:extLst>
              <a:ext uri="{FF2B5EF4-FFF2-40B4-BE49-F238E27FC236}">
                <a16:creationId xmlns:a16="http://schemas.microsoft.com/office/drawing/2014/main" id="{628D3968-198E-4422-942C-A04C5B126304}"/>
              </a:ext>
            </a:extLst>
          </p:cNvPr>
          <p:cNvSpPr txBox="1"/>
          <p:nvPr/>
        </p:nvSpPr>
        <p:spPr>
          <a:xfrm>
            <a:off x="5758120" y="495511"/>
            <a:ext cx="2184808" cy="61702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150" normalizeH="0" baseline="0" noProof="0" dirty="0">
                <a:ln>
                  <a:noFill/>
                </a:ln>
                <a:solidFill>
                  <a:schemeClr val="bg1"/>
                </a:solidFill>
                <a:effectLst/>
                <a:uLnTx/>
                <a:uFillTx/>
                <a:latin typeface="思源黑体 CN Regular"/>
                <a:ea typeface="思源黑体 CN Regular"/>
                <a:cs typeface="+mn-cs"/>
              </a:rPr>
              <a:t>基础文件的起草和下发，文件整理归档：</a:t>
            </a:r>
            <a:endParaRPr kumimoji="1" lang="zh-CN" altLang="en-US" sz="140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mn-cs"/>
            </a:endParaRPr>
          </a:p>
        </p:txBody>
      </p:sp>
      <p:sp>
        <p:nvSpPr>
          <p:cNvPr id="64" name="文本框 99">
            <a:extLst>
              <a:ext uri="{FF2B5EF4-FFF2-40B4-BE49-F238E27FC236}">
                <a16:creationId xmlns:a16="http://schemas.microsoft.com/office/drawing/2014/main" id="{DB73018A-10E7-406C-A008-625046EFC89D}"/>
              </a:ext>
            </a:extLst>
          </p:cNvPr>
          <p:cNvSpPr txBox="1"/>
          <p:nvPr/>
        </p:nvSpPr>
        <p:spPr>
          <a:xfrm>
            <a:off x="901002" y="3060884"/>
            <a:ext cx="4099260" cy="144860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150" normalizeH="0" baseline="0" noProof="0" dirty="0">
                <a:ln>
                  <a:noFill/>
                </a:ln>
                <a:effectLst/>
                <a:uLnTx/>
                <a:uFillTx/>
                <a:latin typeface="思源黑体 CN Regular"/>
                <a:ea typeface="思源黑体 CN Regular"/>
                <a:cs typeface="+mn-cs"/>
              </a:rPr>
              <a:t>完成新入职人员职业化培训，包括行政管理制度、考勤制度。加强请假制度，对不履行请假手续者、擅自离岗者等，坚决予以查实并作出处理，这样既维护考勤制度的严肃性，又从另一方面激励了在岗员工的积极性，进而大大改善了公司的工作作风</a:t>
            </a:r>
            <a:endParaRPr kumimoji="1" lang="zh-CN" altLang="en-US" sz="1400" b="1" i="0" u="none" strike="noStrike" kern="1200" cap="none" spc="0" normalizeH="0" baseline="0" noProof="0" dirty="0">
              <a:ln>
                <a:noFill/>
              </a:ln>
              <a:effectLst/>
              <a:uLnTx/>
              <a:uFillTx/>
              <a:latin typeface="思源黑体 CN Regular"/>
              <a:ea typeface="思源黑体 CN Regular"/>
              <a:cs typeface="+mn-cs"/>
            </a:endParaRPr>
          </a:p>
        </p:txBody>
      </p:sp>
      <p:sp>
        <p:nvSpPr>
          <p:cNvPr id="24" name="文本框 23">
            <a:extLst>
              <a:ext uri="{FF2B5EF4-FFF2-40B4-BE49-F238E27FC236}">
                <a16:creationId xmlns:a16="http://schemas.microsoft.com/office/drawing/2014/main" id="{E310DA4D-364B-7A4C-BE32-D57ECEEE86BE}"/>
              </a:ext>
            </a:extLst>
          </p:cNvPr>
          <p:cNvSpPr txBox="1"/>
          <p:nvPr/>
        </p:nvSpPr>
        <p:spPr>
          <a:xfrm>
            <a:off x="7314188" y="1394986"/>
            <a:ext cx="887322" cy="646331"/>
          </a:xfrm>
          <a:prstGeom prst="rect">
            <a:avLst/>
          </a:prstGeom>
          <a:noFill/>
        </p:spPr>
        <p:txBody>
          <a:bodyPr wrap="square" rtlCol="0">
            <a:noAutofit/>
          </a:bodyPr>
          <a:lstStyle/>
          <a:p>
            <a:r>
              <a:rPr lang="en-US" altLang="zh-CN" sz="3600" b="1" dirty="0">
                <a:solidFill>
                  <a:schemeClr val="bg1"/>
                </a:solidFill>
              </a:rPr>
              <a:t>05</a:t>
            </a:r>
            <a:endParaRPr lang="zh-CN" altLang="en-US" sz="3600" b="1" dirty="0">
              <a:solidFill>
                <a:schemeClr val="bg1"/>
              </a:solidFill>
            </a:endParaRPr>
          </a:p>
        </p:txBody>
      </p:sp>
      <p:sp>
        <p:nvSpPr>
          <p:cNvPr id="25" name="文本框 24">
            <a:extLst>
              <a:ext uri="{FF2B5EF4-FFF2-40B4-BE49-F238E27FC236}">
                <a16:creationId xmlns:a16="http://schemas.microsoft.com/office/drawing/2014/main" id="{1AFFF062-6A9D-CE93-C675-A7C9702C37FE}"/>
              </a:ext>
            </a:extLst>
          </p:cNvPr>
          <p:cNvSpPr txBox="1"/>
          <p:nvPr/>
        </p:nvSpPr>
        <p:spPr>
          <a:xfrm>
            <a:off x="10848085" y="5812841"/>
            <a:ext cx="887322" cy="646331"/>
          </a:xfrm>
          <a:prstGeom prst="rect">
            <a:avLst/>
          </a:prstGeom>
          <a:noFill/>
        </p:spPr>
        <p:txBody>
          <a:bodyPr wrap="square" rtlCol="0">
            <a:noAutofit/>
          </a:bodyPr>
          <a:lstStyle/>
          <a:p>
            <a:r>
              <a:rPr lang="en-US" altLang="zh-CN" sz="3600" b="1" dirty="0">
                <a:solidFill>
                  <a:schemeClr val="bg1"/>
                </a:solidFill>
              </a:rPr>
              <a:t>08</a:t>
            </a:r>
            <a:endParaRPr lang="zh-CN" altLang="en-US" sz="3600" b="1" dirty="0">
              <a:solidFill>
                <a:schemeClr val="bg1"/>
              </a:solidFill>
            </a:endParaRPr>
          </a:p>
        </p:txBody>
      </p:sp>
      <p:sp>
        <p:nvSpPr>
          <p:cNvPr id="20" name="文本框 19">
            <a:extLst>
              <a:ext uri="{FF2B5EF4-FFF2-40B4-BE49-F238E27FC236}">
                <a16:creationId xmlns:a16="http://schemas.microsoft.com/office/drawing/2014/main" id="{B295171E-5AFB-E12B-AE72-C09631370B39}"/>
              </a:ext>
            </a:extLst>
          </p:cNvPr>
          <p:cNvSpPr txBox="1"/>
          <p:nvPr/>
        </p:nvSpPr>
        <p:spPr>
          <a:xfrm>
            <a:off x="1163638" y="2041317"/>
            <a:ext cx="3089578" cy="6771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spc="300" dirty="0">
                <a:solidFill>
                  <a:schemeClr val="accent1"/>
                </a:solidFill>
                <a:latin typeface="思源黑体 CN Bold" panose="020B0800000000000000" pitchFamily="34" charset="-122"/>
                <a:ea typeface="思源黑体 CN Bold" panose="020B0800000000000000" pitchFamily="34" charset="-122"/>
                <a:cs typeface="+mn-ea"/>
                <a:sym typeface="+mn-lt"/>
              </a:rPr>
              <a:t>人事部</a:t>
            </a:r>
            <a:endParaRPr lang="en-US" altLang="zh-CN" sz="2400" b="1" spc="300" dirty="0">
              <a:solidFill>
                <a:schemeClr val="accent1"/>
              </a:solidFill>
              <a:latin typeface="思源黑体 CN Bold" panose="020B0800000000000000" pitchFamily="34" charset="-122"/>
              <a:ea typeface="思源黑体 CN Bold" panose="020B0800000000000000"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cs typeface="+mn-ea"/>
                <a:sym typeface="+mn-lt"/>
              </a:rPr>
              <a:t>上半年工作回顾（二）</a:t>
            </a:r>
          </a:p>
        </p:txBody>
      </p:sp>
    </p:spTree>
    <p:extLst>
      <p:ext uri="{BB962C8B-B14F-4D97-AF65-F5344CB8AC3E}">
        <p14:creationId xmlns:p14="http://schemas.microsoft.com/office/powerpoint/2010/main" val="17468210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911CA7A8-48A5-55F4-1D76-2713304EF3A3}"/>
              </a:ext>
            </a:extLst>
          </p:cNvPr>
          <p:cNvGrpSpPr/>
          <p:nvPr/>
        </p:nvGrpSpPr>
        <p:grpSpPr>
          <a:xfrm>
            <a:off x="7087969" y="1759994"/>
            <a:ext cx="3889095" cy="3889095"/>
            <a:chOff x="7707086" y="2133599"/>
            <a:chExt cx="3614057" cy="3614057"/>
          </a:xfrm>
        </p:grpSpPr>
        <p:sp>
          <p:nvSpPr>
            <p:cNvPr id="18" name="椭圆 17">
              <a:extLst>
                <a:ext uri="{FF2B5EF4-FFF2-40B4-BE49-F238E27FC236}">
                  <a16:creationId xmlns:a16="http://schemas.microsoft.com/office/drawing/2014/main" id="{23C8E545-6EAA-D4C4-A9B8-2E5295FAADA2}"/>
                </a:ext>
              </a:extLst>
            </p:cNvPr>
            <p:cNvSpPr/>
            <p:nvPr/>
          </p:nvSpPr>
          <p:spPr>
            <a:xfrm>
              <a:off x="7707086" y="2133599"/>
              <a:ext cx="3614057" cy="3614057"/>
            </a:xfrm>
            <a:prstGeom prst="ellipse">
              <a:avLst/>
            </a:prstGeom>
            <a:solidFill>
              <a:schemeClr val="accent2"/>
            </a:solidFill>
            <a:ln w="12700" cap="flat" cmpd="sng" algn="ctr">
              <a:solidFill>
                <a:srgbClr val="F6B88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8">
              <a:extLst>
                <a:ext uri="{FF2B5EF4-FFF2-40B4-BE49-F238E27FC236}">
                  <a16:creationId xmlns:a16="http://schemas.microsoft.com/office/drawing/2014/main" id="{5536911C-DFD3-6D66-20AB-FFCE8081A00E}"/>
                </a:ext>
              </a:extLst>
            </p:cNvPr>
            <p:cNvSpPr/>
            <p:nvPr/>
          </p:nvSpPr>
          <p:spPr>
            <a:xfrm>
              <a:off x="7910286" y="2336799"/>
              <a:ext cx="3207657" cy="3207657"/>
            </a:xfrm>
            <a:prstGeom prst="ellipse">
              <a:avLst/>
            </a:prstGeom>
            <a:blipFill dpi="0" rotWithShape="1">
              <a:blip r:embed="rId2"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mj-ea"/>
                <a:ea typeface="+mj-ea"/>
                <a:cs typeface="+mn-cs"/>
              </a:endParaRPr>
            </a:p>
          </p:txBody>
        </p:sp>
      </p:grpSp>
      <p:grpSp>
        <p:nvGrpSpPr>
          <p:cNvPr id="20" name="组合 19">
            <a:extLst>
              <a:ext uri="{FF2B5EF4-FFF2-40B4-BE49-F238E27FC236}">
                <a16:creationId xmlns:a16="http://schemas.microsoft.com/office/drawing/2014/main" id="{0DAFA49C-A60B-449F-305C-17B08DD05567}"/>
              </a:ext>
            </a:extLst>
          </p:cNvPr>
          <p:cNvGrpSpPr/>
          <p:nvPr/>
        </p:nvGrpSpPr>
        <p:grpSpPr>
          <a:xfrm>
            <a:off x="6784908" y="1821670"/>
            <a:ext cx="609657" cy="609657"/>
            <a:chOff x="7707539" y="1520085"/>
            <a:chExt cx="768804" cy="768804"/>
          </a:xfrm>
        </p:grpSpPr>
        <p:sp>
          <p:nvSpPr>
            <p:cNvPr id="21" name="椭圆 20">
              <a:extLst>
                <a:ext uri="{FF2B5EF4-FFF2-40B4-BE49-F238E27FC236}">
                  <a16:creationId xmlns:a16="http://schemas.microsoft.com/office/drawing/2014/main" id="{4F4D8DCB-FAD5-DEDF-0C62-DA8B3E22FBC9}"/>
                </a:ext>
              </a:extLst>
            </p:cNvPr>
            <p:cNvSpPr/>
            <p:nvPr/>
          </p:nvSpPr>
          <p:spPr>
            <a:xfrm>
              <a:off x="7707539" y="1520085"/>
              <a:ext cx="768804" cy="768804"/>
            </a:xfrm>
            <a:prstGeom prst="ellipse">
              <a:avLst/>
            </a:prstGeom>
            <a:solidFill>
              <a:schemeClr val="accent1"/>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mj-ea"/>
                <a:ea typeface="+mj-ea"/>
                <a:cs typeface="+mn-cs"/>
              </a:endParaRPr>
            </a:p>
          </p:txBody>
        </p:sp>
        <p:grpSp>
          <p:nvGrpSpPr>
            <p:cNvPr id="22" name="组合 21">
              <a:extLst>
                <a:ext uri="{FF2B5EF4-FFF2-40B4-BE49-F238E27FC236}">
                  <a16:creationId xmlns:a16="http://schemas.microsoft.com/office/drawing/2014/main" id="{466592F5-870A-160B-3F05-258E1B4ECAE8}"/>
                </a:ext>
              </a:extLst>
            </p:cNvPr>
            <p:cNvGrpSpPr/>
            <p:nvPr/>
          </p:nvGrpSpPr>
          <p:grpSpPr>
            <a:xfrm>
              <a:off x="7889705" y="1698655"/>
              <a:ext cx="404472" cy="411665"/>
              <a:chOff x="5232514" y="2081214"/>
              <a:chExt cx="539679" cy="549276"/>
            </a:xfrm>
            <a:solidFill>
              <a:sysClr val="window" lastClr="FFFFFF"/>
            </a:solidFill>
          </p:grpSpPr>
          <p:sp>
            <p:nvSpPr>
              <p:cNvPr id="23" name="Freeform 9">
                <a:extLst>
                  <a:ext uri="{FF2B5EF4-FFF2-40B4-BE49-F238E27FC236}">
                    <a16:creationId xmlns:a16="http://schemas.microsoft.com/office/drawing/2014/main" id="{1CDF6276-A035-C0D3-B779-09330DC12330}"/>
                  </a:ext>
                </a:extLst>
              </p:cNvPr>
              <p:cNvSpPr>
                <a:spLocks noEditPoints="1"/>
              </p:cNvSpPr>
              <p:nvPr/>
            </p:nvSpPr>
            <p:spPr bwMode="auto">
              <a:xfrm>
                <a:off x="5642034" y="2314577"/>
                <a:ext cx="130158" cy="104775"/>
              </a:xfrm>
              <a:custGeom>
                <a:avLst/>
                <a:gdLst>
                  <a:gd name="T0" fmla="*/ 0 w 46"/>
                  <a:gd name="T1" fmla="*/ 37 h 37"/>
                  <a:gd name="T2" fmla="*/ 46 w 46"/>
                  <a:gd name="T3" fmla="*/ 37 h 37"/>
                  <a:gd name="T4" fmla="*/ 46 w 46"/>
                  <a:gd name="T5" fmla="*/ 0 h 37"/>
                  <a:gd name="T6" fmla="*/ 0 w 46"/>
                  <a:gd name="T7" fmla="*/ 0 h 37"/>
                  <a:gd name="T8" fmla="*/ 0 w 46"/>
                  <a:gd name="T9" fmla="*/ 37 h 37"/>
                  <a:gd name="T10" fmla="*/ 21 w 46"/>
                  <a:gd name="T11" fmla="*/ 12 h 37"/>
                  <a:gd name="T12" fmla="*/ 27 w 46"/>
                  <a:gd name="T13" fmla="*/ 19 h 37"/>
                  <a:gd name="T14" fmla="*/ 21 w 46"/>
                  <a:gd name="T15" fmla="*/ 26 h 37"/>
                  <a:gd name="T16" fmla="*/ 15 w 46"/>
                  <a:gd name="T17" fmla="*/ 19 h 37"/>
                  <a:gd name="T18" fmla="*/ 21 w 46"/>
                  <a:gd name="T19" fmla="*/ 1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37">
                    <a:moveTo>
                      <a:pt x="0" y="37"/>
                    </a:moveTo>
                    <a:cubicBezTo>
                      <a:pt x="46" y="37"/>
                      <a:pt x="46" y="37"/>
                      <a:pt x="46" y="37"/>
                    </a:cubicBezTo>
                    <a:cubicBezTo>
                      <a:pt x="46" y="0"/>
                      <a:pt x="46" y="0"/>
                      <a:pt x="46" y="0"/>
                    </a:cubicBezTo>
                    <a:cubicBezTo>
                      <a:pt x="0" y="0"/>
                      <a:pt x="0" y="0"/>
                      <a:pt x="0" y="0"/>
                    </a:cubicBezTo>
                    <a:lnTo>
                      <a:pt x="0" y="37"/>
                    </a:lnTo>
                    <a:close/>
                    <a:moveTo>
                      <a:pt x="21" y="12"/>
                    </a:moveTo>
                    <a:cubicBezTo>
                      <a:pt x="24" y="12"/>
                      <a:pt x="27" y="15"/>
                      <a:pt x="27" y="19"/>
                    </a:cubicBezTo>
                    <a:cubicBezTo>
                      <a:pt x="27" y="23"/>
                      <a:pt x="24" y="26"/>
                      <a:pt x="21" y="26"/>
                    </a:cubicBezTo>
                    <a:cubicBezTo>
                      <a:pt x="17" y="26"/>
                      <a:pt x="15" y="23"/>
                      <a:pt x="15" y="19"/>
                    </a:cubicBezTo>
                    <a:cubicBezTo>
                      <a:pt x="15" y="15"/>
                      <a:pt x="17" y="12"/>
                      <a:pt x="21" y="12"/>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mj-ea"/>
                  <a:ea typeface="+mj-ea"/>
                  <a:cs typeface="+mn-ea"/>
                  <a:sym typeface="+mn-lt"/>
                </a:endParaRPr>
              </a:p>
            </p:txBody>
          </p:sp>
          <p:sp>
            <p:nvSpPr>
              <p:cNvPr id="24" name="Freeform 20">
                <a:extLst>
                  <a:ext uri="{FF2B5EF4-FFF2-40B4-BE49-F238E27FC236}">
                    <a16:creationId xmlns:a16="http://schemas.microsoft.com/office/drawing/2014/main" id="{CE397DCD-1BEC-1DB1-DF3C-6C37C7CB2D27}"/>
                  </a:ext>
                </a:extLst>
              </p:cNvPr>
              <p:cNvSpPr>
                <a:spLocks noEditPoints="1"/>
              </p:cNvSpPr>
              <p:nvPr/>
            </p:nvSpPr>
            <p:spPr bwMode="auto">
              <a:xfrm>
                <a:off x="5311878" y="2081214"/>
                <a:ext cx="460315" cy="466725"/>
              </a:xfrm>
              <a:custGeom>
                <a:avLst/>
                <a:gdLst>
                  <a:gd name="T0" fmla="*/ 113 w 162"/>
                  <a:gd name="T1" fmla="*/ 76 h 164"/>
                  <a:gd name="T2" fmla="*/ 162 w 162"/>
                  <a:gd name="T3" fmla="*/ 76 h 164"/>
                  <a:gd name="T4" fmla="*/ 162 w 162"/>
                  <a:gd name="T5" fmla="*/ 48 h 164"/>
                  <a:gd name="T6" fmla="*/ 151 w 162"/>
                  <a:gd name="T7" fmla="*/ 36 h 164"/>
                  <a:gd name="T8" fmla="*/ 141 w 162"/>
                  <a:gd name="T9" fmla="*/ 36 h 164"/>
                  <a:gd name="T10" fmla="*/ 137 w 162"/>
                  <a:gd name="T11" fmla="*/ 13 h 164"/>
                  <a:gd name="T12" fmla="*/ 130 w 162"/>
                  <a:gd name="T13" fmla="*/ 2 h 164"/>
                  <a:gd name="T14" fmla="*/ 121 w 162"/>
                  <a:gd name="T15" fmla="*/ 1 h 164"/>
                  <a:gd name="T16" fmla="*/ 9 w 162"/>
                  <a:gd name="T17" fmla="*/ 36 h 164"/>
                  <a:gd name="T18" fmla="*/ 2 w 162"/>
                  <a:gd name="T19" fmla="*/ 42 h 164"/>
                  <a:gd name="T20" fmla="*/ 2 w 162"/>
                  <a:gd name="T21" fmla="*/ 42 h 164"/>
                  <a:gd name="T22" fmla="*/ 0 w 162"/>
                  <a:gd name="T23" fmla="*/ 48 h 164"/>
                  <a:gd name="T24" fmla="*/ 0 w 162"/>
                  <a:gd name="T25" fmla="*/ 105 h 164"/>
                  <a:gd name="T26" fmla="*/ 15 w 162"/>
                  <a:gd name="T27" fmla="*/ 103 h 164"/>
                  <a:gd name="T28" fmla="*/ 65 w 162"/>
                  <a:gd name="T29" fmla="*/ 152 h 164"/>
                  <a:gd name="T30" fmla="*/ 63 w 162"/>
                  <a:gd name="T31" fmla="*/ 164 h 164"/>
                  <a:gd name="T32" fmla="*/ 151 w 162"/>
                  <a:gd name="T33" fmla="*/ 164 h 164"/>
                  <a:gd name="T34" fmla="*/ 162 w 162"/>
                  <a:gd name="T35" fmla="*/ 152 h 164"/>
                  <a:gd name="T36" fmla="*/ 162 w 162"/>
                  <a:gd name="T37" fmla="*/ 126 h 164"/>
                  <a:gd name="T38" fmla="*/ 113 w 162"/>
                  <a:gd name="T39" fmla="*/ 126 h 164"/>
                  <a:gd name="T40" fmla="*/ 109 w 162"/>
                  <a:gd name="T41" fmla="*/ 123 h 164"/>
                  <a:gd name="T42" fmla="*/ 109 w 162"/>
                  <a:gd name="T43" fmla="*/ 79 h 164"/>
                  <a:gd name="T44" fmla="*/ 113 w 162"/>
                  <a:gd name="T45" fmla="*/ 76 h 164"/>
                  <a:gd name="T46" fmla="*/ 30 w 162"/>
                  <a:gd name="T47" fmla="*/ 36 h 164"/>
                  <a:gd name="T48" fmla="*/ 123 w 162"/>
                  <a:gd name="T49" fmla="*/ 8 h 164"/>
                  <a:gd name="T50" fmla="*/ 127 w 162"/>
                  <a:gd name="T51" fmla="*/ 8 h 164"/>
                  <a:gd name="T52" fmla="*/ 130 w 162"/>
                  <a:gd name="T53" fmla="*/ 14 h 164"/>
                  <a:gd name="T54" fmla="*/ 134 w 162"/>
                  <a:gd name="T55" fmla="*/ 36 h 164"/>
                  <a:gd name="T56" fmla="*/ 30 w 162"/>
                  <a:gd name="T57" fmla="*/ 3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2" h="164">
                    <a:moveTo>
                      <a:pt x="113" y="76"/>
                    </a:moveTo>
                    <a:cubicBezTo>
                      <a:pt x="162" y="76"/>
                      <a:pt x="162" y="76"/>
                      <a:pt x="162" y="76"/>
                    </a:cubicBezTo>
                    <a:cubicBezTo>
                      <a:pt x="162" y="48"/>
                      <a:pt x="162" y="48"/>
                      <a:pt x="162" y="48"/>
                    </a:cubicBezTo>
                    <a:cubicBezTo>
                      <a:pt x="162" y="42"/>
                      <a:pt x="157" y="36"/>
                      <a:pt x="151" y="36"/>
                    </a:cubicBezTo>
                    <a:cubicBezTo>
                      <a:pt x="141" y="36"/>
                      <a:pt x="141" y="36"/>
                      <a:pt x="141" y="36"/>
                    </a:cubicBezTo>
                    <a:cubicBezTo>
                      <a:pt x="137" y="13"/>
                      <a:pt x="137" y="13"/>
                      <a:pt x="137" y="13"/>
                    </a:cubicBezTo>
                    <a:cubicBezTo>
                      <a:pt x="136" y="8"/>
                      <a:pt x="134" y="4"/>
                      <a:pt x="130" y="2"/>
                    </a:cubicBezTo>
                    <a:cubicBezTo>
                      <a:pt x="127" y="1"/>
                      <a:pt x="124" y="0"/>
                      <a:pt x="121" y="1"/>
                    </a:cubicBezTo>
                    <a:cubicBezTo>
                      <a:pt x="9" y="36"/>
                      <a:pt x="9" y="36"/>
                      <a:pt x="9" y="36"/>
                    </a:cubicBezTo>
                    <a:cubicBezTo>
                      <a:pt x="6" y="37"/>
                      <a:pt x="4" y="39"/>
                      <a:pt x="2" y="42"/>
                    </a:cubicBezTo>
                    <a:cubicBezTo>
                      <a:pt x="2" y="42"/>
                      <a:pt x="2" y="42"/>
                      <a:pt x="2" y="42"/>
                    </a:cubicBezTo>
                    <a:cubicBezTo>
                      <a:pt x="1" y="44"/>
                      <a:pt x="0" y="46"/>
                      <a:pt x="0" y="48"/>
                    </a:cubicBezTo>
                    <a:cubicBezTo>
                      <a:pt x="0" y="105"/>
                      <a:pt x="0" y="105"/>
                      <a:pt x="0" y="105"/>
                    </a:cubicBezTo>
                    <a:cubicBezTo>
                      <a:pt x="5" y="103"/>
                      <a:pt x="10" y="103"/>
                      <a:pt x="15" y="103"/>
                    </a:cubicBezTo>
                    <a:cubicBezTo>
                      <a:pt x="42" y="103"/>
                      <a:pt x="65" y="125"/>
                      <a:pt x="65" y="152"/>
                    </a:cubicBezTo>
                    <a:cubicBezTo>
                      <a:pt x="65" y="156"/>
                      <a:pt x="64" y="160"/>
                      <a:pt x="63" y="164"/>
                    </a:cubicBezTo>
                    <a:cubicBezTo>
                      <a:pt x="151" y="164"/>
                      <a:pt x="151" y="164"/>
                      <a:pt x="151" y="164"/>
                    </a:cubicBezTo>
                    <a:cubicBezTo>
                      <a:pt x="157" y="164"/>
                      <a:pt x="162" y="159"/>
                      <a:pt x="162" y="152"/>
                    </a:cubicBezTo>
                    <a:cubicBezTo>
                      <a:pt x="162" y="126"/>
                      <a:pt x="162" y="126"/>
                      <a:pt x="162" y="126"/>
                    </a:cubicBezTo>
                    <a:cubicBezTo>
                      <a:pt x="113" y="126"/>
                      <a:pt x="113" y="126"/>
                      <a:pt x="113" y="126"/>
                    </a:cubicBezTo>
                    <a:cubicBezTo>
                      <a:pt x="111" y="126"/>
                      <a:pt x="109" y="124"/>
                      <a:pt x="109" y="123"/>
                    </a:cubicBezTo>
                    <a:cubicBezTo>
                      <a:pt x="109" y="79"/>
                      <a:pt x="109" y="79"/>
                      <a:pt x="109" y="79"/>
                    </a:cubicBezTo>
                    <a:cubicBezTo>
                      <a:pt x="109" y="77"/>
                      <a:pt x="111" y="76"/>
                      <a:pt x="113" y="76"/>
                    </a:cubicBezTo>
                    <a:close/>
                    <a:moveTo>
                      <a:pt x="30" y="36"/>
                    </a:moveTo>
                    <a:cubicBezTo>
                      <a:pt x="123" y="8"/>
                      <a:pt x="123" y="8"/>
                      <a:pt x="123" y="8"/>
                    </a:cubicBezTo>
                    <a:cubicBezTo>
                      <a:pt x="124" y="7"/>
                      <a:pt x="125" y="7"/>
                      <a:pt x="127" y="8"/>
                    </a:cubicBezTo>
                    <a:cubicBezTo>
                      <a:pt x="128" y="9"/>
                      <a:pt x="130" y="11"/>
                      <a:pt x="130" y="14"/>
                    </a:cubicBezTo>
                    <a:cubicBezTo>
                      <a:pt x="134" y="36"/>
                      <a:pt x="134" y="36"/>
                      <a:pt x="134" y="36"/>
                    </a:cubicBezTo>
                    <a:lnTo>
                      <a:pt x="30" y="36"/>
                    </a:ln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mj-ea"/>
                  <a:ea typeface="+mj-ea"/>
                  <a:cs typeface="+mn-ea"/>
                  <a:sym typeface="+mn-lt"/>
                </a:endParaRPr>
              </a:p>
            </p:txBody>
          </p:sp>
          <p:sp>
            <p:nvSpPr>
              <p:cNvPr id="25" name="Freeform 24">
                <a:extLst>
                  <a:ext uri="{FF2B5EF4-FFF2-40B4-BE49-F238E27FC236}">
                    <a16:creationId xmlns:a16="http://schemas.microsoft.com/office/drawing/2014/main" id="{9BB0BF8A-67D0-B292-8373-6D7448F9A76B}"/>
                  </a:ext>
                </a:extLst>
              </p:cNvPr>
              <p:cNvSpPr>
                <a:spLocks noEditPoints="1"/>
              </p:cNvSpPr>
              <p:nvPr/>
            </p:nvSpPr>
            <p:spPr bwMode="auto">
              <a:xfrm>
                <a:off x="5232514" y="2397127"/>
                <a:ext cx="241269" cy="233363"/>
              </a:xfrm>
              <a:custGeom>
                <a:avLst/>
                <a:gdLst>
                  <a:gd name="T0" fmla="*/ 43 w 85"/>
                  <a:gd name="T1" fmla="*/ 0 h 82"/>
                  <a:gd name="T2" fmla="*/ 0 w 85"/>
                  <a:gd name="T3" fmla="*/ 41 h 82"/>
                  <a:gd name="T4" fmla="*/ 43 w 85"/>
                  <a:gd name="T5" fmla="*/ 82 h 82"/>
                  <a:gd name="T6" fmla="*/ 82 w 85"/>
                  <a:gd name="T7" fmla="*/ 55 h 82"/>
                  <a:gd name="T8" fmla="*/ 85 w 85"/>
                  <a:gd name="T9" fmla="*/ 41 h 82"/>
                  <a:gd name="T10" fmla="*/ 43 w 85"/>
                  <a:gd name="T11" fmla="*/ 0 h 82"/>
                  <a:gd name="T12" fmla="*/ 47 w 85"/>
                  <a:gd name="T13" fmla="*/ 64 h 82"/>
                  <a:gd name="T14" fmla="*/ 43 w 85"/>
                  <a:gd name="T15" fmla="*/ 68 h 82"/>
                  <a:gd name="T16" fmla="*/ 39 w 85"/>
                  <a:gd name="T17" fmla="*/ 64 h 82"/>
                  <a:gd name="T18" fmla="*/ 39 w 85"/>
                  <a:gd name="T19" fmla="*/ 58 h 82"/>
                  <a:gd name="T20" fmla="*/ 43 w 85"/>
                  <a:gd name="T21" fmla="*/ 54 h 82"/>
                  <a:gd name="T22" fmla="*/ 47 w 85"/>
                  <a:gd name="T23" fmla="*/ 58 h 82"/>
                  <a:gd name="T24" fmla="*/ 47 w 85"/>
                  <a:gd name="T25" fmla="*/ 64 h 82"/>
                  <a:gd name="T26" fmla="*/ 47 w 85"/>
                  <a:gd name="T27" fmla="*/ 44 h 82"/>
                  <a:gd name="T28" fmla="*/ 43 w 85"/>
                  <a:gd name="T29" fmla="*/ 48 h 82"/>
                  <a:gd name="T30" fmla="*/ 39 w 85"/>
                  <a:gd name="T31" fmla="*/ 44 h 82"/>
                  <a:gd name="T32" fmla="*/ 39 w 85"/>
                  <a:gd name="T33" fmla="*/ 18 h 82"/>
                  <a:gd name="T34" fmla="*/ 43 w 85"/>
                  <a:gd name="T35" fmla="*/ 14 h 82"/>
                  <a:gd name="T36" fmla="*/ 47 w 85"/>
                  <a:gd name="T37" fmla="*/ 18 h 82"/>
                  <a:gd name="T38" fmla="*/ 47 w 85"/>
                  <a:gd name="T39" fmla="*/ 4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82">
                    <a:moveTo>
                      <a:pt x="43" y="0"/>
                    </a:moveTo>
                    <a:cubicBezTo>
                      <a:pt x="19" y="0"/>
                      <a:pt x="0" y="18"/>
                      <a:pt x="0" y="41"/>
                    </a:cubicBezTo>
                    <a:cubicBezTo>
                      <a:pt x="0" y="63"/>
                      <a:pt x="19" y="82"/>
                      <a:pt x="43" y="82"/>
                    </a:cubicBezTo>
                    <a:cubicBezTo>
                      <a:pt x="60" y="82"/>
                      <a:pt x="76" y="71"/>
                      <a:pt x="82" y="55"/>
                    </a:cubicBezTo>
                    <a:cubicBezTo>
                      <a:pt x="84" y="50"/>
                      <a:pt x="85" y="46"/>
                      <a:pt x="85" y="41"/>
                    </a:cubicBezTo>
                    <a:cubicBezTo>
                      <a:pt x="85" y="18"/>
                      <a:pt x="66" y="0"/>
                      <a:pt x="43" y="0"/>
                    </a:cubicBezTo>
                    <a:close/>
                    <a:moveTo>
                      <a:pt x="47" y="64"/>
                    </a:moveTo>
                    <a:cubicBezTo>
                      <a:pt x="47" y="66"/>
                      <a:pt x="45" y="68"/>
                      <a:pt x="43" y="68"/>
                    </a:cubicBezTo>
                    <a:cubicBezTo>
                      <a:pt x="40" y="68"/>
                      <a:pt x="39" y="66"/>
                      <a:pt x="39" y="64"/>
                    </a:cubicBezTo>
                    <a:cubicBezTo>
                      <a:pt x="39" y="58"/>
                      <a:pt x="39" y="58"/>
                      <a:pt x="39" y="58"/>
                    </a:cubicBezTo>
                    <a:cubicBezTo>
                      <a:pt x="39" y="56"/>
                      <a:pt x="40" y="54"/>
                      <a:pt x="43" y="54"/>
                    </a:cubicBezTo>
                    <a:cubicBezTo>
                      <a:pt x="45" y="54"/>
                      <a:pt x="47" y="56"/>
                      <a:pt x="47" y="58"/>
                    </a:cubicBezTo>
                    <a:lnTo>
                      <a:pt x="47" y="64"/>
                    </a:lnTo>
                    <a:close/>
                    <a:moveTo>
                      <a:pt x="47" y="44"/>
                    </a:moveTo>
                    <a:cubicBezTo>
                      <a:pt x="47" y="46"/>
                      <a:pt x="45" y="48"/>
                      <a:pt x="43" y="48"/>
                    </a:cubicBezTo>
                    <a:cubicBezTo>
                      <a:pt x="40" y="48"/>
                      <a:pt x="39" y="46"/>
                      <a:pt x="39" y="44"/>
                    </a:cubicBezTo>
                    <a:cubicBezTo>
                      <a:pt x="39" y="18"/>
                      <a:pt x="39" y="18"/>
                      <a:pt x="39" y="18"/>
                    </a:cubicBezTo>
                    <a:cubicBezTo>
                      <a:pt x="39" y="15"/>
                      <a:pt x="40" y="14"/>
                      <a:pt x="43" y="14"/>
                    </a:cubicBezTo>
                    <a:cubicBezTo>
                      <a:pt x="45" y="14"/>
                      <a:pt x="47" y="15"/>
                      <a:pt x="47" y="18"/>
                    </a:cubicBezTo>
                    <a:lnTo>
                      <a:pt x="47" y="44"/>
                    </a:ln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mj-ea"/>
                  <a:ea typeface="+mj-ea"/>
                  <a:cs typeface="+mn-ea"/>
                  <a:sym typeface="+mn-lt"/>
                </a:endParaRPr>
              </a:p>
            </p:txBody>
          </p:sp>
        </p:grpSp>
      </p:grpSp>
      <p:sp>
        <p:nvSpPr>
          <p:cNvPr id="26" name="文本框 25">
            <a:extLst>
              <a:ext uri="{FF2B5EF4-FFF2-40B4-BE49-F238E27FC236}">
                <a16:creationId xmlns:a16="http://schemas.microsoft.com/office/drawing/2014/main" id="{5F141259-BAED-271D-5C76-BE77386D75CC}"/>
              </a:ext>
            </a:extLst>
          </p:cNvPr>
          <p:cNvSpPr txBox="1"/>
          <p:nvPr/>
        </p:nvSpPr>
        <p:spPr>
          <a:xfrm>
            <a:off x="1069464" y="2560087"/>
            <a:ext cx="4460908" cy="2870338"/>
          </a:xfrm>
          <a:prstGeom prst="rect">
            <a:avLst/>
          </a:prstGeom>
          <a:noFill/>
        </p:spPr>
        <p:txBody>
          <a:bodyPr wrap="square">
            <a:noAutofit/>
          </a:bodyPr>
          <a:lstStyle/>
          <a:p>
            <a:pPr>
              <a:lnSpc>
                <a:spcPct val="130000"/>
              </a:lnSpc>
            </a:pPr>
            <a:r>
              <a:rPr lang="en-US" altLang="zh-CN" sz="1400" b="1" dirty="0">
                <a:latin typeface="+mn-ea"/>
              </a:rPr>
              <a:t>20xx</a:t>
            </a:r>
            <a:r>
              <a:rPr lang="zh-CN" altLang="en-US" sz="1400" b="1" dirty="0">
                <a:latin typeface="+mn-ea"/>
              </a:rPr>
              <a:t>年行政人事部在公司领导战略思想的指导下，在公司领导教导、支持、关爱下，在各部门负责人的大力配合下，在部门全体员工的努力下，较之去年各项工作有了显著的改变：</a:t>
            </a:r>
            <a:endParaRPr lang="en-US" altLang="zh-CN" sz="1400" b="1" dirty="0">
              <a:latin typeface="+mn-ea"/>
            </a:endParaRPr>
          </a:p>
          <a:p>
            <a:pPr>
              <a:lnSpc>
                <a:spcPct val="130000"/>
              </a:lnSpc>
            </a:pPr>
            <a:r>
              <a:rPr lang="zh-CN" altLang="en-US" sz="1400" b="1" dirty="0">
                <a:latin typeface="+mn-ea"/>
              </a:rPr>
              <a:t>首先表现在通过加强制度化管理，全面提升了管理水平，增强了员工凝聚力和积极开展各项工作的动力。根据公司的战略思想，把公司目标及部门的各项工作分解到人，部门领导职责明确，个人工作分工明细，作为职能部门，首先是以身作则，严于律己，作好表率，同时在管理中体现“细、实”。</a:t>
            </a:r>
          </a:p>
        </p:txBody>
      </p:sp>
      <p:sp>
        <p:nvSpPr>
          <p:cNvPr id="16" name="文本框 15">
            <a:extLst>
              <a:ext uri="{FF2B5EF4-FFF2-40B4-BE49-F238E27FC236}">
                <a16:creationId xmlns:a16="http://schemas.microsoft.com/office/drawing/2014/main" id="{811F2CAB-435A-6A37-5992-8EB17213A96A}"/>
              </a:ext>
            </a:extLst>
          </p:cNvPr>
          <p:cNvSpPr txBox="1"/>
          <p:nvPr/>
        </p:nvSpPr>
        <p:spPr>
          <a:xfrm>
            <a:off x="1163638" y="1640104"/>
            <a:ext cx="3089578" cy="6771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spc="300" dirty="0">
                <a:solidFill>
                  <a:schemeClr val="accent1"/>
                </a:solidFill>
                <a:latin typeface="思源黑体 CN Bold" panose="020B0800000000000000" pitchFamily="34" charset="-122"/>
                <a:ea typeface="思源黑体 CN Bold" panose="020B0800000000000000" pitchFamily="34" charset="-122"/>
                <a:cs typeface="+mn-ea"/>
                <a:sym typeface="+mn-lt"/>
              </a:rPr>
              <a:t>人事部</a:t>
            </a:r>
            <a:endParaRPr lang="en-US" altLang="zh-CN" sz="2400" b="1" spc="300" dirty="0">
              <a:solidFill>
                <a:schemeClr val="accent1"/>
              </a:solidFill>
              <a:latin typeface="思源黑体 CN Bold" panose="020B0800000000000000" pitchFamily="34" charset="-122"/>
              <a:ea typeface="思源黑体 CN Bold" panose="020B0800000000000000"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cs typeface="+mn-ea"/>
                <a:sym typeface="+mn-lt"/>
              </a:rPr>
              <a:t>上半年工作回顾（三</a:t>
            </a:r>
            <a:r>
              <a:rPr kumimoji="0" lang="zh-CN" altLang="en-US" sz="2400" b="1" i="0" u="none" strike="noStrike" kern="1200" cap="none" spc="300" normalizeH="0" baseline="0" noProof="0" dirty="0">
                <a:ln>
                  <a:noFill/>
                </a:ln>
                <a:solidFill>
                  <a:srgbClr val="6667AB"/>
                </a:solidFill>
                <a:effectLst/>
                <a:uLnTx/>
                <a:uFillTx/>
                <a:latin typeface="思源黑体 CN Bold" panose="020B0800000000000000" pitchFamily="34" charset="-122"/>
                <a:ea typeface="思源黑体 CN Bold" panose="020B0800000000000000" pitchFamily="34" charset="-122"/>
                <a:cs typeface="+mn-ea"/>
                <a:sym typeface="+mn-lt"/>
              </a:rPr>
              <a:t>）</a:t>
            </a:r>
          </a:p>
        </p:txBody>
      </p:sp>
    </p:spTree>
    <p:extLst>
      <p:ext uri="{BB962C8B-B14F-4D97-AF65-F5344CB8AC3E}">
        <p14:creationId xmlns:p14="http://schemas.microsoft.com/office/powerpoint/2010/main" val="1986754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a:extLst>
              <a:ext uri="{FF2B5EF4-FFF2-40B4-BE49-F238E27FC236}">
                <a16:creationId xmlns:a16="http://schemas.microsoft.com/office/drawing/2014/main" id="{FB8A0398-82CA-C70F-C33F-0C66B953584E}"/>
              </a:ext>
            </a:extLst>
          </p:cNvPr>
          <p:cNvGrpSpPr/>
          <p:nvPr/>
        </p:nvGrpSpPr>
        <p:grpSpPr>
          <a:xfrm>
            <a:off x="10607915" y="6243522"/>
            <a:ext cx="1062179" cy="451968"/>
            <a:chOff x="1026270" y="-500258"/>
            <a:chExt cx="1062179" cy="451968"/>
          </a:xfrm>
          <a:solidFill>
            <a:schemeClr val="accent1"/>
          </a:solidFill>
        </p:grpSpPr>
        <p:sp>
          <p:nvSpPr>
            <p:cNvPr id="45" name="矩形: 圆角 44">
              <a:extLst>
                <a:ext uri="{FF2B5EF4-FFF2-40B4-BE49-F238E27FC236}">
                  <a16:creationId xmlns:a16="http://schemas.microsoft.com/office/drawing/2014/main" id="{5403ABE9-7CD0-DB2C-A2A6-C0E252F47E8E}"/>
                </a:ext>
              </a:extLst>
            </p:cNvPr>
            <p:cNvSpPr/>
            <p:nvPr/>
          </p:nvSpPr>
          <p:spPr>
            <a:xfrm>
              <a:off x="1416320" y="-500258"/>
              <a:ext cx="672129" cy="709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46" name="矩形: 圆角 45">
              <a:extLst>
                <a:ext uri="{FF2B5EF4-FFF2-40B4-BE49-F238E27FC236}">
                  <a16:creationId xmlns:a16="http://schemas.microsoft.com/office/drawing/2014/main" id="{EB86D44E-7618-FD28-2D1E-A3F44756E88D}"/>
                </a:ext>
              </a:extLst>
            </p:cNvPr>
            <p:cNvSpPr/>
            <p:nvPr/>
          </p:nvSpPr>
          <p:spPr>
            <a:xfrm flipV="1">
              <a:off x="1113952" y="-316881"/>
              <a:ext cx="974497" cy="9434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47" name="矩形: 圆角 46">
              <a:extLst>
                <a:ext uri="{FF2B5EF4-FFF2-40B4-BE49-F238E27FC236}">
                  <a16:creationId xmlns:a16="http://schemas.microsoft.com/office/drawing/2014/main" id="{45AE288E-A03A-F7CF-056E-6EA99A10171D}"/>
                </a:ext>
              </a:extLst>
            </p:cNvPr>
            <p:cNvSpPr/>
            <p:nvPr/>
          </p:nvSpPr>
          <p:spPr>
            <a:xfrm flipV="1">
              <a:off x="1026270" y="-130886"/>
              <a:ext cx="539484" cy="825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sp>
        <p:nvSpPr>
          <p:cNvPr id="25" name="矩形: 圆角 24">
            <a:extLst>
              <a:ext uri="{FF2B5EF4-FFF2-40B4-BE49-F238E27FC236}">
                <a16:creationId xmlns:a16="http://schemas.microsoft.com/office/drawing/2014/main" id="{1725716E-5539-AD7C-EA8D-D2E7AAE7383D}"/>
              </a:ext>
            </a:extLst>
          </p:cNvPr>
          <p:cNvSpPr/>
          <p:nvPr/>
        </p:nvSpPr>
        <p:spPr>
          <a:xfrm>
            <a:off x="18370" y="0"/>
            <a:ext cx="12173629" cy="6857999"/>
          </a:xfrm>
          <a:prstGeom prst="roundRect">
            <a:avLst>
              <a:gd name="adj" fmla="val 0"/>
            </a:avLst>
          </a:prstGeom>
          <a:pattFill prst="lgGrid">
            <a:fgClr>
              <a:srgbClr val="F8F8F8"/>
            </a:fgClr>
            <a:bgClr>
              <a:sysClr val="window" lastClr="FFFFFF"/>
            </a:bgClr>
          </a:patt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37" name="任意多边形: 形状 36">
            <a:extLst>
              <a:ext uri="{FF2B5EF4-FFF2-40B4-BE49-F238E27FC236}">
                <a16:creationId xmlns:a16="http://schemas.microsoft.com/office/drawing/2014/main" id="{1CEA2C34-7AFA-10A2-D47C-12FFDC4D74A9}"/>
              </a:ext>
            </a:extLst>
          </p:cNvPr>
          <p:cNvSpPr/>
          <p:nvPr/>
        </p:nvSpPr>
        <p:spPr>
          <a:xfrm>
            <a:off x="-18370" y="4442127"/>
            <a:ext cx="6096000" cy="1296683"/>
          </a:xfrm>
          <a:custGeom>
            <a:avLst/>
            <a:gdLst>
              <a:gd name="connsiteX0" fmla="*/ 0 w 6096000"/>
              <a:gd name="connsiteY0" fmla="*/ 0 h 1296683"/>
              <a:gd name="connsiteX1" fmla="*/ 176209 w 6096000"/>
              <a:gd name="connsiteY1" fmla="*/ 92112 h 1296683"/>
              <a:gd name="connsiteX2" fmla="*/ 6096000 w 6096000"/>
              <a:gd name="connsiteY2" fmla="*/ 1210057 h 1296683"/>
              <a:gd name="connsiteX3" fmla="*/ 6096000 w 6096000"/>
              <a:gd name="connsiteY3" fmla="*/ 1296683 h 1296683"/>
              <a:gd name="connsiteX4" fmla="*/ 176209 w 6096000"/>
              <a:gd name="connsiteY4" fmla="*/ 648623 h 1296683"/>
              <a:gd name="connsiteX5" fmla="*/ 0 w 6096000"/>
              <a:gd name="connsiteY5" fmla="*/ 595227 h 129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1296683">
                <a:moveTo>
                  <a:pt x="0" y="0"/>
                </a:moveTo>
                <a:lnTo>
                  <a:pt x="176209" y="92112"/>
                </a:lnTo>
                <a:cubicBezTo>
                  <a:pt x="1538763" y="771805"/>
                  <a:pt x="3683562" y="1210057"/>
                  <a:pt x="6096000" y="1210057"/>
                </a:cubicBezTo>
                <a:lnTo>
                  <a:pt x="6096000" y="1296683"/>
                </a:lnTo>
                <a:cubicBezTo>
                  <a:pt x="3683562" y="1296683"/>
                  <a:pt x="1538763" y="1042634"/>
                  <a:pt x="176209" y="648623"/>
                </a:cubicBezTo>
                <a:lnTo>
                  <a:pt x="0" y="595227"/>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j-ea"/>
              <a:ea typeface="+mj-ea"/>
              <a:cs typeface="+mn-cs"/>
            </a:endParaRPr>
          </a:p>
        </p:txBody>
      </p:sp>
      <p:sp>
        <p:nvSpPr>
          <p:cNvPr id="38" name="任意多边形: 形状 37">
            <a:extLst>
              <a:ext uri="{FF2B5EF4-FFF2-40B4-BE49-F238E27FC236}">
                <a16:creationId xmlns:a16="http://schemas.microsoft.com/office/drawing/2014/main" id="{3A624F3C-33F8-D4C1-6536-4487BB127E95}"/>
              </a:ext>
            </a:extLst>
          </p:cNvPr>
          <p:cNvSpPr/>
          <p:nvPr/>
        </p:nvSpPr>
        <p:spPr>
          <a:xfrm flipH="1">
            <a:off x="6059260" y="4442127"/>
            <a:ext cx="6132740" cy="1296683"/>
          </a:xfrm>
          <a:custGeom>
            <a:avLst/>
            <a:gdLst>
              <a:gd name="connsiteX0" fmla="*/ 0 w 6096000"/>
              <a:gd name="connsiteY0" fmla="*/ 0 h 1296683"/>
              <a:gd name="connsiteX1" fmla="*/ 176209 w 6096000"/>
              <a:gd name="connsiteY1" fmla="*/ 92112 h 1296683"/>
              <a:gd name="connsiteX2" fmla="*/ 6096000 w 6096000"/>
              <a:gd name="connsiteY2" fmla="*/ 1210057 h 1296683"/>
              <a:gd name="connsiteX3" fmla="*/ 6096000 w 6096000"/>
              <a:gd name="connsiteY3" fmla="*/ 1296683 h 1296683"/>
              <a:gd name="connsiteX4" fmla="*/ 176209 w 6096000"/>
              <a:gd name="connsiteY4" fmla="*/ 648623 h 1296683"/>
              <a:gd name="connsiteX5" fmla="*/ 0 w 6096000"/>
              <a:gd name="connsiteY5" fmla="*/ 595227 h 129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1296683">
                <a:moveTo>
                  <a:pt x="0" y="0"/>
                </a:moveTo>
                <a:lnTo>
                  <a:pt x="176209" y="92112"/>
                </a:lnTo>
                <a:cubicBezTo>
                  <a:pt x="1538763" y="771805"/>
                  <a:pt x="3683562" y="1210057"/>
                  <a:pt x="6096000" y="1210057"/>
                </a:cubicBezTo>
                <a:lnTo>
                  <a:pt x="6096000" y="1296683"/>
                </a:lnTo>
                <a:cubicBezTo>
                  <a:pt x="3683562" y="1296683"/>
                  <a:pt x="1538763" y="1042634"/>
                  <a:pt x="176209" y="648623"/>
                </a:cubicBezTo>
                <a:lnTo>
                  <a:pt x="0" y="595227"/>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j-ea"/>
              <a:ea typeface="+mj-ea"/>
              <a:cs typeface="+mn-cs"/>
            </a:endParaRPr>
          </a:p>
        </p:txBody>
      </p:sp>
      <p:sp>
        <p:nvSpPr>
          <p:cNvPr id="39" name="任意多边形: 形状 38">
            <a:extLst>
              <a:ext uri="{FF2B5EF4-FFF2-40B4-BE49-F238E27FC236}">
                <a16:creationId xmlns:a16="http://schemas.microsoft.com/office/drawing/2014/main" id="{67148DDF-FACB-3A5E-16B1-6AFA2C09F495}"/>
              </a:ext>
            </a:extLst>
          </p:cNvPr>
          <p:cNvSpPr/>
          <p:nvPr/>
        </p:nvSpPr>
        <p:spPr>
          <a:xfrm>
            <a:off x="-36740" y="5029734"/>
            <a:ext cx="12228740" cy="2170468"/>
          </a:xfrm>
          <a:custGeom>
            <a:avLst/>
            <a:gdLst>
              <a:gd name="connsiteX0" fmla="*/ 0 w 12192000"/>
              <a:gd name="connsiteY0" fmla="*/ 0 h 2170468"/>
              <a:gd name="connsiteX1" fmla="*/ 176209 w 12192000"/>
              <a:gd name="connsiteY1" fmla="*/ 53396 h 2170468"/>
              <a:gd name="connsiteX2" fmla="*/ 6096000 w 12192000"/>
              <a:gd name="connsiteY2" fmla="*/ 701456 h 2170468"/>
              <a:gd name="connsiteX3" fmla="*/ 12015792 w 12192000"/>
              <a:gd name="connsiteY3" fmla="*/ 53396 h 2170468"/>
              <a:gd name="connsiteX4" fmla="*/ 12192000 w 12192000"/>
              <a:gd name="connsiteY4" fmla="*/ 0 h 2170468"/>
              <a:gd name="connsiteX5" fmla="*/ 12192000 w 12192000"/>
              <a:gd name="connsiteY5" fmla="*/ 2170468 h 2170468"/>
              <a:gd name="connsiteX6" fmla="*/ 0 w 12192000"/>
              <a:gd name="connsiteY6" fmla="*/ 2170468 h 217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170468">
                <a:moveTo>
                  <a:pt x="0" y="0"/>
                </a:moveTo>
                <a:lnTo>
                  <a:pt x="176209" y="53396"/>
                </a:lnTo>
                <a:cubicBezTo>
                  <a:pt x="1538763" y="447407"/>
                  <a:pt x="3683562" y="701456"/>
                  <a:pt x="6096000" y="701456"/>
                </a:cubicBezTo>
                <a:cubicBezTo>
                  <a:pt x="8508438" y="701456"/>
                  <a:pt x="10653237" y="447407"/>
                  <a:pt x="12015792" y="53396"/>
                </a:cubicBezTo>
                <a:lnTo>
                  <a:pt x="12192000" y="0"/>
                </a:lnTo>
                <a:lnTo>
                  <a:pt x="12192000" y="2170468"/>
                </a:lnTo>
                <a:lnTo>
                  <a:pt x="0" y="2170468"/>
                </a:lnTo>
                <a:close/>
              </a:path>
            </a:pathLst>
          </a:custGeom>
          <a:blipFill dpi="0" rotWithShape="1">
            <a:blip r:embed="rId2"/>
            <a:srcRect/>
            <a:tile tx="0" ty="-419100" sx="100000" sy="100000" flip="none" algn="tl"/>
          </a:blipFill>
          <a:ln w="12700" cap="flat" cmpd="sng" algn="ctr">
            <a:noFill/>
            <a:prstDash val="solid"/>
            <a:miter lim="800000"/>
          </a:ln>
          <a:effectLst>
            <a:outerShdw blurRad="190500" dist="88900" dir="16200000" rotWithShape="0">
              <a:srgbClr val="B81C22">
                <a:alpha val="5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mj-ea"/>
              <a:ea typeface="+mj-ea"/>
              <a:cs typeface="+mn-cs"/>
            </a:endParaRPr>
          </a:p>
        </p:txBody>
      </p:sp>
      <p:sp>
        <p:nvSpPr>
          <p:cNvPr id="3" name="矩形 2">
            <a:extLst>
              <a:ext uri="{FF2B5EF4-FFF2-40B4-BE49-F238E27FC236}">
                <a16:creationId xmlns:a16="http://schemas.microsoft.com/office/drawing/2014/main" id="{0389AF24-B36A-944F-47D5-D7F55F10E91A}"/>
              </a:ext>
            </a:extLst>
          </p:cNvPr>
          <p:cNvSpPr/>
          <p:nvPr/>
        </p:nvSpPr>
        <p:spPr>
          <a:xfrm flipH="1">
            <a:off x="4547845" y="1210320"/>
            <a:ext cx="3143465" cy="3329543"/>
          </a:xfrm>
          <a:prstGeom prst="rect">
            <a:avLst/>
          </a:prstGeom>
          <a:noFill/>
          <a:ln w="19050" cap="flat" cmpd="sng" algn="ctr">
            <a:solidFill>
              <a:srgbClr val="7F7F7F"/>
            </a:solidFill>
            <a:prstDash val="solid"/>
            <a:miter lim="800000"/>
          </a:ln>
          <a:effectLst>
            <a:outerShdw blurRad="114300" sx="101000" sy="101000" algn="ctr" rotWithShape="0">
              <a:sysClr val="window" lastClr="FFFFFF">
                <a:lumMod val="50000"/>
                <a:alpha val="37000"/>
              </a:sysClr>
            </a:outerShdw>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22" name="矩形: 圆角 21">
            <a:extLst>
              <a:ext uri="{FF2B5EF4-FFF2-40B4-BE49-F238E27FC236}">
                <a16:creationId xmlns:a16="http://schemas.microsoft.com/office/drawing/2014/main" id="{CA8C9F4E-59BD-C1C9-D5CA-39F085537B03}"/>
              </a:ext>
            </a:extLst>
          </p:cNvPr>
          <p:cNvSpPr/>
          <p:nvPr/>
        </p:nvSpPr>
        <p:spPr>
          <a:xfrm>
            <a:off x="2466567" y="1772056"/>
            <a:ext cx="5855629" cy="2910263"/>
          </a:xfrm>
          <a:prstGeom prst="roundRect">
            <a:avLst>
              <a:gd name="adj" fmla="val 0"/>
            </a:avLst>
          </a:prstGeom>
          <a:pattFill prst="lgGrid">
            <a:fgClr>
              <a:srgbClr val="F8F8F8"/>
            </a:fgClr>
            <a:bgClr>
              <a:sysClr val="window" lastClr="FFFFFF"/>
            </a:bgClr>
          </a:patt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4" name="文本框 5">
            <a:extLst>
              <a:ext uri="{FF2B5EF4-FFF2-40B4-BE49-F238E27FC236}">
                <a16:creationId xmlns:a16="http://schemas.microsoft.com/office/drawing/2014/main" id="{410F22CB-79BA-5E0D-CFBB-9504A508E613}"/>
              </a:ext>
            </a:extLst>
          </p:cNvPr>
          <p:cNvSpPr txBox="1"/>
          <p:nvPr/>
        </p:nvSpPr>
        <p:spPr>
          <a:xfrm flipH="1">
            <a:off x="4865949" y="2318138"/>
            <a:ext cx="2558648" cy="769441"/>
          </a:xfrm>
          <a:prstGeom prst="rect">
            <a:avLst/>
          </a:prstGeom>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chemeClr val="accent2"/>
                </a:solidFill>
                <a:effectLst/>
                <a:uLnTx/>
                <a:uFillTx/>
                <a:latin typeface="+mj-ea"/>
                <a:ea typeface="+mj-ea"/>
                <a:cs typeface="+mn-cs"/>
              </a:rPr>
              <a:t>PART 02</a:t>
            </a:r>
            <a:endParaRPr kumimoji="0" lang="zh-CN" altLang="en-US" sz="4400" b="1" i="0" u="none" strike="noStrike" kern="1200" cap="none" spc="0" normalizeH="0" baseline="0" noProof="0" dirty="0">
              <a:ln>
                <a:noFill/>
              </a:ln>
              <a:solidFill>
                <a:schemeClr val="accent2"/>
              </a:solidFill>
              <a:effectLst/>
              <a:uLnTx/>
              <a:uFillTx/>
              <a:latin typeface="+mj-ea"/>
              <a:ea typeface="+mj-ea"/>
              <a:cs typeface="+mn-cs"/>
            </a:endParaRPr>
          </a:p>
        </p:txBody>
      </p:sp>
      <p:sp>
        <p:nvSpPr>
          <p:cNvPr id="5" name="文本框 24">
            <a:extLst>
              <a:ext uri="{FF2B5EF4-FFF2-40B4-BE49-F238E27FC236}">
                <a16:creationId xmlns:a16="http://schemas.microsoft.com/office/drawing/2014/main" id="{7EB96794-FDA3-9170-AA76-F33E0CC573E5}"/>
              </a:ext>
            </a:extLst>
          </p:cNvPr>
          <p:cNvSpPr txBox="1"/>
          <p:nvPr/>
        </p:nvSpPr>
        <p:spPr>
          <a:xfrm flipH="1">
            <a:off x="3451290" y="2939230"/>
            <a:ext cx="5387967" cy="923330"/>
          </a:xfrm>
          <a:prstGeom prst="rect">
            <a:avLst/>
          </a:prstGeom>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CN" altLang="en-US" sz="5400" b="1" dirty="0">
                <a:solidFill>
                  <a:schemeClr val="accent1"/>
                </a:solidFill>
                <a:latin typeface="思源黑体 CN Bold" panose="020B0800000000000000" pitchFamily="34" charset="-122"/>
                <a:ea typeface="思源黑体 CN Bold" panose="020B0800000000000000" pitchFamily="34" charset="-122"/>
              </a:rPr>
              <a:t>亮点工作展示</a:t>
            </a:r>
            <a:endParaRPr kumimoji="0" lang="zh-CN" altLang="en-US" sz="540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endParaRPr>
          </a:p>
        </p:txBody>
      </p:sp>
      <p:grpSp>
        <p:nvGrpSpPr>
          <p:cNvPr id="7" name="组合 6">
            <a:extLst>
              <a:ext uri="{FF2B5EF4-FFF2-40B4-BE49-F238E27FC236}">
                <a16:creationId xmlns:a16="http://schemas.microsoft.com/office/drawing/2014/main" id="{1EBD3ED1-FF06-E7BD-3F8A-55DFFBA80757}"/>
              </a:ext>
            </a:extLst>
          </p:cNvPr>
          <p:cNvGrpSpPr/>
          <p:nvPr/>
        </p:nvGrpSpPr>
        <p:grpSpPr>
          <a:xfrm flipH="1">
            <a:off x="5466994" y="4333065"/>
            <a:ext cx="1305165" cy="349254"/>
            <a:chOff x="1471211" y="4679875"/>
            <a:chExt cx="1305165" cy="349254"/>
          </a:xfrm>
          <a:effectLst>
            <a:outerShdw blurRad="101600" dist="38100" dir="2700000" sx="101000" sy="101000" algn="tl" rotWithShape="0">
              <a:sysClr val="window" lastClr="FFFFFF">
                <a:lumMod val="50000"/>
                <a:alpha val="35000"/>
              </a:sysClr>
            </a:outerShdw>
          </a:effectLst>
        </p:grpSpPr>
        <p:sp>
          <p:nvSpPr>
            <p:cNvPr id="13" name="矩形: 圆角 12">
              <a:extLst>
                <a:ext uri="{FF2B5EF4-FFF2-40B4-BE49-F238E27FC236}">
                  <a16:creationId xmlns:a16="http://schemas.microsoft.com/office/drawing/2014/main" id="{90855F6A-E432-FF2F-AE51-D229A8FE9026}"/>
                </a:ext>
              </a:extLst>
            </p:cNvPr>
            <p:cNvSpPr/>
            <p:nvPr/>
          </p:nvSpPr>
          <p:spPr>
            <a:xfrm>
              <a:off x="1471211" y="4679875"/>
              <a:ext cx="1305165" cy="338554"/>
            </a:xfrm>
            <a:prstGeom prst="roundRect">
              <a:avLst>
                <a:gd name="adj" fmla="val 50000"/>
              </a:avLst>
            </a:prstGeom>
            <a:solidFill>
              <a:schemeClr val="accent2"/>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4" name="文本框 32">
              <a:extLst>
                <a:ext uri="{FF2B5EF4-FFF2-40B4-BE49-F238E27FC236}">
                  <a16:creationId xmlns:a16="http://schemas.microsoft.com/office/drawing/2014/main" id="{85FF0EA6-7D8B-EBE4-932A-A7EF2AE79686}"/>
                </a:ext>
              </a:extLst>
            </p:cNvPr>
            <p:cNvSpPr txBox="1"/>
            <p:nvPr/>
          </p:nvSpPr>
          <p:spPr>
            <a:xfrm>
              <a:off x="1720477" y="4690575"/>
              <a:ext cx="803425" cy="338554"/>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ysClr val="window" lastClr="FFFFFF"/>
                  </a:solidFill>
                  <a:effectLst/>
                  <a:uLnTx/>
                  <a:uFillTx/>
                  <a:latin typeface="+mj-ea"/>
                  <a:ea typeface="+mj-ea"/>
                </a:rPr>
                <a:t>第二章</a:t>
              </a:r>
            </a:p>
          </p:txBody>
        </p:sp>
      </p:grpSp>
      <p:grpSp>
        <p:nvGrpSpPr>
          <p:cNvPr id="8" name="组合 7">
            <a:extLst>
              <a:ext uri="{FF2B5EF4-FFF2-40B4-BE49-F238E27FC236}">
                <a16:creationId xmlns:a16="http://schemas.microsoft.com/office/drawing/2014/main" id="{411CDB3B-5BAE-BB0E-9F9B-BFA50D6C6FE3}"/>
              </a:ext>
            </a:extLst>
          </p:cNvPr>
          <p:cNvGrpSpPr/>
          <p:nvPr/>
        </p:nvGrpSpPr>
        <p:grpSpPr>
          <a:xfrm flipH="1">
            <a:off x="7653208" y="1916928"/>
            <a:ext cx="76200" cy="888722"/>
            <a:chOff x="1371600" y="1689100"/>
            <a:chExt cx="76200" cy="888722"/>
          </a:xfrm>
        </p:grpSpPr>
        <p:sp>
          <p:nvSpPr>
            <p:cNvPr id="9" name="椭圆 8">
              <a:extLst>
                <a:ext uri="{FF2B5EF4-FFF2-40B4-BE49-F238E27FC236}">
                  <a16:creationId xmlns:a16="http://schemas.microsoft.com/office/drawing/2014/main" id="{CF90AD89-E69B-70EC-E425-A6B79B5A91D6}"/>
                </a:ext>
              </a:extLst>
            </p:cNvPr>
            <p:cNvSpPr/>
            <p:nvPr/>
          </p:nvSpPr>
          <p:spPr>
            <a:xfrm>
              <a:off x="1371600" y="168910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0" name="椭圆 9">
              <a:extLst>
                <a:ext uri="{FF2B5EF4-FFF2-40B4-BE49-F238E27FC236}">
                  <a16:creationId xmlns:a16="http://schemas.microsoft.com/office/drawing/2014/main" id="{E40086D9-0542-5890-287D-89EA7B4BDA2D}"/>
                </a:ext>
              </a:extLst>
            </p:cNvPr>
            <p:cNvSpPr/>
            <p:nvPr/>
          </p:nvSpPr>
          <p:spPr>
            <a:xfrm>
              <a:off x="1371600" y="1851605"/>
              <a:ext cx="76200" cy="76200"/>
            </a:xfrm>
            <a:prstGeom prst="ellipse">
              <a:avLst/>
            </a:prstGeom>
            <a:solidFill>
              <a:schemeClr val="tx1"/>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11" name="椭圆 10">
              <a:extLst>
                <a:ext uri="{FF2B5EF4-FFF2-40B4-BE49-F238E27FC236}">
                  <a16:creationId xmlns:a16="http://schemas.microsoft.com/office/drawing/2014/main" id="{425A1935-D05F-5130-F84D-489CA2EDD10D}"/>
                </a:ext>
              </a:extLst>
            </p:cNvPr>
            <p:cNvSpPr/>
            <p:nvPr/>
          </p:nvSpPr>
          <p:spPr>
            <a:xfrm>
              <a:off x="1371600" y="201411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12" name="椭圆 11">
              <a:extLst>
                <a:ext uri="{FF2B5EF4-FFF2-40B4-BE49-F238E27FC236}">
                  <a16:creationId xmlns:a16="http://schemas.microsoft.com/office/drawing/2014/main" id="{1B6F301A-968F-6634-EA53-50B0E4FEA394}"/>
                </a:ext>
              </a:extLst>
            </p:cNvPr>
            <p:cNvSpPr/>
            <p:nvPr/>
          </p:nvSpPr>
          <p:spPr>
            <a:xfrm>
              <a:off x="1371600" y="2176614"/>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23" name="椭圆 22">
              <a:extLst>
                <a:ext uri="{FF2B5EF4-FFF2-40B4-BE49-F238E27FC236}">
                  <a16:creationId xmlns:a16="http://schemas.microsoft.com/office/drawing/2014/main" id="{5B0F0D20-FCE3-FA24-522F-5693EFCB4053}"/>
                </a:ext>
              </a:extLst>
            </p:cNvPr>
            <p:cNvSpPr/>
            <p:nvPr/>
          </p:nvSpPr>
          <p:spPr>
            <a:xfrm>
              <a:off x="1371600" y="2339118"/>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24" name="椭圆 23">
              <a:extLst>
                <a:ext uri="{FF2B5EF4-FFF2-40B4-BE49-F238E27FC236}">
                  <a16:creationId xmlns:a16="http://schemas.microsoft.com/office/drawing/2014/main" id="{44A0F120-1BA1-20FB-78F1-5B411D7A7864}"/>
                </a:ext>
              </a:extLst>
            </p:cNvPr>
            <p:cNvSpPr/>
            <p:nvPr/>
          </p:nvSpPr>
          <p:spPr>
            <a:xfrm>
              <a:off x="1371600" y="2501622"/>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grpSp>
      <p:grpSp>
        <p:nvGrpSpPr>
          <p:cNvPr id="17" name="组合 16">
            <a:extLst>
              <a:ext uri="{FF2B5EF4-FFF2-40B4-BE49-F238E27FC236}">
                <a16:creationId xmlns:a16="http://schemas.microsoft.com/office/drawing/2014/main" id="{02D3C9FD-DBB5-7FFF-4056-AD95B63DDF51}"/>
              </a:ext>
            </a:extLst>
          </p:cNvPr>
          <p:cNvGrpSpPr/>
          <p:nvPr/>
        </p:nvGrpSpPr>
        <p:grpSpPr>
          <a:xfrm>
            <a:off x="538628" y="520269"/>
            <a:ext cx="996446" cy="204782"/>
            <a:chOff x="651164" y="595745"/>
            <a:chExt cx="1790697" cy="368011"/>
          </a:xfrm>
          <a:solidFill>
            <a:srgbClr val="6667AB"/>
          </a:solidFill>
        </p:grpSpPr>
        <p:sp>
          <p:nvSpPr>
            <p:cNvPr id="18" name="矩形 17">
              <a:extLst>
                <a:ext uri="{FF2B5EF4-FFF2-40B4-BE49-F238E27FC236}">
                  <a16:creationId xmlns:a16="http://schemas.microsoft.com/office/drawing/2014/main" id="{5C74C785-B6BB-AF8C-0725-C47DDD2EE377}"/>
                </a:ext>
              </a:extLst>
            </p:cNvPr>
            <p:cNvSpPr/>
            <p:nvPr/>
          </p:nvSpPr>
          <p:spPr>
            <a:xfrm>
              <a:off x="651164" y="595745"/>
              <a:ext cx="368011" cy="368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4" tIns="45052" rIns="90104" bIns="45052" numCol="1" spcCol="0" rtlCol="0" fromWordArt="0" anchor="ctr" anchorCtr="0" forceAA="0" compatLnSpc="1">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a:ln>
                  <a:noFill/>
                </a:ln>
                <a:solidFill>
                  <a:prstClr val="white"/>
                </a:solidFill>
                <a:effectLst/>
                <a:uLnTx/>
                <a:uFillTx/>
                <a:latin typeface="+mj-ea"/>
                <a:ea typeface="+mj-ea"/>
                <a:cs typeface="+mn-ea"/>
                <a:sym typeface="Arial" panose="020B0604020202020204" pitchFamily="34" charset="0"/>
              </a:endParaRPr>
            </a:p>
          </p:txBody>
        </p:sp>
        <p:sp>
          <p:nvSpPr>
            <p:cNvPr id="19" name="矩形 18">
              <a:extLst>
                <a:ext uri="{FF2B5EF4-FFF2-40B4-BE49-F238E27FC236}">
                  <a16:creationId xmlns:a16="http://schemas.microsoft.com/office/drawing/2014/main" id="{777FF102-37CA-C046-F082-30D0881499B6}"/>
                </a:ext>
              </a:extLst>
            </p:cNvPr>
            <p:cNvSpPr/>
            <p:nvPr/>
          </p:nvSpPr>
          <p:spPr>
            <a:xfrm>
              <a:off x="1362508" y="595745"/>
              <a:ext cx="368011" cy="368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4" tIns="45052" rIns="90104" bIns="45052" numCol="1" spcCol="0" rtlCol="0" fromWordArt="0" anchor="ctr" anchorCtr="0" forceAA="0" compatLnSpc="1">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a:ln>
                  <a:noFill/>
                </a:ln>
                <a:solidFill>
                  <a:prstClr val="white"/>
                </a:solidFill>
                <a:effectLst/>
                <a:uLnTx/>
                <a:uFillTx/>
                <a:latin typeface="+mj-ea"/>
                <a:ea typeface="+mj-ea"/>
                <a:cs typeface="+mn-ea"/>
                <a:sym typeface="Arial" panose="020B0604020202020204" pitchFamily="34" charset="0"/>
              </a:endParaRPr>
            </a:p>
          </p:txBody>
        </p:sp>
        <p:sp>
          <p:nvSpPr>
            <p:cNvPr id="20" name="矩形 19">
              <a:extLst>
                <a:ext uri="{FF2B5EF4-FFF2-40B4-BE49-F238E27FC236}">
                  <a16:creationId xmlns:a16="http://schemas.microsoft.com/office/drawing/2014/main" id="{E717419D-F678-A68D-0FA8-E99F0CE11626}"/>
                </a:ext>
              </a:extLst>
            </p:cNvPr>
            <p:cNvSpPr/>
            <p:nvPr/>
          </p:nvSpPr>
          <p:spPr>
            <a:xfrm>
              <a:off x="2073850" y="595745"/>
              <a:ext cx="368011" cy="368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4" tIns="45052" rIns="90104" bIns="45052" numCol="1" spcCol="0" rtlCol="0" fromWordArt="0" anchor="ctr" anchorCtr="0" forceAA="0" compatLnSpc="1">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a:ln>
                  <a:noFill/>
                </a:ln>
                <a:solidFill>
                  <a:prstClr val="white"/>
                </a:solidFill>
                <a:effectLst/>
                <a:uLnTx/>
                <a:uFillTx/>
                <a:latin typeface="+mj-ea"/>
                <a:ea typeface="+mj-ea"/>
                <a:cs typeface="+mn-ea"/>
                <a:sym typeface="Arial" panose="020B0604020202020204" pitchFamily="34" charset="0"/>
              </a:endParaRPr>
            </a:p>
          </p:txBody>
        </p:sp>
      </p:grpSp>
      <p:pic>
        <p:nvPicPr>
          <p:cNvPr id="21" name="1-3">
            <a:hlinkClick r:id="rId3"/>
            <a:extLst>
              <a:ext uri="{FF2B5EF4-FFF2-40B4-BE49-F238E27FC236}">
                <a16:creationId xmlns:a16="http://schemas.microsoft.com/office/drawing/2014/main" id="{E16DEC0D-015C-CF77-3C4F-85E0CC41B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73230" y="520269"/>
            <a:ext cx="1655266" cy="220701"/>
          </a:xfrm>
          <a:prstGeom prst="rect">
            <a:avLst/>
          </a:prstGeom>
        </p:spPr>
      </p:pic>
      <p:sp>
        <p:nvSpPr>
          <p:cNvPr id="15" name="文本框 14">
            <a:extLst>
              <a:ext uri="{FF2B5EF4-FFF2-40B4-BE49-F238E27FC236}">
                <a16:creationId xmlns:a16="http://schemas.microsoft.com/office/drawing/2014/main" id="{3ACD0A25-8AF0-71B6-828E-A700FF51FE2F}"/>
              </a:ext>
            </a:extLst>
          </p:cNvPr>
          <p:cNvSpPr txBox="1"/>
          <p:nvPr/>
        </p:nvSpPr>
        <p:spPr>
          <a:xfrm>
            <a:off x="3503700" y="3826370"/>
            <a:ext cx="5347503" cy="307777"/>
          </a:xfrm>
          <a:prstGeom prst="rect">
            <a:avLst/>
          </a:prstGeom>
          <a:noFill/>
        </p:spPr>
        <p:txBody>
          <a:bodyPr wrap="square" rtlCol="0">
            <a:noAutofit/>
          </a:bodyPr>
          <a:lstStyle/>
          <a:p>
            <a:pPr algn="dist"/>
            <a:r>
              <a:rPr lang="en-US" altLang="zh-CN" sz="1400" dirty="0">
                <a:solidFill>
                  <a:schemeClr val="bg1">
                    <a:lumMod val="75000"/>
                  </a:schemeClr>
                </a:solidFill>
              </a:rPr>
              <a:t>MID YEAR WORK REVIEW</a:t>
            </a:r>
            <a:endParaRPr lang="zh-CN" altLang="en-US" sz="1400" dirty="0">
              <a:solidFill>
                <a:schemeClr val="bg1">
                  <a:lumMod val="75000"/>
                </a:schemeClr>
              </a:solidFill>
            </a:endParaRPr>
          </a:p>
        </p:txBody>
      </p:sp>
      <p:grpSp>
        <p:nvGrpSpPr>
          <p:cNvPr id="30" name="组合 29">
            <a:extLst>
              <a:ext uri="{FF2B5EF4-FFF2-40B4-BE49-F238E27FC236}">
                <a16:creationId xmlns:a16="http://schemas.microsoft.com/office/drawing/2014/main" id="{498E4570-F315-FA67-FB93-6125B4B5F297}"/>
              </a:ext>
            </a:extLst>
          </p:cNvPr>
          <p:cNvGrpSpPr/>
          <p:nvPr/>
        </p:nvGrpSpPr>
        <p:grpSpPr>
          <a:xfrm flipH="1">
            <a:off x="4514231" y="1916928"/>
            <a:ext cx="76200" cy="888722"/>
            <a:chOff x="1371600" y="1689100"/>
            <a:chExt cx="76200" cy="888722"/>
          </a:xfrm>
        </p:grpSpPr>
        <p:sp>
          <p:nvSpPr>
            <p:cNvPr id="31" name="椭圆 30">
              <a:extLst>
                <a:ext uri="{FF2B5EF4-FFF2-40B4-BE49-F238E27FC236}">
                  <a16:creationId xmlns:a16="http://schemas.microsoft.com/office/drawing/2014/main" id="{67542131-83C9-CFE5-8925-A4A35C36DF59}"/>
                </a:ext>
              </a:extLst>
            </p:cNvPr>
            <p:cNvSpPr/>
            <p:nvPr/>
          </p:nvSpPr>
          <p:spPr>
            <a:xfrm>
              <a:off x="1371600" y="168910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32" name="椭圆 31">
              <a:extLst>
                <a:ext uri="{FF2B5EF4-FFF2-40B4-BE49-F238E27FC236}">
                  <a16:creationId xmlns:a16="http://schemas.microsoft.com/office/drawing/2014/main" id="{084CA178-6107-BF89-FCAC-230B445BACA6}"/>
                </a:ext>
              </a:extLst>
            </p:cNvPr>
            <p:cNvSpPr/>
            <p:nvPr/>
          </p:nvSpPr>
          <p:spPr>
            <a:xfrm>
              <a:off x="1371600" y="1851605"/>
              <a:ext cx="76200" cy="76200"/>
            </a:xfrm>
            <a:prstGeom prst="ellipse">
              <a:avLst/>
            </a:prstGeom>
            <a:solidFill>
              <a:schemeClr val="tx1"/>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33" name="椭圆 32">
              <a:extLst>
                <a:ext uri="{FF2B5EF4-FFF2-40B4-BE49-F238E27FC236}">
                  <a16:creationId xmlns:a16="http://schemas.microsoft.com/office/drawing/2014/main" id="{767216C0-6D87-C871-E6B3-3E60F577BE9D}"/>
                </a:ext>
              </a:extLst>
            </p:cNvPr>
            <p:cNvSpPr/>
            <p:nvPr/>
          </p:nvSpPr>
          <p:spPr>
            <a:xfrm>
              <a:off x="1371600" y="2014110"/>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34" name="椭圆 33">
              <a:extLst>
                <a:ext uri="{FF2B5EF4-FFF2-40B4-BE49-F238E27FC236}">
                  <a16:creationId xmlns:a16="http://schemas.microsoft.com/office/drawing/2014/main" id="{158ED4AD-7982-2FAC-555B-6BEB406F0A38}"/>
                </a:ext>
              </a:extLst>
            </p:cNvPr>
            <p:cNvSpPr/>
            <p:nvPr/>
          </p:nvSpPr>
          <p:spPr>
            <a:xfrm>
              <a:off x="1371600" y="2176614"/>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mj-ea"/>
                <a:ea typeface="+mj-ea"/>
                <a:cs typeface="+mn-cs"/>
              </a:endParaRPr>
            </a:p>
          </p:txBody>
        </p:sp>
        <p:sp>
          <p:nvSpPr>
            <p:cNvPr id="35" name="椭圆 34">
              <a:extLst>
                <a:ext uri="{FF2B5EF4-FFF2-40B4-BE49-F238E27FC236}">
                  <a16:creationId xmlns:a16="http://schemas.microsoft.com/office/drawing/2014/main" id="{B739D671-2E99-8299-4D10-60C4CE9761E7}"/>
                </a:ext>
              </a:extLst>
            </p:cNvPr>
            <p:cNvSpPr/>
            <p:nvPr/>
          </p:nvSpPr>
          <p:spPr>
            <a:xfrm>
              <a:off x="1371600" y="2339118"/>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sp>
          <p:nvSpPr>
            <p:cNvPr id="36" name="椭圆 35">
              <a:extLst>
                <a:ext uri="{FF2B5EF4-FFF2-40B4-BE49-F238E27FC236}">
                  <a16:creationId xmlns:a16="http://schemas.microsoft.com/office/drawing/2014/main" id="{F96F16A5-B280-425C-394F-E59CCF9F312B}"/>
                </a:ext>
              </a:extLst>
            </p:cNvPr>
            <p:cNvSpPr/>
            <p:nvPr/>
          </p:nvSpPr>
          <p:spPr>
            <a:xfrm>
              <a:off x="1371600" y="2501622"/>
              <a:ext cx="76200" cy="76200"/>
            </a:xfrm>
            <a:prstGeom prst="ellipse">
              <a:avLst/>
            </a:prstGeom>
            <a:solidFill>
              <a:schemeClr val="bg1">
                <a:lumMod val="85000"/>
              </a:schemeClr>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mj-ea"/>
                <a:ea typeface="+mj-ea"/>
                <a:cs typeface="+mn-cs"/>
              </a:endParaRPr>
            </a:p>
          </p:txBody>
        </p:sp>
      </p:grpSp>
      <p:sp>
        <p:nvSpPr>
          <p:cNvPr id="48" name="任意多边形: 形状 47">
            <a:extLst>
              <a:ext uri="{FF2B5EF4-FFF2-40B4-BE49-F238E27FC236}">
                <a16:creationId xmlns:a16="http://schemas.microsoft.com/office/drawing/2014/main" id="{AA41674A-C1F3-8A01-13A7-8D43D39175DE}"/>
              </a:ext>
            </a:extLst>
          </p:cNvPr>
          <p:cNvSpPr/>
          <p:nvPr/>
        </p:nvSpPr>
        <p:spPr>
          <a:xfrm>
            <a:off x="-36740" y="5029734"/>
            <a:ext cx="12228740" cy="2170468"/>
          </a:xfrm>
          <a:custGeom>
            <a:avLst/>
            <a:gdLst>
              <a:gd name="connsiteX0" fmla="*/ 0 w 12192000"/>
              <a:gd name="connsiteY0" fmla="*/ 0 h 2170468"/>
              <a:gd name="connsiteX1" fmla="*/ 176209 w 12192000"/>
              <a:gd name="connsiteY1" fmla="*/ 53396 h 2170468"/>
              <a:gd name="connsiteX2" fmla="*/ 6096000 w 12192000"/>
              <a:gd name="connsiteY2" fmla="*/ 701456 h 2170468"/>
              <a:gd name="connsiteX3" fmla="*/ 12015792 w 12192000"/>
              <a:gd name="connsiteY3" fmla="*/ 53396 h 2170468"/>
              <a:gd name="connsiteX4" fmla="*/ 12192000 w 12192000"/>
              <a:gd name="connsiteY4" fmla="*/ 0 h 2170468"/>
              <a:gd name="connsiteX5" fmla="*/ 12192000 w 12192000"/>
              <a:gd name="connsiteY5" fmla="*/ 2170468 h 2170468"/>
              <a:gd name="connsiteX6" fmla="*/ 0 w 12192000"/>
              <a:gd name="connsiteY6" fmla="*/ 2170468 h 217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170468">
                <a:moveTo>
                  <a:pt x="0" y="0"/>
                </a:moveTo>
                <a:lnTo>
                  <a:pt x="176209" y="53396"/>
                </a:lnTo>
                <a:cubicBezTo>
                  <a:pt x="1538763" y="447407"/>
                  <a:pt x="3683562" y="701456"/>
                  <a:pt x="6096000" y="701456"/>
                </a:cubicBezTo>
                <a:cubicBezTo>
                  <a:pt x="8508438" y="701456"/>
                  <a:pt x="10653237" y="447407"/>
                  <a:pt x="12015792" y="53396"/>
                </a:cubicBezTo>
                <a:lnTo>
                  <a:pt x="12192000" y="0"/>
                </a:lnTo>
                <a:lnTo>
                  <a:pt x="12192000" y="2170468"/>
                </a:lnTo>
                <a:lnTo>
                  <a:pt x="0" y="2170468"/>
                </a:lnTo>
                <a:close/>
              </a:path>
            </a:pathLst>
          </a:custGeom>
          <a:solidFill>
            <a:srgbClr val="FFFFFF">
              <a:alpha val="7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mj-ea"/>
              <a:ea typeface="+mj-ea"/>
              <a:cs typeface="+mn-cs"/>
            </a:endParaRPr>
          </a:p>
        </p:txBody>
      </p:sp>
      <p:grpSp>
        <p:nvGrpSpPr>
          <p:cNvPr id="40" name="组合 39">
            <a:extLst>
              <a:ext uri="{FF2B5EF4-FFF2-40B4-BE49-F238E27FC236}">
                <a16:creationId xmlns:a16="http://schemas.microsoft.com/office/drawing/2014/main" id="{AB3C9F67-1156-096F-C675-047FBAE944CE}"/>
              </a:ext>
            </a:extLst>
          </p:cNvPr>
          <p:cNvGrpSpPr/>
          <p:nvPr/>
        </p:nvGrpSpPr>
        <p:grpSpPr>
          <a:xfrm>
            <a:off x="109929" y="6017538"/>
            <a:ext cx="1062179" cy="451968"/>
            <a:chOff x="1026270" y="-500258"/>
            <a:chExt cx="1062179" cy="451968"/>
          </a:xfrm>
          <a:solidFill>
            <a:schemeClr val="accent2"/>
          </a:solidFill>
        </p:grpSpPr>
        <p:sp>
          <p:nvSpPr>
            <p:cNvPr id="41" name="矩形: 圆角 40">
              <a:extLst>
                <a:ext uri="{FF2B5EF4-FFF2-40B4-BE49-F238E27FC236}">
                  <a16:creationId xmlns:a16="http://schemas.microsoft.com/office/drawing/2014/main" id="{1624913E-85EB-5DD2-93B2-89BB8B691966}"/>
                </a:ext>
              </a:extLst>
            </p:cNvPr>
            <p:cNvSpPr/>
            <p:nvPr/>
          </p:nvSpPr>
          <p:spPr>
            <a:xfrm>
              <a:off x="1416320" y="-500258"/>
              <a:ext cx="672129" cy="709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42" name="矩形: 圆角 41">
              <a:extLst>
                <a:ext uri="{FF2B5EF4-FFF2-40B4-BE49-F238E27FC236}">
                  <a16:creationId xmlns:a16="http://schemas.microsoft.com/office/drawing/2014/main" id="{08BD5FF7-3D09-D6F5-F3D4-5BC901791A6E}"/>
                </a:ext>
              </a:extLst>
            </p:cNvPr>
            <p:cNvSpPr/>
            <p:nvPr/>
          </p:nvSpPr>
          <p:spPr>
            <a:xfrm flipV="1">
              <a:off x="1113952" y="-316881"/>
              <a:ext cx="974497" cy="9434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43" name="矩形: 圆角 42">
              <a:extLst>
                <a:ext uri="{FF2B5EF4-FFF2-40B4-BE49-F238E27FC236}">
                  <a16:creationId xmlns:a16="http://schemas.microsoft.com/office/drawing/2014/main" id="{B03EEC08-63A4-7BD7-84F7-3C39F73993CA}"/>
                </a:ext>
              </a:extLst>
            </p:cNvPr>
            <p:cNvSpPr/>
            <p:nvPr/>
          </p:nvSpPr>
          <p:spPr>
            <a:xfrm flipV="1">
              <a:off x="1026270" y="-130886"/>
              <a:ext cx="539484" cy="825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grpSp>
        <p:nvGrpSpPr>
          <p:cNvPr id="49" name="组合 48">
            <a:extLst>
              <a:ext uri="{FF2B5EF4-FFF2-40B4-BE49-F238E27FC236}">
                <a16:creationId xmlns:a16="http://schemas.microsoft.com/office/drawing/2014/main" id="{97727D93-B143-35B9-6EB4-616942326847}"/>
              </a:ext>
            </a:extLst>
          </p:cNvPr>
          <p:cNvGrpSpPr/>
          <p:nvPr/>
        </p:nvGrpSpPr>
        <p:grpSpPr>
          <a:xfrm>
            <a:off x="10802939" y="6011668"/>
            <a:ext cx="1062179" cy="451968"/>
            <a:chOff x="1026270" y="-500258"/>
            <a:chExt cx="1062179" cy="451968"/>
          </a:xfrm>
          <a:solidFill>
            <a:schemeClr val="accent2"/>
          </a:solidFill>
        </p:grpSpPr>
        <p:sp>
          <p:nvSpPr>
            <p:cNvPr id="50" name="矩形: 圆角 49">
              <a:extLst>
                <a:ext uri="{FF2B5EF4-FFF2-40B4-BE49-F238E27FC236}">
                  <a16:creationId xmlns:a16="http://schemas.microsoft.com/office/drawing/2014/main" id="{21B27D93-596E-2FBA-AB47-2CD77C283A6A}"/>
                </a:ext>
              </a:extLst>
            </p:cNvPr>
            <p:cNvSpPr/>
            <p:nvPr/>
          </p:nvSpPr>
          <p:spPr>
            <a:xfrm>
              <a:off x="1416320" y="-500258"/>
              <a:ext cx="672129" cy="709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51" name="矩形: 圆角 50">
              <a:extLst>
                <a:ext uri="{FF2B5EF4-FFF2-40B4-BE49-F238E27FC236}">
                  <a16:creationId xmlns:a16="http://schemas.microsoft.com/office/drawing/2014/main" id="{F79CEC44-0327-7032-C4C9-9B7C444B0BAE}"/>
                </a:ext>
              </a:extLst>
            </p:cNvPr>
            <p:cNvSpPr/>
            <p:nvPr/>
          </p:nvSpPr>
          <p:spPr>
            <a:xfrm flipV="1">
              <a:off x="1113952" y="-316881"/>
              <a:ext cx="974497" cy="9434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52" name="矩形: 圆角 51">
              <a:extLst>
                <a:ext uri="{FF2B5EF4-FFF2-40B4-BE49-F238E27FC236}">
                  <a16:creationId xmlns:a16="http://schemas.microsoft.com/office/drawing/2014/main" id="{E66A4982-1501-9D72-F29A-660FA1102966}"/>
                </a:ext>
              </a:extLst>
            </p:cNvPr>
            <p:cNvSpPr/>
            <p:nvPr/>
          </p:nvSpPr>
          <p:spPr>
            <a:xfrm flipV="1">
              <a:off x="1026270" y="-130886"/>
              <a:ext cx="539484" cy="8259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spTree>
    <p:extLst>
      <p:ext uri="{BB962C8B-B14F-4D97-AF65-F5344CB8AC3E}">
        <p14:creationId xmlns:p14="http://schemas.microsoft.com/office/powerpoint/2010/main" val="1633338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4A5E2810-552B-3BC5-153E-94780F88FDEE}"/>
              </a:ext>
            </a:extLst>
          </p:cNvPr>
          <p:cNvGrpSpPr/>
          <p:nvPr/>
        </p:nvGrpSpPr>
        <p:grpSpPr>
          <a:xfrm>
            <a:off x="1036851" y="1618303"/>
            <a:ext cx="3135085" cy="1974823"/>
            <a:chOff x="1045029" y="1394783"/>
            <a:chExt cx="3135085" cy="1974823"/>
          </a:xfrm>
        </p:grpSpPr>
        <p:sp>
          <p:nvSpPr>
            <p:cNvPr id="10" name="圆角矩形 9">
              <a:extLst>
                <a:ext uri="{FF2B5EF4-FFF2-40B4-BE49-F238E27FC236}">
                  <a16:creationId xmlns:a16="http://schemas.microsoft.com/office/drawing/2014/main" id="{E0280C0D-17D4-8783-82C2-D75F81DC8204}"/>
                </a:ext>
              </a:extLst>
            </p:cNvPr>
            <p:cNvSpPr/>
            <p:nvPr/>
          </p:nvSpPr>
          <p:spPr>
            <a:xfrm>
              <a:off x="1045029" y="1698171"/>
              <a:ext cx="3135085" cy="1671435"/>
            </a:xfrm>
            <a:prstGeom prst="roundRect">
              <a:avLst>
                <a:gd name="adj" fmla="val 67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B9BD5">
                    <a:lumMod val="85000"/>
                    <a:lumOff val="15000"/>
                  </a:srgbClr>
                </a:solidFill>
                <a:effectLst/>
                <a:uLnTx/>
                <a:uFillTx/>
                <a:latin typeface="思源黑体 CN Regular"/>
                <a:ea typeface="思源黑体 CN Regular"/>
                <a:cs typeface="+mn-cs"/>
              </a:endParaRPr>
            </a:p>
          </p:txBody>
        </p:sp>
        <p:sp>
          <p:nvSpPr>
            <p:cNvPr id="11" name="矩形 10">
              <a:extLst>
                <a:ext uri="{FF2B5EF4-FFF2-40B4-BE49-F238E27FC236}">
                  <a16:creationId xmlns:a16="http://schemas.microsoft.com/office/drawing/2014/main" id="{5D30164A-6B74-C954-10EB-CA776D228B29}"/>
                </a:ext>
              </a:extLst>
            </p:cNvPr>
            <p:cNvSpPr/>
            <p:nvPr/>
          </p:nvSpPr>
          <p:spPr>
            <a:xfrm>
              <a:off x="3276600" y="1619563"/>
              <a:ext cx="642257" cy="1548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B9BD5">
                    <a:lumMod val="85000"/>
                    <a:lumOff val="15000"/>
                  </a:srgbClr>
                </a:solidFill>
                <a:effectLst/>
                <a:uLnTx/>
                <a:uFillTx/>
                <a:latin typeface="思源黑体 CN Regular"/>
                <a:ea typeface="思源黑体 CN Regular"/>
                <a:cs typeface="+mn-cs"/>
              </a:endParaRPr>
            </a:p>
          </p:txBody>
        </p:sp>
        <p:sp>
          <p:nvSpPr>
            <p:cNvPr id="12" name="文本框 11">
              <a:extLst>
                <a:ext uri="{FF2B5EF4-FFF2-40B4-BE49-F238E27FC236}">
                  <a16:creationId xmlns:a16="http://schemas.microsoft.com/office/drawing/2014/main" id="{F696947C-25A8-9F88-04C4-475AFED72C89}"/>
                </a:ext>
              </a:extLst>
            </p:cNvPr>
            <p:cNvSpPr txBox="1"/>
            <p:nvPr/>
          </p:nvSpPr>
          <p:spPr>
            <a:xfrm>
              <a:off x="3379927" y="1394783"/>
              <a:ext cx="707573"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accent2"/>
                  </a:solidFill>
                  <a:effectLst/>
                  <a:uLnTx/>
                  <a:uFillTx/>
                  <a:latin typeface="+mj-ea"/>
                  <a:ea typeface="+mj-ea"/>
                  <a:cs typeface="+mn-cs"/>
                </a:rPr>
                <a:t>01</a:t>
              </a:r>
              <a:endParaRPr kumimoji="0" lang="zh-CN" altLang="en-US" sz="2400" b="1" i="0" u="none" strike="noStrike" kern="1200" cap="none" spc="0" normalizeH="0" baseline="0" noProof="0" dirty="0">
                <a:ln>
                  <a:noFill/>
                </a:ln>
                <a:solidFill>
                  <a:schemeClr val="accent2"/>
                </a:solidFill>
                <a:effectLst/>
                <a:uLnTx/>
                <a:uFillTx/>
                <a:latin typeface="+mj-ea"/>
                <a:ea typeface="+mj-ea"/>
                <a:cs typeface="+mn-cs"/>
              </a:endParaRPr>
            </a:p>
          </p:txBody>
        </p:sp>
      </p:grpSp>
      <p:sp>
        <p:nvSpPr>
          <p:cNvPr id="4" name="文本框 3">
            <a:extLst>
              <a:ext uri="{FF2B5EF4-FFF2-40B4-BE49-F238E27FC236}">
                <a16:creationId xmlns:a16="http://schemas.microsoft.com/office/drawing/2014/main" id="{06D123DF-B71F-5F01-128D-3C12A8F99BE9}"/>
              </a:ext>
            </a:extLst>
          </p:cNvPr>
          <p:cNvSpPr txBox="1"/>
          <p:nvPr/>
        </p:nvSpPr>
        <p:spPr>
          <a:xfrm>
            <a:off x="1205581" y="4429843"/>
            <a:ext cx="2781298" cy="117160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1"/>
                </a:solidFill>
                <a:latin typeface="+mj-ea"/>
                <a:ea typeface="+mj-ea"/>
              </a:rPr>
              <a:t>员工绩效评定</a:t>
            </a:r>
            <a:endParaRPr kumimoji="0" lang="en-US" altLang="zh-CN" sz="1200" b="1" i="0" u="none" strike="noStrike" kern="1200" cap="none" spc="0" normalizeH="0" baseline="0" noProof="0" dirty="0">
              <a:ln>
                <a:noFill/>
              </a:ln>
              <a:solidFill>
                <a:schemeClr val="accent1"/>
              </a:solidFill>
              <a:effectLst/>
              <a:uLnTx/>
              <a:uFillTx/>
              <a:latin typeface="+mj-ea"/>
              <a:ea typeface="+mj-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150" normalizeH="0" baseline="0" noProof="0" dirty="0">
                <a:ln>
                  <a:noFill/>
                </a:ln>
                <a:effectLst/>
                <a:uLnTx/>
                <a:uFillTx/>
                <a:latin typeface="思源黑体 CN Regular"/>
                <a:ea typeface="思源黑体 CN Regular"/>
                <a:cs typeface="+mn-cs"/>
              </a:rPr>
              <a:t>完成员⼯、转正、绩效评定涨薪等管理⼯作。实⾏各部门负责⼈对在职⼈员的⼈数进⾏每⽉统计。</a:t>
            </a:r>
            <a:endParaRPr kumimoji="0" lang="zh-CN" altLang="en-US" sz="1800" b="0" i="0" u="none" strike="noStrike" kern="1200" cap="none" spc="0" normalizeH="0" baseline="0" noProof="0" dirty="0">
              <a:ln>
                <a:noFill/>
              </a:ln>
              <a:effectLst/>
              <a:uLnTx/>
              <a:uFillTx/>
              <a:latin typeface="思源黑体 CN Regular"/>
              <a:ea typeface="思源黑体 CN Regular"/>
              <a:cs typeface="+mn-cs"/>
            </a:endParaRPr>
          </a:p>
        </p:txBody>
      </p:sp>
      <p:sp>
        <p:nvSpPr>
          <p:cNvPr id="5" name="文本框 4">
            <a:extLst>
              <a:ext uri="{FF2B5EF4-FFF2-40B4-BE49-F238E27FC236}">
                <a16:creationId xmlns:a16="http://schemas.microsoft.com/office/drawing/2014/main" id="{540810BD-737B-6247-486D-A80DBA3A2B28}"/>
              </a:ext>
            </a:extLst>
          </p:cNvPr>
          <p:cNvSpPr txBox="1"/>
          <p:nvPr/>
        </p:nvSpPr>
        <p:spPr>
          <a:xfrm>
            <a:off x="4745499" y="4429843"/>
            <a:ext cx="2781298" cy="117160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1"/>
                </a:solidFill>
                <a:latin typeface="+mj-ea"/>
                <a:ea typeface="+mj-ea"/>
              </a:rPr>
              <a:t>人员变动管理</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150" normalizeH="0" baseline="0" noProof="0" dirty="0">
                <a:ln>
                  <a:noFill/>
                </a:ln>
                <a:effectLst/>
                <a:uLnTx/>
                <a:uFillTx/>
                <a:latin typeface="思源黑体 CN Regular"/>
                <a:ea typeface="思源黑体 CN Regular"/>
                <a:cs typeface="+mn-cs"/>
              </a:rPr>
              <a:t>对离职、新进、调动⼈员作⽉统计并进⾏核对，员⼯通迅录更新，⽅便各部门管理。</a:t>
            </a:r>
            <a:endParaRPr kumimoji="0" lang="zh-CN" altLang="en-US" sz="1800" b="0" i="0" u="none" strike="noStrike" kern="1200" cap="none" spc="0" normalizeH="0" baseline="0" noProof="0" dirty="0">
              <a:ln>
                <a:noFill/>
              </a:ln>
              <a:effectLst/>
              <a:uLnTx/>
              <a:uFillTx/>
              <a:latin typeface="思源黑体 CN Regular"/>
              <a:ea typeface="思源黑体 CN Regular"/>
              <a:cs typeface="+mn-cs"/>
            </a:endParaRPr>
          </a:p>
        </p:txBody>
      </p:sp>
      <p:sp>
        <p:nvSpPr>
          <p:cNvPr id="6" name="文本框 5">
            <a:extLst>
              <a:ext uri="{FF2B5EF4-FFF2-40B4-BE49-F238E27FC236}">
                <a16:creationId xmlns:a16="http://schemas.microsoft.com/office/drawing/2014/main" id="{76BE01B5-AD6D-C5B9-2899-D65E9281E8AD}"/>
              </a:ext>
            </a:extLst>
          </p:cNvPr>
          <p:cNvSpPr txBox="1"/>
          <p:nvPr/>
        </p:nvSpPr>
        <p:spPr>
          <a:xfrm>
            <a:off x="8285417" y="4429843"/>
            <a:ext cx="2781298" cy="117102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1"/>
                </a:solidFill>
                <a:latin typeface="+mj-ea"/>
                <a:ea typeface="+mj-ea"/>
              </a:rPr>
              <a:t>档案归档</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150" normalizeH="0" baseline="0" noProof="0" dirty="0">
                <a:ln>
                  <a:noFill/>
                </a:ln>
                <a:effectLst/>
                <a:uLnTx/>
                <a:uFillTx/>
                <a:latin typeface="思源黑体 CN Regular"/>
                <a:ea typeface="思源黑体 CN Regular"/>
                <a:cs typeface="+mn-cs"/>
              </a:rPr>
              <a:t>及时做好档案材料的收集、整理、归档，以及⼈才库档案管理⼯作，提⾼后期招聘效率。</a:t>
            </a:r>
            <a:endParaRPr kumimoji="1" lang="zh-CN" altLang="en-US" sz="1200" b="1" i="0" u="none" strike="noStrike" kern="1200" cap="none" spc="0" normalizeH="0" baseline="0" noProof="0" dirty="0">
              <a:ln>
                <a:noFill/>
              </a:ln>
              <a:effectLst/>
              <a:uLnTx/>
              <a:uFillTx/>
              <a:latin typeface="微软雅黑 Light" panose="020B0502040204020203" pitchFamily="34" charset="-122"/>
              <a:ea typeface="微软雅黑 Light" panose="020B0502040204020203" pitchFamily="34" charset="-122"/>
              <a:cs typeface="+mn-cs"/>
            </a:endParaRPr>
          </a:p>
        </p:txBody>
      </p:sp>
      <p:sp>
        <p:nvSpPr>
          <p:cNvPr id="7" name="文本框 6">
            <a:extLst>
              <a:ext uri="{FF2B5EF4-FFF2-40B4-BE49-F238E27FC236}">
                <a16:creationId xmlns:a16="http://schemas.microsoft.com/office/drawing/2014/main" id="{3B639377-53AF-3D08-7835-C19211C3F36A}"/>
              </a:ext>
            </a:extLst>
          </p:cNvPr>
          <p:cNvSpPr txBox="1"/>
          <p:nvPr/>
        </p:nvSpPr>
        <p:spPr>
          <a:xfrm>
            <a:off x="8285417" y="2108304"/>
            <a:ext cx="2781298" cy="117160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1"/>
                </a:solidFill>
                <a:latin typeface="+mj-ea"/>
                <a:ea typeface="+mj-ea"/>
              </a:rPr>
              <a:t>社保工作</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150" normalizeH="0" baseline="0" noProof="0" dirty="0">
                <a:ln>
                  <a:noFill/>
                </a:ln>
                <a:effectLst/>
                <a:uLnTx/>
                <a:uFillTx/>
                <a:latin typeface="思源黑体 CN Regular"/>
                <a:ea typeface="思源黑体 CN Regular"/>
                <a:cs typeface="+mn-cs"/>
              </a:rPr>
              <a:t>办理社保⼯作，并完成每⽉新增正式员⼯社保的办理⼯作。将社保工作落到实处。</a:t>
            </a:r>
            <a:endParaRPr kumimoji="0" lang="zh-CN" altLang="en-US" sz="1800" b="0" i="0" u="none" strike="noStrike" kern="1200" cap="none" spc="0" normalizeH="0" baseline="0" noProof="0" dirty="0">
              <a:ln>
                <a:noFill/>
              </a:ln>
              <a:effectLst/>
              <a:uLnTx/>
              <a:uFillTx/>
              <a:latin typeface="思源黑体 CN Regular"/>
              <a:ea typeface="思源黑体 CN Regular"/>
              <a:cs typeface="+mn-cs"/>
            </a:endParaRPr>
          </a:p>
        </p:txBody>
      </p:sp>
      <p:sp>
        <p:nvSpPr>
          <p:cNvPr id="8" name="文本框 7">
            <a:extLst>
              <a:ext uri="{FF2B5EF4-FFF2-40B4-BE49-F238E27FC236}">
                <a16:creationId xmlns:a16="http://schemas.microsoft.com/office/drawing/2014/main" id="{C64B46EF-D177-0F14-6166-2008718971C1}"/>
              </a:ext>
            </a:extLst>
          </p:cNvPr>
          <p:cNvSpPr txBox="1"/>
          <p:nvPr/>
        </p:nvSpPr>
        <p:spPr>
          <a:xfrm>
            <a:off x="4745499" y="2119179"/>
            <a:ext cx="2781298" cy="117160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1"/>
                </a:solidFill>
                <a:latin typeface="+mj-ea"/>
                <a:ea typeface="+mj-ea"/>
              </a:rPr>
              <a:t>毕业生落户</a:t>
            </a:r>
            <a:endParaRPr kumimoji="0" lang="en-US" altLang="zh-CN" sz="1200" b="1" i="0" u="none" strike="noStrike" kern="1200" cap="none" spc="0" normalizeH="0" baseline="0" noProof="0" dirty="0">
              <a:ln>
                <a:noFill/>
              </a:ln>
              <a:solidFill>
                <a:schemeClr val="accent1"/>
              </a:solidFill>
              <a:effectLst/>
              <a:uLnTx/>
              <a:uFillTx/>
              <a:latin typeface="+mj-ea"/>
              <a:ea typeface="+mj-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150" normalizeH="0" baseline="0" noProof="0" dirty="0">
                <a:ln>
                  <a:noFill/>
                </a:ln>
                <a:effectLst/>
                <a:uLnTx/>
                <a:uFillTx/>
                <a:latin typeface="思源黑体 CN Regular"/>
                <a:ea typeface="思源黑体 CN Regular"/>
                <a:cs typeface="+mn-cs"/>
              </a:rPr>
              <a:t>完成应届毕业⽣，往届毕业生户⼝、档案管理⼯作。实现人员管理的有效化。</a:t>
            </a:r>
            <a:endParaRPr kumimoji="0" lang="zh-CN" altLang="en-US" sz="1800" b="0" i="0" u="none" strike="noStrike" kern="1200" cap="none" spc="0" normalizeH="0" baseline="0" noProof="0" dirty="0">
              <a:ln>
                <a:noFill/>
              </a:ln>
              <a:effectLst/>
              <a:uLnTx/>
              <a:uFillTx/>
              <a:latin typeface="思源黑体 CN Regular"/>
              <a:ea typeface="思源黑体 CN Regular"/>
              <a:cs typeface="+mn-cs"/>
            </a:endParaRPr>
          </a:p>
        </p:txBody>
      </p:sp>
      <p:sp>
        <p:nvSpPr>
          <p:cNvPr id="9" name="文本框 8">
            <a:extLst>
              <a:ext uri="{FF2B5EF4-FFF2-40B4-BE49-F238E27FC236}">
                <a16:creationId xmlns:a16="http://schemas.microsoft.com/office/drawing/2014/main" id="{1CCF866C-2329-3B15-DD49-DB2AEC1ECC76}"/>
              </a:ext>
            </a:extLst>
          </p:cNvPr>
          <p:cNvSpPr txBox="1"/>
          <p:nvPr/>
        </p:nvSpPr>
        <p:spPr>
          <a:xfrm>
            <a:off x="1205580" y="2105050"/>
            <a:ext cx="2852715" cy="117160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1"/>
                </a:solidFill>
                <a:latin typeface="+mj-ea"/>
                <a:ea typeface="+mj-ea"/>
              </a:rPr>
              <a:t>建档工作</a:t>
            </a:r>
            <a:endParaRPr kumimoji="0" lang="en-US" altLang="zh-CN" sz="1200" b="1" i="0" u="none" strike="noStrike" kern="1200" cap="none" spc="0" normalizeH="0" baseline="0" noProof="0" dirty="0">
              <a:ln>
                <a:noFill/>
              </a:ln>
              <a:solidFill>
                <a:schemeClr val="accent1"/>
              </a:solidFill>
              <a:effectLst/>
              <a:uLnTx/>
              <a:uFillTx/>
              <a:latin typeface="+mj-ea"/>
              <a:ea typeface="+mj-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150" normalizeH="0" baseline="0" noProof="0" dirty="0">
                <a:ln>
                  <a:noFill/>
                </a:ln>
                <a:effectLst/>
                <a:uLnTx/>
                <a:uFillTx/>
                <a:latin typeface="思源黑体 CN Regular"/>
                <a:ea typeface="思源黑体 CN Regular"/>
                <a:cs typeface="+mn-cs"/>
              </a:rPr>
              <a:t>对现有⼈员进⾏建档⼯作，合同、学位证、⾝份证、住址、合同年限等信息，现员⼯档案齐全。</a:t>
            </a:r>
            <a:endParaRPr kumimoji="0" lang="zh-CN" altLang="en-US" b="0" i="0" u="none" strike="noStrike" kern="1200" cap="none" spc="0" normalizeH="0" baseline="0" noProof="0" dirty="0">
              <a:ln>
                <a:noFill/>
              </a:ln>
              <a:effectLst/>
              <a:uLnTx/>
              <a:uFillTx/>
              <a:latin typeface="思源黑体 CN Regular"/>
              <a:ea typeface="思源黑体 CN Regular"/>
              <a:cs typeface="+mn-cs"/>
            </a:endParaRPr>
          </a:p>
        </p:txBody>
      </p:sp>
      <p:grpSp>
        <p:nvGrpSpPr>
          <p:cNvPr id="13" name="组合 12">
            <a:extLst>
              <a:ext uri="{FF2B5EF4-FFF2-40B4-BE49-F238E27FC236}">
                <a16:creationId xmlns:a16="http://schemas.microsoft.com/office/drawing/2014/main" id="{F6635034-B8CC-95C3-803B-5249E5112796}"/>
              </a:ext>
            </a:extLst>
          </p:cNvPr>
          <p:cNvGrpSpPr/>
          <p:nvPr/>
        </p:nvGrpSpPr>
        <p:grpSpPr>
          <a:xfrm>
            <a:off x="4568606" y="1618303"/>
            <a:ext cx="3135085" cy="1974823"/>
            <a:chOff x="1045029" y="1394783"/>
            <a:chExt cx="3135085" cy="1974823"/>
          </a:xfrm>
        </p:grpSpPr>
        <p:sp>
          <p:nvSpPr>
            <p:cNvPr id="14" name="圆角矩形 22">
              <a:extLst>
                <a:ext uri="{FF2B5EF4-FFF2-40B4-BE49-F238E27FC236}">
                  <a16:creationId xmlns:a16="http://schemas.microsoft.com/office/drawing/2014/main" id="{0F6BB9E2-ED45-F550-6F71-1024962C30EE}"/>
                </a:ext>
              </a:extLst>
            </p:cNvPr>
            <p:cNvSpPr/>
            <p:nvPr/>
          </p:nvSpPr>
          <p:spPr>
            <a:xfrm>
              <a:off x="1045029" y="1698171"/>
              <a:ext cx="3135085" cy="1671435"/>
            </a:xfrm>
            <a:prstGeom prst="roundRect">
              <a:avLst>
                <a:gd name="adj" fmla="val 67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B9BD5">
                    <a:lumMod val="85000"/>
                    <a:lumOff val="15000"/>
                  </a:srgbClr>
                </a:solidFill>
                <a:effectLst/>
                <a:uLnTx/>
                <a:uFillTx/>
                <a:latin typeface="思源黑体 CN Regular"/>
                <a:ea typeface="思源黑体 CN Regular"/>
                <a:cs typeface="+mn-cs"/>
              </a:endParaRPr>
            </a:p>
          </p:txBody>
        </p:sp>
        <p:sp>
          <p:nvSpPr>
            <p:cNvPr id="15" name="矩形 14">
              <a:extLst>
                <a:ext uri="{FF2B5EF4-FFF2-40B4-BE49-F238E27FC236}">
                  <a16:creationId xmlns:a16="http://schemas.microsoft.com/office/drawing/2014/main" id="{110A3CAB-F42E-9436-2F57-0B49DBC6429B}"/>
                </a:ext>
              </a:extLst>
            </p:cNvPr>
            <p:cNvSpPr/>
            <p:nvPr/>
          </p:nvSpPr>
          <p:spPr>
            <a:xfrm>
              <a:off x="3276600" y="1619563"/>
              <a:ext cx="642257" cy="1548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B9BD5">
                    <a:lumMod val="85000"/>
                    <a:lumOff val="15000"/>
                  </a:srgbClr>
                </a:solidFill>
                <a:effectLst/>
                <a:uLnTx/>
                <a:uFillTx/>
                <a:latin typeface="思源黑体 CN Regular"/>
                <a:ea typeface="思源黑体 CN Regular"/>
                <a:cs typeface="+mn-cs"/>
              </a:endParaRPr>
            </a:p>
          </p:txBody>
        </p:sp>
        <p:sp>
          <p:nvSpPr>
            <p:cNvPr id="16" name="文本框 15">
              <a:extLst>
                <a:ext uri="{FF2B5EF4-FFF2-40B4-BE49-F238E27FC236}">
                  <a16:creationId xmlns:a16="http://schemas.microsoft.com/office/drawing/2014/main" id="{186F3083-324B-31B9-07BA-1F02DF3D56CA}"/>
                </a:ext>
              </a:extLst>
            </p:cNvPr>
            <p:cNvSpPr txBox="1"/>
            <p:nvPr/>
          </p:nvSpPr>
          <p:spPr>
            <a:xfrm>
              <a:off x="3379927" y="1394783"/>
              <a:ext cx="707573"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accent2"/>
                  </a:solidFill>
                  <a:effectLst/>
                  <a:uLnTx/>
                  <a:uFillTx/>
                  <a:latin typeface="+mj-ea"/>
                  <a:ea typeface="+mj-ea"/>
                  <a:cs typeface="+mn-cs"/>
                </a:rPr>
                <a:t>02</a:t>
              </a:r>
              <a:endParaRPr kumimoji="0" lang="zh-CN" altLang="en-US" sz="2400" b="1" i="0" u="none" strike="noStrike" kern="1200" cap="none" spc="0" normalizeH="0" baseline="0" noProof="0" dirty="0">
                <a:ln>
                  <a:noFill/>
                </a:ln>
                <a:solidFill>
                  <a:schemeClr val="accent2"/>
                </a:solidFill>
                <a:effectLst/>
                <a:uLnTx/>
                <a:uFillTx/>
                <a:latin typeface="+mj-ea"/>
                <a:ea typeface="+mj-ea"/>
                <a:cs typeface="+mn-cs"/>
              </a:endParaRPr>
            </a:p>
          </p:txBody>
        </p:sp>
      </p:grpSp>
      <p:grpSp>
        <p:nvGrpSpPr>
          <p:cNvPr id="17" name="组合 16">
            <a:extLst>
              <a:ext uri="{FF2B5EF4-FFF2-40B4-BE49-F238E27FC236}">
                <a16:creationId xmlns:a16="http://schemas.microsoft.com/office/drawing/2014/main" id="{80857D6D-52F8-9E3F-C465-D8E1FD79E6B6}"/>
              </a:ext>
            </a:extLst>
          </p:cNvPr>
          <p:cNvGrpSpPr/>
          <p:nvPr/>
        </p:nvGrpSpPr>
        <p:grpSpPr>
          <a:xfrm>
            <a:off x="8117349" y="1618303"/>
            <a:ext cx="3135085" cy="1974823"/>
            <a:chOff x="1045029" y="1394783"/>
            <a:chExt cx="3135085" cy="1974823"/>
          </a:xfrm>
        </p:grpSpPr>
        <p:sp>
          <p:nvSpPr>
            <p:cNvPr id="18" name="圆角矩形 28">
              <a:extLst>
                <a:ext uri="{FF2B5EF4-FFF2-40B4-BE49-F238E27FC236}">
                  <a16:creationId xmlns:a16="http://schemas.microsoft.com/office/drawing/2014/main" id="{EC7E0C8B-D561-6B04-AF79-CA9FF8D40F73}"/>
                </a:ext>
              </a:extLst>
            </p:cNvPr>
            <p:cNvSpPr/>
            <p:nvPr/>
          </p:nvSpPr>
          <p:spPr>
            <a:xfrm>
              <a:off x="1045029" y="1698171"/>
              <a:ext cx="3135085" cy="1671435"/>
            </a:xfrm>
            <a:prstGeom prst="roundRect">
              <a:avLst>
                <a:gd name="adj" fmla="val 67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B9BD5">
                    <a:lumMod val="85000"/>
                    <a:lumOff val="15000"/>
                  </a:srgbClr>
                </a:solidFill>
                <a:effectLst/>
                <a:uLnTx/>
                <a:uFillTx/>
                <a:latin typeface="思源黑体 CN Regular"/>
                <a:ea typeface="思源黑体 CN Regular"/>
                <a:cs typeface="+mn-cs"/>
              </a:endParaRPr>
            </a:p>
          </p:txBody>
        </p:sp>
        <p:sp>
          <p:nvSpPr>
            <p:cNvPr id="19" name="矩形 18">
              <a:extLst>
                <a:ext uri="{FF2B5EF4-FFF2-40B4-BE49-F238E27FC236}">
                  <a16:creationId xmlns:a16="http://schemas.microsoft.com/office/drawing/2014/main" id="{3FB0A040-CE28-F598-1F0D-8EE558944D96}"/>
                </a:ext>
              </a:extLst>
            </p:cNvPr>
            <p:cNvSpPr/>
            <p:nvPr/>
          </p:nvSpPr>
          <p:spPr>
            <a:xfrm>
              <a:off x="3276600" y="1619563"/>
              <a:ext cx="642257" cy="1548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B9BD5">
                    <a:lumMod val="85000"/>
                    <a:lumOff val="15000"/>
                  </a:srgbClr>
                </a:solidFill>
                <a:effectLst/>
                <a:uLnTx/>
                <a:uFillTx/>
                <a:latin typeface="思源黑体 CN Regular"/>
                <a:ea typeface="思源黑体 CN Regular"/>
                <a:cs typeface="+mn-cs"/>
              </a:endParaRPr>
            </a:p>
          </p:txBody>
        </p:sp>
        <p:sp>
          <p:nvSpPr>
            <p:cNvPr id="20" name="文本框 19">
              <a:extLst>
                <a:ext uri="{FF2B5EF4-FFF2-40B4-BE49-F238E27FC236}">
                  <a16:creationId xmlns:a16="http://schemas.microsoft.com/office/drawing/2014/main" id="{854940AC-6393-AAE4-DA84-BB945437BA21}"/>
                </a:ext>
              </a:extLst>
            </p:cNvPr>
            <p:cNvSpPr txBox="1"/>
            <p:nvPr/>
          </p:nvSpPr>
          <p:spPr>
            <a:xfrm>
              <a:off x="3379927" y="1394783"/>
              <a:ext cx="707573"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accent2"/>
                  </a:solidFill>
                  <a:effectLst/>
                  <a:uLnTx/>
                  <a:uFillTx/>
                  <a:latin typeface="+mj-ea"/>
                  <a:ea typeface="+mj-ea"/>
                  <a:cs typeface="+mn-cs"/>
                </a:rPr>
                <a:t>03</a:t>
              </a:r>
              <a:endParaRPr kumimoji="0" lang="zh-CN" altLang="en-US" sz="2400" b="1" i="0" u="none" strike="noStrike" kern="1200" cap="none" spc="0" normalizeH="0" baseline="0" noProof="0" dirty="0">
                <a:ln>
                  <a:noFill/>
                </a:ln>
                <a:solidFill>
                  <a:schemeClr val="accent2"/>
                </a:solidFill>
                <a:effectLst/>
                <a:uLnTx/>
                <a:uFillTx/>
                <a:latin typeface="+mj-ea"/>
                <a:ea typeface="+mj-ea"/>
                <a:cs typeface="+mn-cs"/>
              </a:endParaRPr>
            </a:p>
          </p:txBody>
        </p:sp>
      </p:grpSp>
      <p:grpSp>
        <p:nvGrpSpPr>
          <p:cNvPr id="21" name="组合 20">
            <a:extLst>
              <a:ext uri="{FF2B5EF4-FFF2-40B4-BE49-F238E27FC236}">
                <a16:creationId xmlns:a16="http://schemas.microsoft.com/office/drawing/2014/main" id="{9B982A60-45DA-CE44-D46C-0F604FA24350}"/>
              </a:ext>
            </a:extLst>
          </p:cNvPr>
          <p:cNvGrpSpPr/>
          <p:nvPr/>
        </p:nvGrpSpPr>
        <p:grpSpPr>
          <a:xfrm>
            <a:off x="1036851" y="3918458"/>
            <a:ext cx="3135085" cy="1974823"/>
            <a:chOff x="1045029" y="1394783"/>
            <a:chExt cx="3135085" cy="1974823"/>
          </a:xfrm>
        </p:grpSpPr>
        <p:sp>
          <p:nvSpPr>
            <p:cNvPr id="22" name="圆角矩形 53">
              <a:extLst>
                <a:ext uri="{FF2B5EF4-FFF2-40B4-BE49-F238E27FC236}">
                  <a16:creationId xmlns:a16="http://schemas.microsoft.com/office/drawing/2014/main" id="{E3461388-6B44-934F-D060-5CCC9D82A1DD}"/>
                </a:ext>
              </a:extLst>
            </p:cNvPr>
            <p:cNvSpPr/>
            <p:nvPr/>
          </p:nvSpPr>
          <p:spPr>
            <a:xfrm>
              <a:off x="1045029" y="1698171"/>
              <a:ext cx="3135085" cy="1671435"/>
            </a:xfrm>
            <a:prstGeom prst="roundRect">
              <a:avLst>
                <a:gd name="adj" fmla="val 67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B9BD5">
                    <a:lumMod val="85000"/>
                    <a:lumOff val="15000"/>
                  </a:srgbClr>
                </a:solidFill>
                <a:effectLst/>
                <a:uLnTx/>
                <a:uFillTx/>
                <a:latin typeface="思源黑体 CN Regular"/>
                <a:ea typeface="思源黑体 CN Regular"/>
                <a:cs typeface="+mn-cs"/>
              </a:endParaRPr>
            </a:p>
          </p:txBody>
        </p:sp>
        <p:sp>
          <p:nvSpPr>
            <p:cNvPr id="23" name="矩形 22">
              <a:extLst>
                <a:ext uri="{FF2B5EF4-FFF2-40B4-BE49-F238E27FC236}">
                  <a16:creationId xmlns:a16="http://schemas.microsoft.com/office/drawing/2014/main" id="{57F960EE-7453-CDF2-EC47-FE2CBECF1AF8}"/>
                </a:ext>
              </a:extLst>
            </p:cNvPr>
            <p:cNvSpPr/>
            <p:nvPr/>
          </p:nvSpPr>
          <p:spPr>
            <a:xfrm>
              <a:off x="3276600" y="1619563"/>
              <a:ext cx="642257" cy="1548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B9BD5">
                    <a:lumMod val="85000"/>
                    <a:lumOff val="15000"/>
                  </a:srgbClr>
                </a:solidFill>
                <a:effectLst/>
                <a:uLnTx/>
                <a:uFillTx/>
                <a:latin typeface="思源黑体 CN Regular"/>
                <a:ea typeface="思源黑体 CN Regular"/>
                <a:cs typeface="+mn-cs"/>
              </a:endParaRPr>
            </a:p>
          </p:txBody>
        </p:sp>
        <p:sp>
          <p:nvSpPr>
            <p:cNvPr id="24" name="文本框 23">
              <a:extLst>
                <a:ext uri="{FF2B5EF4-FFF2-40B4-BE49-F238E27FC236}">
                  <a16:creationId xmlns:a16="http://schemas.microsoft.com/office/drawing/2014/main" id="{A2B367AC-7ACA-0C64-E1D6-591E3E347A06}"/>
                </a:ext>
              </a:extLst>
            </p:cNvPr>
            <p:cNvSpPr txBox="1"/>
            <p:nvPr/>
          </p:nvSpPr>
          <p:spPr>
            <a:xfrm>
              <a:off x="3379927" y="1394783"/>
              <a:ext cx="707573"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accent2"/>
                  </a:solidFill>
                  <a:effectLst/>
                  <a:uLnTx/>
                  <a:uFillTx/>
                  <a:latin typeface="+mj-ea"/>
                  <a:ea typeface="+mj-ea"/>
                  <a:cs typeface="+mn-cs"/>
                </a:rPr>
                <a:t>04</a:t>
              </a:r>
              <a:endParaRPr kumimoji="0" lang="zh-CN" altLang="en-US" sz="2400" b="1" i="0" u="none" strike="noStrike" kern="1200" cap="none" spc="0" normalizeH="0" baseline="0" noProof="0" dirty="0">
                <a:ln>
                  <a:noFill/>
                </a:ln>
                <a:solidFill>
                  <a:schemeClr val="accent2"/>
                </a:solidFill>
                <a:effectLst/>
                <a:uLnTx/>
                <a:uFillTx/>
                <a:latin typeface="+mj-ea"/>
                <a:ea typeface="+mj-ea"/>
                <a:cs typeface="+mn-cs"/>
              </a:endParaRPr>
            </a:p>
          </p:txBody>
        </p:sp>
      </p:grpSp>
      <p:grpSp>
        <p:nvGrpSpPr>
          <p:cNvPr id="25" name="组合 24">
            <a:extLst>
              <a:ext uri="{FF2B5EF4-FFF2-40B4-BE49-F238E27FC236}">
                <a16:creationId xmlns:a16="http://schemas.microsoft.com/office/drawing/2014/main" id="{1B2AD1B0-C024-560D-8AA5-AF37EBD9B93D}"/>
              </a:ext>
            </a:extLst>
          </p:cNvPr>
          <p:cNvGrpSpPr/>
          <p:nvPr/>
        </p:nvGrpSpPr>
        <p:grpSpPr>
          <a:xfrm>
            <a:off x="4568606" y="3918458"/>
            <a:ext cx="3135085" cy="1974823"/>
            <a:chOff x="1045029" y="1394783"/>
            <a:chExt cx="3135085" cy="1974823"/>
          </a:xfrm>
        </p:grpSpPr>
        <p:sp>
          <p:nvSpPr>
            <p:cNvPr id="26" name="圆角矩形 59">
              <a:extLst>
                <a:ext uri="{FF2B5EF4-FFF2-40B4-BE49-F238E27FC236}">
                  <a16:creationId xmlns:a16="http://schemas.microsoft.com/office/drawing/2014/main" id="{5B48C907-5544-B967-4497-64C5318555D8}"/>
                </a:ext>
              </a:extLst>
            </p:cNvPr>
            <p:cNvSpPr/>
            <p:nvPr/>
          </p:nvSpPr>
          <p:spPr>
            <a:xfrm>
              <a:off x="1045029" y="1698171"/>
              <a:ext cx="3135085" cy="1671435"/>
            </a:xfrm>
            <a:prstGeom prst="roundRect">
              <a:avLst>
                <a:gd name="adj" fmla="val 67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B9BD5">
                    <a:lumMod val="85000"/>
                    <a:lumOff val="15000"/>
                  </a:srgbClr>
                </a:solidFill>
                <a:effectLst/>
                <a:uLnTx/>
                <a:uFillTx/>
                <a:latin typeface="思源黑体 CN Regular"/>
                <a:ea typeface="思源黑体 CN Regular"/>
                <a:cs typeface="+mn-cs"/>
              </a:endParaRPr>
            </a:p>
          </p:txBody>
        </p:sp>
        <p:sp>
          <p:nvSpPr>
            <p:cNvPr id="27" name="矩形 26">
              <a:extLst>
                <a:ext uri="{FF2B5EF4-FFF2-40B4-BE49-F238E27FC236}">
                  <a16:creationId xmlns:a16="http://schemas.microsoft.com/office/drawing/2014/main" id="{6CC2D785-19B2-4125-EE55-B28750D8BF8E}"/>
                </a:ext>
              </a:extLst>
            </p:cNvPr>
            <p:cNvSpPr/>
            <p:nvPr/>
          </p:nvSpPr>
          <p:spPr>
            <a:xfrm>
              <a:off x="3276600" y="1619563"/>
              <a:ext cx="642257" cy="1548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B9BD5">
                    <a:lumMod val="85000"/>
                    <a:lumOff val="15000"/>
                  </a:srgbClr>
                </a:solidFill>
                <a:effectLst/>
                <a:uLnTx/>
                <a:uFillTx/>
                <a:latin typeface="思源黑体 CN Regular"/>
                <a:ea typeface="思源黑体 CN Regular"/>
                <a:cs typeface="+mn-cs"/>
              </a:endParaRPr>
            </a:p>
          </p:txBody>
        </p:sp>
        <p:sp>
          <p:nvSpPr>
            <p:cNvPr id="28" name="文本框 27">
              <a:extLst>
                <a:ext uri="{FF2B5EF4-FFF2-40B4-BE49-F238E27FC236}">
                  <a16:creationId xmlns:a16="http://schemas.microsoft.com/office/drawing/2014/main" id="{7F9F145A-F73E-B527-DF59-A7E2FD2B51A5}"/>
                </a:ext>
              </a:extLst>
            </p:cNvPr>
            <p:cNvSpPr txBox="1"/>
            <p:nvPr/>
          </p:nvSpPr>
          <p:spPr>
            <a:xfrm>
              <a:off x="3379927" y="1394783"/>
              <a:ext cx="707573"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accent2"/>
                  </a:solidFill>
                  <a:effectLst/>
                  <a:uLnTx/>
                  <a:uFillTx/>
                  <a:latin typeface="+mj-ea"/>
                  <a:ea typeface="+mj-ea"/>
                  <a:cs typeface="+mn-cs"/>
                </a:rPr>
                <a:t>05</a:t>
              </a:r>
              <a:endParaRPr kumimoji="0" lang="zh-CN" altLang="en-US" sz="2400" b="1" i="0" u="none" strike="noStrike" kern="1200" cap="none" spc="0" normalizeH="0" baseline="0" noProof="0" dirty="0">
                <a:ln>
                  <a:noFill/>
                </a:ln>
                <a:solidFill>
                  <a:schemeClr val="accent2"/>
                </a:solidFill>
                <a:effectLst/>
                <a:uLnTx/>
                <a:uFillTx/>
                <a:latin typeface="+mj-ea"/>
                <a:ea typeface="+mj-ea"/>
                <a:cs typeface="+mn-cs"/>
              </a:endParaRPr>
            </a:p>
          </p:txBody>
        </p:sp>
      </p:grpSp>
      <p:grpSp>
        <p:nvGrpSpPr>
          <p:cNvPr id="29" name="组合 28">
            <a:extLst>
              <a:ext uri="{FF2B5EF4-FFF2-40B4-BE49-F238E27FC236}">
                <a16:creationId xmlns:a16="http://schemas.microsoft.com/office/drawing/2014/main" id="{86722025-8F29-3EB3-694F-12CBC239734B}"/>
              </a:ext>
            </a:extLst>
          </p:cNvPr>
          <p:cNvGrpSpPr/>
          <p:nvPr/>
        </p:nvGrpSpPr>
        <p:grpSpPr>
          <a:xfrm>
            <a:off x="8117349" y="3918458"/>
            <a:ext cx="3135085" cy="1974823"/>
            <a:chOff x="1045029" y="1394783"/>
            <a:chExt cx="3135085" cy="1974823"/>
          </a:xfrm>
        </p:grpSpPr>
        <p:sp>
          <p:nvSpPr>
            <p:cNvPr id="30" name="圆角矩形 65">
              <a:extLst>
                <a:ext uri="{FF2B5EF4-FFF2-40B4-BE49-F238E27FC236}">
                  <a16:creationId xmlns:a16="http://schemas.microsoft.com/office/drawing/2014/main" id="{97C80D3B-E597-382C-C261-A9A87DF47990}"/>
                </a:ext>
              </a:extLst>
            </p:cNvPr>
            <p:cNvSpPr/>
            <p:nvPr/>
          </p:nvSpPr>
          <p:spPr>
            <a:xfrm>
              <a:off x="1045029" y="1698171"/>
              <a:ext cx="3135085" cy="1671435"/>
            </a:xfrm>
            <a:prstGeom prst="roundRect">
              <a:avLst>
                <a:gd name="adj" fmla="val 67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B9BD5">
                    <a:lumMod val="85000"/>
                    <a:lumOff val="15000"/>
                  </a:srgbClr>
                </a:solidFill>
                <a:effectLst/>
                <a:uLnTx/>
                <a:uFillTx/>
                <a:latin typeface="思源黑体 CN Regular"/>
                <a:ea typeface="思源黑体 CN Regular"/>
                <a:cs typeface="+mn-cs"/>
              </a:endParaRPr>
            </a:p>
          </p:txBody>
        </p:sp>
        <p:sp>
          <p:nvSpPr>
            <p:cNvPr id="31" name="矩形 30">
              <a:extLst>
                <a:ext uri="{FF2B5EF4-FFF2-40B4-BE49-F238E27FC236}">
                  <a16:creationId xmlns:a16="http://schemas.microsoft.com/office/drawing/2014/main" id="{867074F3-D028-DF6A-48D2-CFC36E6F018B}"/>
                </a:ext>
              </a:extLst>
            </p:cNvPr>
            <p:cNvSpPr/>
            <p:nvPr/>
          </p:nvSpPr>
          <p:spPr>
            <a:xfrm>
              <a:off x="3276600" y="1619563"/>
              <a:ext cx="642257" cy="1548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B9BD5">
                    <a:lumMod val="85000"/>
                    <a:lumOff val="15000"/>
                  </a:srgbClr>
                </a:solidFill>
                <a:effectLst/>
                <a:uLnTx/>
                <a:uFillTx/>
                <a:latin typeface="思源黑体 CN Regular"/>
                <a:ea typeface="思源黑体 CN Regular"/>
                <a:cs typeface="+mn-cs"/>
              </a:endParaRPr>
            </a:p>
          </p:txBody>
        </p:sp>
        <p:sp>
          <p:nvSpPr>
            <p:cNvPr id="32" name="文本框 31">
              <a:extLst>
                <a:ext uri="{FF2B5EF4-FFF2-40B4-BE49-F238E27FC236}">
                  <a16:creationId xmlns:a16="http://schemas.microsoft.com/office/drawing/2014/main" id="{10FCB31E-1F83-A656-FC6D-6FF53CDB38DA}"/>
                </a:ext>
              </a:extLst>
            </p:cNvPr>
            <p:cNvSpPr txBox="1"/>
            <p:nvPr/>
          </p:nvSpPr>
          <p:spPr>
            <a:xfrm>
              <a:off x="3379927" y="1394783"/>
              <a:ext cx="707573"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accent2"/>
                  </a:solidFill>
                  <a:effectLst/>
                  <a:uLnTx/>
                  <a:uFillTx/>
                  <a:latin typeface="+mj-ea"/>
                  <a:ea typeface="+mj-ea"/>
                  <a:cs typeface="+mn-cs"/>
                </a:rPr>
                <a:t>06</a:t>
              </a:r>
              <a:endParaRPr kumimoji="0" lang="zh-CN" altLang="en-US" sz="2400" b="1" i="0" u="none" strike="noStrike" kern="1200" cap="none" spc="0" normalizeH="0" baseline="0" noProof="0" dirty="0">
                <a:ln>
                  <a:noFill/>
                </a:ln>
                <a:solidFill>
                  <a:schemeClr val="accent2"/>
                </a:solidFill>
                <a:effectLst/>
                <a:uLnTx/>
                <a:uFillTx/>
                <a:latin typeface="+mj-ea"/>
                <a:ea typeface="+mj-ea"/>
                <a:cs typeface="+mn-cs"/>
              </a:endParaRPr>
            </a:p>
          </p:txBody>
        </p:sp>
      </p:grpSp>
      <p:cxnSp>
        <p:nvCxnSpPr>
          <p:cNvPr id="33" name="直接连接符 32">
            <a:extLst>
              <a:ext uri="{FF2B5EF4-FFF2-40B4-BE49-F238E27FC236}">
                <a16:creationId xmlns:a16="http://schemas.microsoft.com/office/drawing/2014/main" id="{DBFEB9E6-0AB6-E175-389C-A570D4F01C25}"/>
              </a:ext>
            </a:extLst>
          </p:cNvPr>
          <p:cNvCxnSpPr/>
          <p:nvPr/>
        </p:nvCxnSpPr>
        <p:spPr>
          <a:xfrm>
            <a:off x="1358506" y="3350178"/>
            <a:ext cx="244823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4D828023-843D-AFEE-0F6F-4EA2E911C34E}"/>
              </a:ext>
            </a:extLst>
          </p:cNvPr>
          <p:cNvCxnSpPr/>
          <p:nvPr/>
        </p:nvCxnSpPr>
        <p:spPr>
          <a:xfrm>
            <a:off x="1358506" y="5675507"/>
            <a:ext cx="244823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CD68910C-4B86-9E7B-F5A0-336873E786BE}"/>
              </a:ext>
            </a:extLst>
          </p:cNvPr>
          <p:cNvCxnSpPr/>
          <p:nvPr/>
        </p:nvCxnSpPr>
        <p:spPr>
          <a:xfrm>
            <a:off x="4863706" y="5675507"/>
            <a:ext cx="244823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9199A4F3-0E41-6058-D3EB-5FE98F28093F}"/>
              </a:ext>
            </a:extLst>
          </p:cNvPr>
          <p:cNvCxnSpPr/>
          <p:nvPr/>
        </p:nvCxnSpPr>
        <p:spPr>
          <a:xfrm>
            <a:off x="8368906" y="5675507"/>
            <a:ext cx="244823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AF3BE97E-12EB-3480-26B8-58EC0D73F0EF}"/>
              </a:ext>
            </a:extLst>
          </p:cNvPr>
          <p:cNvCxnSpPr/>
          <p:nvPr/>
        </p:nvCxnSpPr>
        <p:spPr>
          <a:xfrm>
            <a:off x="8368906" y="3364926"/>
            <a:ext cx="244823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47291FA0-E460-4212-82F8-300C91EF08A1}"/>
              </a:ext>
            </a:extLst>
          </p:cNvPr>
          <p:cNvCxnSpPr/>
          <p:nvPr/>
        </p:nvCxnSpPr>
        <p:spPr>
          <a:xfrm>
            <a:off x="4863706" y="3350178"/>
            <a:ext cx="244823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65C2EE34-73EA-A96D-5DEA-DE9C8B14F7B8}"/>
              </a:ext>
            </a:extLst>
          </p:cNvPr>
          <p:cNvSpPr txBox="1"/>
          <p:nvPr/>
        </p:nvSpPr>
        <p:spPr>
          <a:xfrm>
            <a:off x="1826960" y="437994"/>
            <a:ext cx="3089578" cy="3693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mj-ea"/>
                <a:ea typeface="+mj-ea"/>
                <a:cs typeface="+mn-ea"/>
                <a:sym typeface="+mn-lt"/>
              </a:rPr>
              <a:t>亮点工作展示</a:t>
            </a:r>
          </a:p>
        </p:txBody>
      </p:sp>
    </p:spTree>
    <p:extLst>
      <p:ext uri="{BB962C8B-B14F-4D97-AF65-F5344CB8AC3E}">
        <p14:creationId xmlns:p14="http://schemas.microsoft.com/office/powerpoint/2010/main" val="26473335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ICON" val="#373552;#373746;#373553;"/>
</p:tagLst>
</file>

<file path=ppt/theme/theme1.xml><?xml version="1.0" encoding="utf-8"?>
<a:theme xmlns:a="http://schemas.openxmlformats.org/drawingml/2006/main" name="Office 主题​​">
  <a:themeElements>
    <a:clrScheme name="自定义 13">
      <a:dk1>
        <a:sysClr val="windowText" lastClr="000000"/>
      </a:dk1>
      <a:lt1>
        <a:sysClr val="window" lastClr="FFFFFF"/>
      </a:lt1>
      <a:dk2>
        <a:srgbClr val="44546A"/>
      </a:dk2>
      <a:lt2>
        <a:srgbClr val="E7E6E6"/>
      </a:lt2>
      <a:accent1>
        <a:srgbClr val="6667AB"/>
      </a:accent1>
      <a:accent2>
        <a:srgbClr val="F08F48"/>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CN Bold"/>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1699</TotalTime>
  <Words>2653</Words>
  <Application>Microsoft Office PowerPoint</Application>
  <PresentationFormat>宽屏</PresentationFormat>
  <Paragraphs>275</Paragraphs>
  <Slides>31</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31</vt:i4>
      </vt:variant>
    </vt:vector>
  </HeadingPairs>
  <TitlesOfParts>
    <vt:vector size="41" baseType="lpstr">
      <vt:lpstr>微软雅黑</vt:lpstr>
      <vt:lpstr>微软雅黑 Light</vt:lpstr>
      <vt:lpstr>思源黑体 CN Bold</vt:lpstr>
      <vt:lpstr>OPPOSans R</vt:lpstr>
      <vt:lpstr>等线</vt:lpstr>
      <vt:lpstr>思源黑体 CN Normal</vt:lpstr>
      <vt:lpstr>Arial</vt:lpstr>
      <vt:lpstr>思源黑体 CN Regular</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昔 翰星</dc:creator>
  <cp:lastModifiedBy>昔 翰星</cp:lastModifiedBy>
  <cp:revision>38</cp:revision>
  <dcterms:created xsi:type="dcterms:W3CDTF">2022-06-09T06:23:51Z</dcterms:created>
  <dcterms:modified xsi:type="dcterms:W3CDTF">2022-08-07T09:08:55Z</dcterms:modified>
</cp:coreProperties>
</file>